
<file path=[Content_Types].xml><?xml version="1.0" encoding="utf-8"?>
<Types xmlns="http://schemas.openxmlformats.org/package/2006/content-types">
  <Default Extension="jpeg" ContentType="image/jpeg"/>
  <Default Extension="tiff" ContentType="image/tiff"/>
  <Default Extension="png" ContentType="image/png"/>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5" r:id="rId3"/>
  </p:sldMasterIdLst>
  <p:notesMasterIdLst>
    <p:notesMasterId r:id="rId5"/>
  </p:notesMasterIdLst>
  <p:handoutMasterIdLst>
    <p:handoutMasterId r:id="rId13"/>
  </p:handoutMasterIdLst>
  <p:sldIdLst>
    <p:sldId id="7661" r:id="rId4"/>
    <p:sldId id="259" r:id="rId6"/>
    <p:sldId id="258" r:id="rId7"/>
    <p:sldId id="262" r:id="rId8"/>
    <p:sldId id="7677" r:id="rId9"/>
    <p:sldId id="7633" r:id="rId10"/>
    <p:sldId id="7628" r:id="rId11"/>
    <p:sldId id="257" r:id="rId12"/>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等线" panose="02010600030101010101" charset="-122"/>
        <a:ea typeface="等线" panose="02010600030101010101"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2FDB2607-1784-4EEB-B798-7EB5836EED8A}">
        <p14:showMediaCtrls xmlns:p14="http://schemas.microsoft.com/office/powerpoint/2010/main" val="1"/>
      </p:ext>
    </p:extLst>
  </p:showPr>
  <p:clrMru>
    <a:srgbClr val="36A7BC"/>
    <a:srgbClr val="0B869C"/>
    <a:srgbClr val="148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7"/>
    <p:restoredTop sz="94660"/>
  </p:normalViewPr>
  <p:slideViewPr>
    <p:cSldViewPr snapToGrid="0" showGuides="1">
      <p:cViewPr varScale="1">
        <p:scale>
          <a:sx n="114" d="100"/>
          <a:sy n="114" d="100"/>
        </p:scale>
        <p:origin x="-420" y="-96"/>
      </p:cViewPr>
      <p:guideLst>
        <p:guide orient="horz" pos="2160"/>
        <p:guide pos="3840"/>
      </p:guideLst>
    </p:cSldViewPr>
  </p:slideViewPr>
  <p:notesTextViewPr>
    <p:cViewPr>
      <p:scale>
        <a:sx n="1" d="1"/>
        <a:sy n="1" d="1"/>
      </p:scale>
      <p:origin x="0" y="0"/>
    </p:cViewPr>
  </p:notesTextViewPr>
  <p:sorterViewPr>
    <p:cViewPr>
      <p:scale>
        <a:sx n="65" d="100"/>
        <a:sy n="65" d="100"/>
      </p:scale>
      <p:origin x="0" y="0"/>
    </p:cViewPr>
  </p:sorter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handoutMaster" Target="handoutMasters/handoutMaster1.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auto"/>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auto"/>
            <a:fld id="{8FC176C8-F616-4E61-AF55-CA86DAA3ED58}" type="datetimeFigureOut">
              <a:rPr lang="zh-CN" altLang="en-US" strike="noStrike" noProof="1" smtClean="0">
                <a:latin typeface="+mn-lt"/>
                <a:ea typeface="+mn-ea"/>
                <a:cs typeface="+mn-cs"/>
              </a:rPr>
            </a:fld>
            <a:endParaRPr lang="zh-CN" altLang="en-US" strike="noStrike" noProof="1"/>
          </a:p>
        </p:txBody>
      </p:sp>
      <p:sp>
        <p:nvSpPr>
          <p:cNvPr id="13316"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13317"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p>
            <a:pPr lvl="0"/>
            <a:r>
              <a:rPr lang="zh-CN" altLang="en-US"/>
              <a:t>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auto"/>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auto"/>
            <a:fld id="{D320BF74-BAA6-463E-BF31-EDE7674DC8D8}"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幻灯片图像占位符 1"/>
          <p:cNvSpPr>
            <a:spLocks noGrp="1" noRot="1" noChangeAspect="1"/>
          </p:cNvSpPr>
          <p:nvPr>
            <p:ph type="sldImg"/>
          </p:nvPr>
        </p:nvSpPr>
        <p:spPr/>
      </p:sp>
      <p:sp>
        <p:nvSpPr>
          <p:cNvPr id="15362" name="备注占位符 2"/>
          <p:cNvSpPr>
            <a:spLocks noGrp="1"/>
          </p:cNvSpPr>
          <p:nvPr>
            <p:ph type="body"/>
          </p:nvPr>
        </p:nvSpPr>
        <p:spPr/>
        <p:txBody>
          <a:bodyPr lIns="91440" tIns="45720" rIns="91440" bIns="45720" anchor="t"/>
          <a:p>
            <a:pPr lvl="0"/>
            <a:endParaRPr lang="zh-CN" altLang="en-US"/>
          </a:p>
        </p:txBody>
      </p:sp>
      <p:sp>
        <p:nvSpPr>
          <p:cNvPr id="15363"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latin typeface="等线" panose="02010600030101010101" charset="-122"/>
                <a:ea typeface="等线" panose="02010600030101010101" charset="-122"/>
              </a:rPr>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幻灯片图像占位符 1"/>
          <p:cNvSpPr>
            <a:spLocks noGrp="1" noRot="1" noChangeAspect="1"/>
          </p:cNvSpPr>
          <p:nvPr>
            <p:ph type="sldImg"/>
          </p:nvPr>
        </p:nvSpPr>
        <p:spPr/>
      </p:sp>
      <p:sp>
        <p:nvSpPr>
          <p:cNvPr id="17410" name="备注占位符 2"/>
          <p:cNvSpPr>
            <a:spLocks noGrp="1"/>
          </p:cNvSpPr>
          <p:nvPr>
            <p:ph type="body"/>
          </p:nvPr>
        </p:nvSpPr>
        <p:spPr/>
        <p:txBody>
          <a:bodyPr lIns="91440" tIns="45720" rIns="91440" bIns="45720" anchor="t"/>
          <a:p>
            <a:pPr lvl="0"/>
            <a:endParaRPr lang="zh-CN" altLang="en-US"/>
          </a:p>
        </p:txBody>
      </p:sp>
      <p:sp>
        <p:nvSpPr>
          <p:cNvPr id="1741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幻灯片图像占位符 1"/>
          <p:cNvSpPr>
            <a:spLocks noGrp="1" noRot="1" noChangeAspect="1"/>
          </p:cNvSpPr>
          <p:nvPr>
            <p:ph type="sldImg"/>
          </p:nvPr>
        </p:nvSpPr>
        <p:spPr/>
      </p:sp>
      <p:sp>
        <p:nvSpPr>
          <p:cNvPr id="19458" name="备注占位符 2"/>
          <p:cNvSpPr>
            <a:spLocks noGrp="1"/>
          </p:cNvSpPr>
          <p:nvPr>
            <p:ph type="body"/>
          </p:nvPr>
        </p:nvSpPr>
        <p:spPr/>
        <p:txBody>
          <a:bodyPr lIns="91440" tIns="45720" rIns="91440" bIns="45720" anchor="t"/>
          <a:p>
            <a:pPr lvl="0"/>
            <a:endParaRPr lang="zh-CN" altLang="en-US"/>
          </a:p>
        </p:txBody>
      </p:sp>
      <p:sp>
        <p:nvSpPr>
          <p:cNvPr id="19459"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fld>
            <a:endParaRPr lang="zh-CN"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noChangeAspect="1"/>
          </p:cNvSpPr>
          <p:nvPr>
            <p:ph type="sldImg"/>
          </p:nvPr>
        </p:nvSpPr>
        <p:spPr/>
      </p:sp>
      <p:sp>
        <p:nvSpPr>
          <p:cNvPr id="21506" name="备注占位符 2"/>
          <p:cNvSpPr>
            <a:spLocks noGrp="1"/>
          </p:cNvSpPr>
          <p:nvPr>
            <p:ph type="body"/>
          </p:nvPr>
        </p:nvSpPr>
        <p:spPr/>
        <p:txBody>
          <a:bodyPr lIns="91440" tIns="45720" rIns="91440" bIns="45720" anchor="t"/>
          <a:p>
            <a:pPr lvl="0"/>
            <a:endParaRPr lang="zh-CN" altLang="en-US"/>
          </a:p>
        </p:txBody>
      </p:sp>
      <p:sp>
        <p:nvSpPr>
          <p:cNvPr id="21507"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fld>
            <a:endParaRPr lang="zh-CN"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幻灯片图像占位符 1"/>
          <p:cNvSpPr>
            <a:spLocks noGrp="1" noRot="1" noChangeAspect="1"/>
          </p:cNvSpPr>
          <p:nvPr>
            <p:ph type="sldImg"/>
          </p:nvPr>
        </p:nvSpPr>
        <p:spPr/>
      </p:sp>
      <p:sp>
        <p:nvSpPr>
          <p:cNvPr id="23554" name="备注占位符 2"/>
          <p:cNvSpPr>
            <a:spLocks noGrp="1"/>
          </p:cNvSpPr>
          <p:nvPr>
            <p:ph type="body"/>
          </p:nvPr>
        </p:nvSpPr>
        <p:spPr/>
        <p:txBody>
          <a:bodyPr lIns="91440" tIns="45720" rIns="91440" bIns="45720" anchor="t"/>
          <a:p>
            <a:pPr lvl="0"/>
            <a:endParaRPr lang="zh-CN" altLang="en-US"/>
          </a:p>
        </p:txBody>
      </p:sp>
      <p:sp>
        <p:nvSpPr>
          <p:cNvPr id="235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fld>
            <a:endParaRPr lang="zh-CN"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幻灯片图像占位符 1"/>
          <p:cNvSpPr>
            <a:spLocks noGrp="1" noRot="1" noChangeAspect="1"/>
          </p:cNvSpPr>
          <p:nvPr>
            <p:ph type="sldImg"/>
          </p:nvPr>
        </p:nvSpPr>
        <p:spPr/>
      </p:sp>
      <p:sp>
        <p:nvSpPr>
          <p:cNvPr id="25602" name="备注占位符 2"/>
          <p:cNvSpPr>
            <a:spLocks noGrp="1"/>
          </p:cNvSpPr>
          <p:nvPr>
            <p:ph type="body"/>
          </p:nvPr>
        </p:nvSpPr>
        <p:spPr/>
        <p:txBody>
          <a:bodyPr lIns="91440" tIns="45720" rIns="91440" bIns="45720" anchor="t"/>
          <a:p>
            <a:pPr lvl="0"/>
            <a:endParaRPr lang="zh-CN" altLang="en-US"/>
          </a:p>
        </p:txBody>
      </p:sp>
      <p:sp>
        <p:nvSpPr>
          <p:cNvPr id="25603"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latin typeface="等线" panose="02010600030101010101" charset="-122"/>
                <a:ea typeface="等线" panose="02010600030101010101" charset="-122"/>
              </a:rPr>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幻灯片图像占位符 1"/>
          <p:cNvSpPr>
            <a:spLocks noGrp="1" noRot="1" noChangeAspect="1"/>
          </p:cNvSpPr>
          <p:nvPr>
            <p:ph type="sldImg"/>
          </p:nvPr>
        </p:nvSpPr>
        <p:spPr/>
      </p:sp>
      <p:sp>
        <p:nvSpPr>
          <p:cNvPr id="27650" name="备注占位符 2"/>
          <p:cNvSpPr>
            <a:spLocks noGrp="1"/>
          </p:cNvSpPr>
          <p:nvPr>
            <p:ph type="body"/>
          </p:nvPr>
        </p:nvSpPr>
        <p:spPr/>
        <p:txBody>
          <a:bodyPr lIns="91440" tIns="45720" rIns="91440" bIns="45720" anchor="t"/>
          <a:p>
            <a:pPr lvl="0"/>
            <a:endParaRPr lang="zh-CN" altLang="en-US"/>
          </a:p>
        </p:txBody>
      </p:sp>
      <p:sp>
        <p:nvSpPr>
          <p:cNvPr id="27651" name="灯片编号占位符 3"/>
          <p:cNvSpPr>
            <a:spLocks noGrp="1"/>
          </p:cNvSpPr>
          <p:nvPr>
            <p:ph type="sldNum" sz="quarter"/>
          </p:nvPr>
        </p:nvSpPr>
        <p:spPr>
          <a:xfrm>
            <a:off x="3884613" y="8685213"/>
            <a:ext cx="2971800" cy="457200"/>
          </a:xfrm>
          <a:prstGeom prst="rect">
            <a:avLst/>
          </a:prstGeom>
          <a:noFill/>
          <a:ln w="9525">
            <a:noFill/>
          </a:ln>
        </p:spPr>
        <p:txBody>
          <a:bodyPr vert="horz" lIns="91440" tIns="45720" rIns="91440" bIns="45720" anchor="b"/>
          <a:p>
            <a:pPr lvl="0" algn="r"/>
            <a:fld id="{9A0DB2DC-4C9A-4742-B13C-FB6460FD3503}" type="slidenum">
              <a:rPr lang="zh-CN" altLang="en-US" sz="1200">
                <a:latin typeface="等线" panose="02010600030101010101" charset="-122"/>
                <a:ea typeface="等线" panose="02010600030101010101" charset="-122"/>
              </a:rPr>
            </a:fld>
            <a:endParaRPr lang="zh-CN" altLang="en-US" sz="1200" dirty="0">
              <a:latin typeface="等线" panose="02010600030101010101" charset="-122"/>
              <a:ea typeface="等线" panose="02010600030101010101"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幻灯片图像占位符 1"/>
          <p:cNvSpPr>
            <a:spLocks noGrp="1" noRot="1" noChangeAspect="1"/>
          </p:cNvSpPr>
          <p:nvPr>
            <p:ph type="sldImg"/>
          </p:nvPr>
        </p:nvSpPr>
        <p:spPr/>
      </p:sp>
      <p:sp>
        <p:nvSpPr>
          <p:cNvPr id="29698" name="备注占位符 2"/>
          <p:cNvSpPr>
            <a:spLocks noGrp="1"/>
          </p:cNvSpPr>
          <p:nvPr>
            <p:ph type="body"/>
          </p:nvPr>
        </p:nvSpPr>
        <p:spPr/>
        <p:txBody>
          <a:bodyPr lIns="91440" tIns="45720" rIns="91440" bIns="45720" anchor="t"/>
          <a:p>
            <a:pPr lvl="0"/>
            <a:endParaRPr lang="zh-CN" altLang="en-US"/>
          </a:p>
        </p:txBody>
      </p:sp>
      <p:sp>
        <p:nvSpPr>
          <p:cNvPr id="29699"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p>
            <a:pPr lvl="0" algn="r"/>
            <a:fld id="{9A0DB2DC-4C9A-4742-B13C-FB6460FD3503}" type="slidenum">
              <a:rPr lang="zh-CN" altLang="en-US" sz="1200"/>
            </a:fld>
            <a:endParaRPr lang="zh-CN"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auto"/>
            <a:r>
              <a:rPr lang="zh-CN" altLang="en-US" strike="noStrike" noProof="1"/>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单击此处编辑母版副标题样式</a:t>
            </a:r>
            <a:endParaRPr lang="zh-CN" altLang="en-US" strike="noStrike" noProof="1"/>
          </a:p>
        </p:txBody>
      </p:sp>
      <p:sp>
        <p:nvSpPr>
          <p:cNvPr id="4" name="日期占位符 3"/>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hasCustomPrompt="1"/>
          </p:nvPr>
        </p:nvSpPr>
        <p:spPr/>
        <p:txBody>
          <a:body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编辑母版文本样式</a:t>
            </a:r>
            <a:endParaRPr lang="zh-CN" altLang="en-US" strike="noStrike" noProof="1"/>
          </a:p>
        </p:txBody>
      </p:sp>
      <p:sp>
        <p:nvSpPr>
          <p:cNvPr id="4" name="日期占位符 3"/>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hasCustomPrompt="1"/>
          </p:nvPr>
        </p:nvSpPr>
        <p:spPr>
          <a:xfrm>
            <a:off x="838200" y="1825625"/>
            <a:ext cx="5181600" cy="4351338"/>
          </a:xfrm>
        </p:spPr>
        <p:txBody>
          <a:body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内容占位符 3"/>
          <p:cNvSpPr>
            <a:spLocks noGrp="1"/>
          </p:cNvSpPr>
          <p:nvPr>
            <p:ph sz="half" idx="2" hasCustomPrompt="1"/>
          </p:nvPr>
        </p:nvSpPr>
        <p:spPr>
          <a:xfrm>
            <a:off x="6172200" y="1825625"/>
            <a:ext cx="5181600" cy="4351338"/>
          </a:xfrm>
        </p:spPr>
        <p:txBody>
          <a:body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编辑母版文本样式</a:t>
            </a:r>
            <a:endParaRPr lang="zh-CN" altLang="en-US" strike="noStrike" noProof="1"/>
          </a:p>
        </p:txBody>
      </p:sp>
      <p:sp>
        <p:nvSpPr>
          <p:cNvPr id="4" name="内容占位符 3"/>
          <p:cNvSpPr>
            <a:spLocks noGrp="1"/>
          </p:cNvSpPr>
          <p:nvPr>
            <p:ph sz="half" idx="2" hasCustomPrompt="1"/>
          </p:nvPr>
        </p:nvSpPr>
        <p:spPr>
          <a:xfrm>
            <a:off x="839788" y="2505075"/>
            <a:ext cx="5157787" cy="3684588"/>
          </a:xfrm>
        </p:spPr>
        <p:txBody>
          <a:body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编辑母版文本样式</a:t>
            </a:r>
            <a:endParaRPr lang="zh-CN" altLang="en-US" strike="noStrike" noProof="1"/>
          </a:p>
        </p:txBody>
      </p:sp>
      <p:sp>
        <p:nvSpPr>
          <p:cNvPr id="6" name="内容占位符 5"/>
          <p:cNvSpPr>
            <a:spLocks noGrp="1"/>
          </p:cNvSpPr>
          <p:nvPr>
            <p:ph sz="quarter" idx="4" hasCustomPrompt="1"/>
          </p:nvPr>
        </p:nvSpPr>
        <p:spPr>
          <a:xfrm>
            <a:off x="6172200" y="2505075"/>
            <a:ext cx="5183188" cy="3684588"/>
          </a:xfrm>
        </p:spPr>
        <p:txBody>
          <a:body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8" name="页脚占位符 7"/>
          <p:cNvSpPr>
            <a:spLocks noGrp="1"/>
          </p:cNvSpPr>
          <p:nvPr>
            <p:ph type="ftr" sz="quarter" idx="11"/>
          </p:nvPr>
        </p:nvSpPr>
        <p:spPr/>
        <p:txBody>
          <a:bodyPr/>
          <a:p>
            <a:pPr fontAlgn="auto"/>
            <a:endParaRPr lang="zh-CN" altLang="en-US" strike="noStrike" noProof="1"/>
          </a:p>
        </p:txBody>
      </p:sp>
      <p:sp>
        <p:nvSpPr>
          <p:cNvPr id="9" name="灯片编号占位符 8"/>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3" name="日期占位符 2"/>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p:txBody>
          <a:bodyPr/>
          <a:p>
            <a:pPr fontAlgn="auto"/>
            <a:endParaRPr lang="zh-CN" altLang="en-US" strike="noStrike" noProof="1"/>
          </a:p>
        </p:txBody>
      </p:sp>
      <p:sp>
        <p:nvSpPr>
          <p:cNvPr id="5" name="灯片编号占位符 4"/>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编辑母版文本样式</a:t>
            </a:r>
            <a:endParaRPr lang="zh-CN" altLang="en-US" strike="noStrike" noProof="1"/>
          </a:p>
        </p:txBody>
      </p:sp>
      <p:sp>
        <p:nvSpPr>
          <p:cNvPr id="5" name="日期占位符 4"/>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auto"/>
            <a:r>
              <a:rPr lang="zh-CN" altLang="en-US" strike="noStrike" noProof="1"/>
              <a:t>单击此处编辑母版标题样式</a:t>
            </a:r>
            <a:endParaRPr lang="zh-CN" altLang="en-US" strike="noStrike" noProof="1"/>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编辑母版文本样式</a:t>
            </a:r>
            <a:endParaRPr lang="zh-CN" altLang="en-US" strike="noStrike" noProof="1"/>
          </a:p>
        </p:txBody>
      </p:sp>
      <p:sp>
        <p:nvSpPr>
          <p:cNvPr id="5" name="日期占位符 4"/>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hasCustomPrompt="1"/>
          </p:nvPr>
        </p:nvSpPr>
        <p:spPr/>
        <p:txBody>
          <a:bodyPr vert="eaVert"/>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auto"/>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fontAlgn="auto"/>
            <a:r>
              <a:rPr lang="zh-CN" altLang="en-US" strike="noStrike" noProof="1"/>
              <a:t>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rcRect l="75237" t="-150" r="18211" b="150"/>
          <a:stretch>
            <a:fillRect/>
          </a:stretch>
        </p:blipFill>
        <p:spPr>
          <a:xfrm rot="-5400000">
            <a:off x="5780088" y="492125"/>
            <a:ext cx="596900" cy="12192000"/>
          </a:xfrm>
          <a:prstGeom prst="rect">
            <a:avLst/>
          </a:prstGeom>
          <a:noFill/>
          <a:ln w="9525">
            <a:noFill/>
          </a:ln>
        </p:spPr>
      </p:pic>
      <p:sp>
        <p:nvSpPr>
          <p:cNvPr id="3" name="日期占位符 2"/>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p:txBody>
          <a:bodyPr/>
          <a:p>
            <a:pPr fontAlgn="auto"/>
            <a:endParaRPr lang="zh-CN" altLang="en-US" strike="noStrike" noProof="1"/>
          </a:p>
        </p:txBody>
      </p:sp>
      <p:sp>
        <p:nvSpPr>
          <p:cNvPr id="5" name="灯片编号占位符 4"/>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Main Title+ SubTitle+Number">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4_Free Blank With Footer">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250" advClick="0" advTm="0">
        <p:comb/>
      </p:transition>
    </mc:Choice>
    <mc:Fallback>
      <p:transition spd="slow" advClick="0" advTm="0">
        <p:comb/>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2"/>
          <a:stretch>
            <a:fillRect/>
          </a:stretch>
        </p:blipFill>
        <p:spPr>
          <a:xfrm rot="-5400000" flipV="1">
            <a:off x="1504950" y="-1504950"/>
            <a:ext cx="6858000" cy="9869488"/>
          </a:xfrm>
          <a:prstGeom prst="rect">
            <a:avLst/>
          </a:prstGeom>
          <a:noFill/>
          <a:ln w="9525">
            <a:noFill/>
          </a:ln>
        </p:spPr>
      </p:pic>
      <p:sp>
        <p:nvSpPr>
          <p:cNvPr id="2" name="标题 1"/>
          <p:cNvSpPr>
            <a:spLocks noGrp="1"/>
          </p:cNvSpPr>
          <p:nvPr>
            <p:ph type="ctrTitle" hasCustomPrompt="1"/>
          </p:nvPr>
        </p:nvSpPr>
        <p:spPr>
          <a:xfrm>
            <a:off x="38100" y="0"/>
            <a:ext cx="6696364" cy="2503488"/>
          </a:xfrm>
        </p:spPr>
        <p:txBody>
          <a:bodyPr anchor="b">
            <a:normAutofit/>
          </a:bodyPr>
          <a:lstStyle>
            <a:lvl1pPr algn="ctr">
              <a:defRPr sz="4800">
                <a:solidFill>
                  <a:schemeClr val="bg1"/>
                </a:solidFill>
              </a:defRPr>
            </a:lvl1pPr>
          </a:lstStyle>
          <a:p>
            <a:pPr fontAlgn="auto"/>
            <a:r>
              <a:rPr lang="zh-CN" altLang="en-US" strike="noStrike" noProof="1" dirty="0"/>
              <a:t>单击此处编辑标题</a:t>
            </a:r>
            <a:endParaRPr lang="zh-CN" altLang="en-US" strike="noStrike" noProof="1" dirty="0"/>
          </a:p>
        </p:txBody>
      </p:sp>
      <p:sp>
        <p:nvSpPr>
          <p:cNvPr id="3" name="副标题 2"/>
          <p:cNvSpPr>
            <a:spLocks noGrp="1"/>
          </p:cNvSpPr>
          <p:nvPr>
            <p:ph type="subTitle" idx="1"/>
          </p:nvPr>
        </p:nvSpPr>
        <p:spPr>
          <a:xfrm>
            <a:off x="38100" y="2554938"/>
            <a:ext cx="6696364" cy="696264"/>
          </a:xfrm>
        </p:spPr>
        <p:txBody>
          <a:bodyPr>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dirty="0"/>
              <a:t>单击此处编辑母版副标题样式</a:t>
            </a:r>
            <a:endParaRPr lang="zh-CN" altLang="en-US" strike="noStrike" noProof="1" dirty="0"/>
          </a:p>
        </p:txBody>
      </p:sp>
      <p:grpSp>
        <p:nvGrpSpPr>
          <p:cNvPr id="8" name="Group 4"/>
          <p:cNvGrpSpPr>
            <a:grpSpLocks noChangeAspect="1"/>
          </p:cNvGrpSpPr>
          <p:nvPr/>
        </p:nvGrpSpPr>
        <p:grpSpPr bwMode="auto">
          <a:xfrm>
            <a:off x="9227841" y="563103"/>
            <a:ext cx="2293040" cy="2135616"/>
            <a:chOff x="1164" y="687"/>
            <a:chExt cx="3219" cy="2998"/>
          </a:xfrm>
          <a:solidFill>
            <a:schemeClr val="accent1"/>
          </a:solidFill>
          <a:effectLst/>
        </p:grpSpPr>
        <p:sp>
          <p:nvSpPr>
            <p:cNvPr id="9" name="Freeform 6"/>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p:spPr>
          <p:txBody>
            <a:bodyPr vert="horz" wrap="square" lIns="91440" tIns="45720" rIns="91440" bIns="45720" numCol="1" anchor="t" anchorCtr="0" compatLnSpc="1"/>
            <a:lstStyle/>
            <a:p>
              <a:pPr fontAlgn="auto"/>
              <a:endParaRPr lang="zh-HK" altLang="en-US" strike="noStrike" noProof="1"/>
            </a:p>
          </p:txBody>
        </p:sp>
        <p:sp>
          <p:nvSpPr>
            <p:cNvPr id="10" name="Freeform 7"/>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p:spPr>
          <p:txBody>
            <a:bodyPr vert="horz" wrap="square" lIns="91440" tIns="45720" rIns="91440" bIns="45720" numCol="1" anchor="t" anchorCtr="0" compatLnSpc="1"/>
            <a:lstStyle/>
            <a:p>
              <a:pPr fontAlgn="auto"/>
              <a:endParaRPr lang="zh-HK" altLang="en-US" strike="noStrike" noProof="1"/>
            </a:p>
          </p:txBody>
        </p:sp>
      </p:grpSp>
      <p:sp>
        <p:nvSpPr>
          <p:cNvPr id="4" name="日期占位符 3"/>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750"/>
                                        <p:tgtEl>
                                          <p:spTgt spid="7"/>
                                        </p:tgtEl>
                                      </p:cBhvr>
                                    </p:animEffect>
                                  </p:childTnLst>
                                </p:cTn>
                              </p:par>
                            </p:childTnLst>
                          </p:cTn>
                        </p:par>
                        <p:par>
                          <p:cTn id="8" fill="hold">
                            <p:stCondLst>
                              <p:cond delay="1000"/>
                            </p:stCondLst>
                            <p:childTnLst>
                              <p:par>
                                <p:cTn id="9" presetID="5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Scale>
                                      <p:cBhvr>
                                        <p:cTn id="11"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8"/>
                                        </p:tgtEl>
                                        <p:attrNameLst>
                                          <p:attrName>ppt_x</p:attrName>
                                          <p:attrName>ppt_y</p:attrName>
                                        </p:attrNameLst>
                                      </p:cBhvr>
                                    </p:animMotion>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1"/>
        </a:solidFill>
        <a:effectLst/>
      </p:bgPr>
    </p:bg>
    <p:spTree>
      <p:nvGrpSpPr>
        <p:cNvPr id="1" name=""/>
        <p:cNvGrpSpPr/>
        <p:nvPr/>
      </p:nvGrpSpPr>
      <p:grpSpPr>
        <a:xfrm>
          <a:off x="0" y="0"/>
          <a:ext cx="0" cy="0"/>
          <a:chOff x="0" y="0"/>
          <a:chExt cx="0" cy="0"/>
        </a:xfrm>
      </p:grpSpPr>
      <p:pic>
        <p:nvPicPr>
          <p:cNvPr id="6147" name="图片 6"/>
          <p:cNvPicPr>
            <a:picLocks noChangeAspect="1"/>
          </p:cNvPicPr>
          <p:nvPr/>
        </p:nvPicPr>
        <p:blipFill>
          <a:blip r:embed="rId2"/>
          <a:stretch>
            <a:fillRect/>
          </a:stretch>
        </p:blipFill>
        <p:spPr>
          <a:xfrm rot="10800000" flipH="1" flipV="1">
            <a:off x="7896225" y="0"/>
            <a:ext cx="4295775" cy="1528763"/>
          </a:xfrm>
          <a:prstGeom prst="rect">
            <a:avLst/>
          </a:prstGeom>
          <a:noFill/>
          <a:ln w="9525">
            <a:noFill/>
          </a:ln>
        </p:spPr>
      </p:pic>
      <p:pic>
        <p:nvPicPr>
          <p:cNvPr id="6148" name="图片 7"/>
          <p:cNvPicPr>
            <a:picLocks noChangeAspect="1"/>
          </p:cNvPicPr>
          <p:nvPr/>
        </p:nvPicPr>
        <p:blipFill>
          <a:blip r:embed="rId3"/>
          <a:srcRect t="-37555"/>
          <a:stretch>
            <a:fillRect/>
          </a:stretch>
        </p:blipFill>
        <p:spPr>
          <a:xfrm rot="-10800000" flipH="1">
            <a:off x="0" y="0"/>
            <a:ext cx="3979863" cy="1581150"/>
          </a:xfrm>
          <a:prstGeom prst="rect">
            <a:avLst/>
          </a:prstGeom>
          <a:noFill/>
          <a:ln w="9525">
            <a:noFill/>
          </a:ln>
        </p:spPr>
      </p:pic>
      <p:pic>
        <p:nvPicPr>
          <p:cNvPr id="6149" name="图片 8"/>
          <p:cNvPicPr>
            <a:picLocks noChangeAspect="1"/>
          </p:cNvPicPr>
          <p:nvPr/>
        </p:nvPicPr>
        <p:blipFill>
          <a:blip r:embed="rId4"/>
          <a:stretch>
            <a:fillRect/>
          </a:stretch>
        </p:blipFill>
        <p:spPr>
          <a:xfrm rot="-10800000" flipH="1">
            <a:off x="12700" y="6210300"/>
            <a:ext cx="3314700" cy="647700"/>
          </a:xfrm>
          <a:prstGeom prst="rect">
            <a:avLst/>
          </a:prstGeom>
          <a:noFill/>
          <a:ln w="9525">
            <a:noFill/>
          </a:ln>
        </p:spPr>
      </p:pic>
      <p:pic>
        <p:nvPicPr>
          <p:cNvPr id="6150" name="图片 9"/>
          <p:cNvPicPr>
            <a:picLocks noChangeAspect="1"/>
          </p:cNvPicPr>
          <p:nvPr/>
        </p:nvPicPr>
        <p:blipFill>
          <a:blip r:embed="rId4"/>
          <a:stretch>
            <a:fillRect/>
          </a:stretch>
        </p:blipFill>
        <p:spPr>
          <a:xfrm rot="-10800000" flipH="1">
            <a:off x="8864600" y="6210300"/>
            <a:ext cx="3314700" cy="647700"/>
          </a:xfrm>
          <a:prstGeom prst="rect">
            <a:avLst/>
          </a:prstGeom>
          <a:noFill/>
          <a:ln w="9525">
            <a:noFill/>
          </a:ln>
        </p:spPr>
      </p:pic>
      <p:sp>
        <p:nvSpPr>
          <p:cNvPr id="2" name="标题 1"/>
          <p:cNvSpPr>
            <a:spLocks noGrp="1"/>
          </p:cNvSpPr>
          <p:nvPr>
            <p:ph type="title"/>
          </p:nvPr>
        </p:nvSpPr>
        <p:spPr/>
        <p:txBody>
          <a:bodyPr/>
          <a:lstStyle/>
          <a:p>
            <a:pPr fontAlgn="auto"/>
            <a:r>
              <a:rPr lang="zh-CN" altLang="en-US" strike="noStrike" noProof="1" dirty="0"/>
              <a:t>单击此处编辑母版标题样式</a:t>
            </a:r>
            <a:endParaRPr lang="zh-CN" altLang="en-US" strike="noStrike" noProof="1" dirty="0"/>
          </a:p>
        </p:txBody>
      </p:sp>
      <p:sp>
        <p:nvSpPr>
          <p:cNvPr id="3" name="内容占位符 2"/>
          <p:cNvSpPr>
            <a:spLocks noGrp="1"/>
          </p:cNvSpPr>
          <p:nvPr>
            <p:ph idx="1"/>
          </p:nvPr>
        </p:nvSpPr>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a:stretch>
            <a:fillRect/>
          </a:stretch>
        </p:blipFill>
        <p:spPr>
          <a:xfrm rot="-10800000" flipH="1">
            <a:off x="0" y="0"/>
            <a:ext cx="7485063" cy="3786188"/>
          </a:xfrm>
          <a:prstGeom prst="rect">
            <a:avLst/>
          </a:prstGeom>
          <a:noFill/>
          <a:ln w="9525">
            <a:noFill/>
          </a:ln>
        </p:spPr>
      </p:pic>
      <p:sp>
        <p:nvSpPr>
          <p:cNvPr id="9" name="文本框 8"/>
          <p:cNvSpPr txBox="1"/>
          <p:nvPr/>
        </p:nvSpPr>
        <p:spPr>
          <a:xfrm>
            <a:off x="1479550" y="93663"/>
            <a:ext cx="1217613" cy="1862138"/>
          </a:xfrm>
          <a:prstGeom prst="rect">
            <a:avLst/>
          </a:prstGeom>
          <a:noFill/>
        </p:spPr>
        <p:txBody>
          <a:bodyPr wrap="none" rtlCol="0">
            <a:normAutofit fontScale="90000"/>
          </a:bodyPr>
          <a:lstStyle/>
          <a:p>
            <a:pPr fontAlgn="auto"/>
            <a:r>
              <a:rPr lang="en-US" altLang="zh-CN" sz="11500" b="1" strike="noStrike" noProof="1" dirty="0">
                <a:solidFill>
                  <a:schemeClr val="bg1"/>
                </a:solidFill>
                <a:latin typeface="Agency FB" panose="020B0503020202020204" pitchFamily="34" charset="0"/>
                <a:ea typeface="微软雅黑" panose="020B0503020204020204" pitchFamily="34" charset="-122"/>
                <a:cs typeface="+mn-cs"/>
              </a:rPr>
              <a:t>01</a:t>
            </a:r>
            <a:endParaRPr lang="zh-CN" altLang="en-US" sz="11500" b="1" strike="noStrike" noProof="1" dirty="0">
              <a:solidFill>
                <a:schemeClr val="bg1"/>
              </a:solidFill>
              <a:latin typeface="Agency FB" panose="020B0503020202020204" pitchFamily="34" charset="0"/>
              <a:ea typeface="微软雅黑" panose="020B0503020204020204" pitchFamily="34" charset="-122"/>
            </a:endParaRPr>
          </a:p>
        </p:txBody>
      </p:sp>
      <p:pic>
        <p:nvPicPr>
          <p:cNvPr id="7" name="图片 6"/>
          <p:cNvPicPr>
            <a:picLocks noChangeAspect="1"/>
          </p:cNvPicPr>
          <p:nvPr/>
        </p:nvPicPr>
        <p:blipFill>
          <a:blip r:embed="rId3"/>
          <a:stretch>
            <a:fillRect/>
          </a:stretch>
        </p:blipFill>
        <p:spPr>
          <a:xfrm rot="-10800000" flipH="1">
            <a:off x="5462588" y="3786188"/>
            <a:ext cx="6729412" cy="3071812"/>
          </a:xfrm>
          <a:prstGeom prst="rect">
            <a:avLst/>
          </a:prstGeom>
          <a:noFill/>
          <a:ln w="9525">
            <a:noFill/>
          </a:ln>
        </p:spPr>
      </p:pic>
      <p:sp>
        <p:nvSpPr>
          <p:cNvPr id="2" name="标题 1"/>
          <p:cNvSpPr>
            <a:spLocks noGrp="1"/>
          </p:cNvSpPr>
          <p:nvPr>
            <p:ph type="title" hasCustomPrompt="1"/>
          </p:nvPr>
        </p:nvSpPr>
        <p:spPr>
          <a:xfrm>
            <a:off x="838200" y="2243138"/>
            <a:ext cx="10515600" cy="2852737"/>
          </a:xfrm>
        </p:spPr>
        <p:txBody>
          <a:bodyPr anchor="ctr">
            <a:normAutofit/>
          </a:bodyPr>
          <a:lstStyle>
            <a:lvl1pPr algn="ctr">
              <a:defRPr sz="6600">
                <a:solidFill>
                  <a:schemeClr val="tx2"/>
                </a:solidFill>
              </a:defRPr>
            </a:lvl1pPr>
          </a:lstStyle>
          <a:p>
            <a:pPr fontAlgn="auto"/>
            <a:r>
              <a:rPr lang="zh-CN" altLang="en-US" strike="noStrike" noProof="1" dirty="0"/>
              <a:t>单击此处编辑标题</a:t>
            </a:r>
            <a:endParaRPr lang="zh-CN" altLang="en-US" strike="noStrike" noProof="1" dirty="0"/>
          </a:p>
        </p:txBody>
      </p:sp>
      <p:sp>
        <p:nvSpPr>
          <p:cNvPr id="4" name="日期占位符 3"/>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par>
                          <p:cTn id="11" fill="hold">
                            <p:stCondLst>
                              <p:cond delay="500"/>
                            </p:stCondLst>
                            <p:childTnLst>
                              <p:par>
                                <p:cTn id="12" presetID="52"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Scale>
                                      <p:cBhvr>
                                        <p:cTn id="14"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9"/>
                                        </p:tgtEl>
                                        <p:attrNameLst>
                                          <p:attrName>ppt_x</p:attrName>
                                          <p:attrName>ppt_y</p:attrName>
                                        </p:attrNameLst>
                                      </p:cBhvr>
                                    </p:animMotion>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1"/>
        </a:solidFill>
        <a:effectLst/>
      </p:bgPr>
    </p:bg>
    <p:spTree>
      <p:nvGrpSpPr>
        <p:cNvPr id="1" name=""/>
        <p:cNvGrpSpPr/>
        <p:nvPr/>
      </p:nvGrpSpPr>
      <p:grpSpPr>
        <a:xfrm>
          <a:off x="0" y="0"/>
          <a:ext cx="0" cy="0"/>
          <a:chOff x="0" y="0"/>
          <a:chExt cx="0" cy="0"/>
        </a:xfrm>
      </p:grpSpPr>
      <p:pic>
        <p:nvPicPr>
          <p:cNvPr id="8195" name="图片 7"/>
          <p:cNvPicPr>
            <a:picLocks noChangeAspect="1"/>
          </p:cNvPicPr>
          <p:nvPr/>
        </p:nvPicPr>
        <p:blipFill>
          <a:blip r:embed="rId2"/>
          <a:stretch>
            <a:fillRect/>
          </a:stretch>
        </p:blipFill>
        <p:spPr>
          <a:xfrm rot="10800000" flipH="1" flipV="1">
            <a:off x="7896225" y="0"/>
            <a:ext cx="4295775" cy="1528763"/>
          </a:xfrm>
          <a:prstGeom prst="rect">
            <a:avLst/>
          </a:prstGeom>
          <a:noFill/>
          <a:ln w="9525">
            <a:noFill/>
          </a:ln>
        </p:spPr>
      </p:pic>
      <p:pic>
        <p:nvPicPr>
          <p:cNvPr id="8196" name="图片 8"/>
          <p:cNvPicPr>
            <a:picLocks noChangeAspect="1"/>
          </p:cNvPicPr>
          <p:nvPr/>
        </p:nvPicPr>
        <p:blipFill>
          <a:blip r:embed="rId3"/>
          <a:srcRect t="-37555"/>
          <a:stretch>
            <a:fillRect/>
          </a:stretch>
        </p:blipFill>
        <p:spPr>
          <a:xfrm rot="-10800000" flipH="1">
            <a:off x="0" y="0"/>
            <a:ext cx="3979863" cy="1581150"/>
          </a:xfrm>
          <a:prstGeom prst="rect">
            <a:avLst/>
          </a:prstGeom>
          <a:noFill/>
          <a:ln w="9525">
            <a:noFill/>
          </a:ln>
        </p:spPr>
      </p:pic>
      <p:pic>
        <p:nvPicPr>
          <p:cNvPr id="8197" name="图片 9"/>
          <p:cNvPicPr>
            <a:picLocks noChangeAspect="1"/>
          </p:cNvPicPr>
          <p:nvPr/>
        </p:nvPicPr>
        <p:blipFill>
          <a:blip r:embed="rId4"/>
          <a:stretch>
            <a:fillRect/>
          </a:stretch>
        </p:blipFill>
        <p:spPr>
          <a:xfrm rot="-10800000" flipH="1">
            <a:off x="12700" y="6210300"/>
            <a:ext cx="3314700" cy="647700"/>
          </a:xfrm>
          <a:prstGeom prst="rect">
            <a:avLst/>
          </a:prstGeom>
          <a:noFill/>
          <a:ln w="9525">
            <a:noFill/>
          </a:ln>
        </p:spPr>
      </p:pic>
      <p:pic>
        <p:nvPicPr>
          <p:cNvPr id="8198" name="图片 10"/>
          <p:cNvPicPr>
            <a:picLocks noChangeAspect="1"/>
          </p:cNvPicPr>
          <p:nvPr/>
        </p:nvPicPr>
        <p:blipFill>
          <a:blip r:embed="rId4"/>
          <a:stretch>
            <a:fillRect/>
          </a:stretch>
        </p:blipFill>
        <p:spPr>
          <a:xfrm rot="-10800000" flipH="1">
            <a:off x="8864600" y="6210300"/>
            <a:ext cx="3314700" cy="647700"/>
          </a:xfrm>
          <a:prstGeom prst="rect">
            <a:avLst/>
          </a:prstGeom>
          <a:noFill/>
          <a:ln w="9525">
            <a:noFill/>
          </a:ln>
        </p:spPr>
      </p:pic>
      <p:sp>
        <p:nvSpPr>
          <p:cNvPr id="2"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838200" y="1825625"/>
            <a:ext cx="5181600" cy="4351338"/>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内容占位符 3"/>
          <p:cNvSpPr>
            <a:spLocks noGrp="1"/>
          </p:cNvSpPr>
          <p:nvPr>
            <p:ph sz="half" idx="2"/>
          </p:nvPr>
        </p:nvSpPr>
        <p:spPr>
          <a:xfrm>
            <a:off x="6172200" y="1825625"/>
            <a:ext cx="5181600" cy="4351338"/>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dirty="0"/>
              <a:t>单击此处编辑母版文本样式</a:t>
            </a:r>
            <a:endParaRPr lang="zh-CN" altLang="en-US" strike="noStrike" noProof="1" dirty="0"/>
          </a:p>
        </p:txBody>
      </p:sp>
      <p:sp>
        <p:nvSpPr>
          <p:cNvPr id="4" name="内容占位符 3"/>
          <p:cNvSpPr>
            <a:spLocks noGrp="1"/>
          </p:cNvSpPr>
          <p:nvPr>
            <p:ph sz="half" idx="2"/>
          </p:nvPr>
        </p:nvSpPr>
        <p:spPr>
          <a:xfrm>
            <a:off x="839788" y="2615609"/>
            <a:ext cx="5157787" cy="3574054"/>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dirty="0"/>
              <a:t>单击此处编辑母版文本样式</a:t>
            </a:r>
            <a:endParaRPr lang="zh-CN" altLang="en-US" strike="noStrike" noProof="1" dirty="0"/>
          </a:p>
        </p:txBody>
      </p:sp>
      <p:sp>
        <p:nvSpPr>
          <p:cNvPr id="6" name="内容占位符 5"/>
          <p:cNvSpPr>
            <a:spLocks noGrp="1"/>
          </p:cNvSpPr>
          <p:nvPr>
            <p:ph sz="quarter" idx="4"/>
          </p:nvPr>
        </p:nvSpPr>
        <p:spPr>
          <a:xfrm>
            <a:off x="6172200" y="2615609"/>
            <a:ext cx="5183188" cy="3574054"/>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7" name="日期占位符 6"/>
          <p:cNvSpPr>
            <a:spLocks noGrp="1"/>
          </p:cNvSpPr>
          <p:nvPr>
            <p:ph type="dt" sz="half" idx="10"/>
          </p:nvPr>
        </p:nvSpPr>
        <p:spPr/>
        <p:txBody>
          <a:bodyPr/>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8" name="页脚占位符 7"/>
          <p:cNvSpPr>
            <a:spLocks noGrp="1"/>
          </p:cNvSpPr>
          <p:nvPr>
            <p:ph type="ftr" sz="quarter" idx="11"/>
          </p:nvPr>
        </p:nvSpPr>
        <p:spPr/>
        <p:txBody>
          <a:bodyPr/>
          <a:p>
            <a:pPr fontAlgn="auto"/>
            <a:endParaRPr lang="zh-CN" altLang="en-US" strike="noStrike" noProof="1"/>
          </a:p>
        </p:txBody>
      </p:sp>
      <p:sp>
        <p:nvSpPr>
          <p:cNvPr id="9" name="灯片编号占位符 8"/>
          <p:cNvSpPr>
            <a:spLocks noGrp="1"/>
          </p:cNvSpPr>
          <p:nvPr>
            <p:ph type="sldNum" sz="quarter" idx="12"/>
          </p:nvPr>
        </p:nvSpPr>
        <p:spPr/>
        <p:txBody>
          <a:bodyPr/>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仅标题">
    <p:bg>
      <p:bgPr>
        <a:solidFill>
          <a:schemeClr val="bg1"/>
        </a:solid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2"/>
          <a:stretch>
            <a:fillRect/>
          </a:stretch>
        </p:blipFill>
        <p:spPr>
          <a:xfrm rot="-5400000" flipV="1">
            <a:off x="1504950" y="-1504950"/>
            <a:ext cx="6858000" cy="9869488"/>
          </a:xfrm>
          <a:prstGeom prst="rect">
            <a:avLst/>
          </a:prstGeom>
          <a:noFill/>
          <a:ln w="9525">
            <a:noFill/>
          </a:ln>
        </p:spPr>
      </p:pic>
      <p:sp>
        <p:nvSpPr>
          <p:cNvPr id="2" name="标题 1"/>
          <p:cNvSpPr>
            <a:spLocks noGrp="1"/>
          </p:cNvSpPr>
          <p:nvPr>
            <p:ph type="title" hasCustomPrompt="1"/>
          </p:nvPr>
        </p:nvSpPr>
        <p:spPr>
          <a:xfrm>
            <a:off x="38100" y="0"/>
            <a:ext cx="6696364" cy="2503487"/>
          </a:xfrm>
        </p:spPr>
        <p:txBody>
          <a:bodyPr anchor="b">
            <a:normAutofit/>
          </a:bodyPr>
          <a:lstStyle>
            <a:lvl1pPr algn="ctr">
              <a:defRPr sz="4800">
                <a:solidFill>
                  <a:schemeClr val="bg1"/>
                </a:solidFill>
              </a:defRPr>
            </a:lvl1pPr>
          </a:lstStyle>
          <a:p>
            <a:pPr fontAlgn="auto"/>
            <a:r>
              <a:rPr lang="zh-CN" altLang="en-US" strike="noStrike" noProof="1" dirty="0"/>
              <a:t>单击此处编辑标题</a:t>
            </a:r>
            <a:endParaRPr lang="zh-CN" altLang="en-US" strike="noStrike" noProof="1" dirty="0"/>
          </a:p>
        </p:txBody>
      </p:sp>
      <p:sp>
        <p:nvSpPr>
          <p:cNvPr id="13" name="内容占位符 12"/>
          <p:cNvSpPr>
            <a:spLocks noGrp="1"/>
          </p:cNvSpPr>
          <p:nvPr>
            <p:ph sz="quarter" idx="13"/>
          </p:nvPr>
        </p:nvSpPr>
        <p:spPr>
          <a:xfrm>
            <a:off x="38100" y="2554936"/>
            <a:ext cx="6696364" cy="696266"/>
          </a:xfrm>
        </p:spPr>
        <p:txBody>
          <a:bodyPr>
            <a:normAutofit/>
          </a:bodyPr>
          <a:lstStyle>
            <a:lvl1pPr marL="0" indent="0" algn="ctr">
              <a:buNone/>
              <a:defRPr sz="1800">
                <a:solidFill>
                  <a:schemeClr val="bg1"/>
                </a:solidFill>
              </a:defRPr>
            </a:lvl1pPr>
          </a:lstStyle>
          <a:p>
            <a:pPr lvl="0" fontAlgn="auto"/>
            <a:endParaRPr lang="zh-CN" altLang="en-US" strike="noStrike" noProof="1" dirty="0"/>
          </a:p>
        </p:txBody>
      </p:sp>
      <p:sp>
        <p:nvSpPr>
          <p:cNvPr id="17" name="内容占位符 16"/>
          <p:cNvSpPr>
            <a:spLocks noGrp="1"/>
          </p:cNvSpPr>
          <p:nvPr>
            <p:ph sz="quarter" idx="14"/>
          </p:nvPr>
        </p:nvSpPr>
        <p:spPr>
          <a:xfrm>
            <a:off x="38100" y="3302650"/>
            <a:ext cx="3289300" cy="786749"/>
          </a:xfrm>
        </p:spPr>
        <p:txBody>
          <a:bodyPr anchor="ctr">
            <a:normAutofit/>
          </a:bodyPr>
          <a:lstStyle>
            <a:lvl1pPr marL="0" indent="0" algn="ctr">
              <a:buNone/>
              <a:defRPr sz="1800">
                <a:solidFill>
                  <a:schemeClr val="bg1"/>
                </a:solidFill>
              </a:defRPr>
            </a:lvl1pPr>
          </a:lstStyle>
          <a:p>
            <a:pPr lvl="0" fontAlgn="auto"/>
            <a:endParaRPr lang="zh-CN" altLang="en-US" strike="noStrike" noProof="1" dirty="0"/>
          </a:p>
        </p:txBody>
      </p:sp>
      <p:sp>
        <p:nvSpPr>
          <p:cNvPr id="19" name="内容占位符 18"/>
          <p:cNvSpPr>
            <a:spLocks noGrp="1"/>
          </p:cNvSpPr>
          <p:nvPr>
            <p:ph sz="quarter" idx="15"/>
          </p:nvPr>
        </p:nvSpPr>
        <p:spPr>
          <a:xfrm>
            <a:off x="3445164" y="3302650"/>
            <a:ext cx="3289300" cy="786749"/>
          </a:xfrm>
        </p:spPr>
        <p:txBody>
          <a:bodyPr anchor="ctr">
            <a:normAutofit/>
          </a:bodyPr>
          <a:lstStyle>
            <a:lvl1pPr marL="0" indent="0" algn="ctr">
              <a:buNone/>
              <a:defRPr sz="1800">
                <a:solidFill>
                  <a:schemeClr val="bg1"/>
                </a:solidFill>
              </a:defRPr>
            </a:lvl1pPr>
          </a:lstStyle>
          <a:p>
            <a:pPr lvl="0" fontAlgn="auto"/>
            <a:endParaRPr lang="zh-CN" altLang="en-US" strike="noStrike" noProof="1" dirty="0"/>
          </a:p>
        </p:txBody>
      </p:sp>
      <p:grpSp>
        <p:nvGrpSpPr>
          <p:cNvPr id="7" name="Group 4"/>
          <p:cNvGrpSpPr>
            <a:grpSpLocks noChangeAspect="1"/>
          </p:cNvGrpSpPr>
          <p:nvPr/>
        </p:nvGrpSpPr>
        <p:grpSpPr bwMode="auto">
          <a:xfrm>
            <a:off x="9227841" y="563103"/>
            <a:ext cx="2293040" cy="2135616"/>
            <a:chOff x="1164" y="687"/>
            <a:chExt cx="3219" cy="2998"/>
          </a:xfrm>
          <a:solidFill>
            <a:schemeClr val="accent1"/>
          </a:solidFill>
          <a:effectLst/>
        </p:grpSpPr>
        <p:sp>
          <p:nvSpPr>
            <p:cNvPr id="8" name="Freeform 6"/>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p:spPr>
          <p:txBody>
            <a:bodyPr vert="horz" wrap="square" lIns="91440" tIns="45720" rIns="91440" bIns="45720" numCol="1" anchor="t" anchorCtr="0" compatLnSpc="1"/>
            <a:lstStyle/>
            <a:p>
              <a:pPr fontAlgn="auto"/>
              <a:endParaRPr lang="zh-HK" altLang="en-US" strike="noStrike" noProof="1"/>
            </a:p>
          </p:txBody>
        </p:sp>
        <p:sp>
          <p:nvSpPr>
            <p:cNvPr id="9" name="Freeform 7"/>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p:spPr>
          <p:txBody>
            <a:bodyPr vert="horz" wrap="square" lIns="91440" tIns="45720" rIns="91440" bIns="45720" numCol="1" anchor="t" anchorCtr="0" compatLnSpc="1"/>
            <a:lstStyle/>
            <a:p>
              <a:pPr fontAlgn="auto"/>
              <a:endParaRPr lang="zh-HK" altLang="en-US" strike="noStrike" noProof="1"/>
            </a:p>
          </p:txBody>
        </p:sp>
      </p:grpSp>
      <p:sp>
        <p:nvSpPr>
          <p:cNvPr id="3" name="日期占位符 2"/>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750"/>
                                        <p:tgtEl>
                                          <p:spTgt spid="6"/>
                                        </p:tgtEl>
                                      </p:cBhvr>
                                    </p:animEffect>
                                  </p:childTnLst>
                                </p:cTn>
                              </p:par>
                            </p:childTnLst>
                          </p:cTn>
                        </p:par>
                        <p:par>
                          <p:cTn id="8" fill="hold">
                            <p:stCondLst>
                              <p:cond delay="1000"/>
                            </p:stCondLst>
                            <p:childTnLst>
                              <p:par>
                                <p:cTn id="9" presetID="5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Scale>
                                      <p:cBhvr>
                                        <p:cTn id="1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7"/>
                                        </p:tgtEl>
                                        <p:attrNameLst>
                                          <p:attrName>ppt_x</p:attrName>
                                          <p:attrName>ppt_y</p:attrName>
                                        </p:attrNameLst>
                                      </p:cBhvr>
                                    </p:animMotion>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pic>
        <p:nvPicPr>
          <p:cNvPr id="10243" name="图片 4"/>
          <p:cNvPicPr>
            <a:picLocks noChangeAspect="1"/>
          </p:cNvPicPr>
          <p:nvPr/>
        </p:nvPicPr>
        <p:blipFill>
          <a:blip r:embed="rId2"/>
          <a:stretch>
            <a:fillRect/>
          </a:stretch>
        </p:blipFill>
        <p:spPr>
          <a:xfrm rot="10800000" flipH="1" flipV="1">
            <a:off x="7896225" y="0"/>
            <a:ext cx="4295775" cy="1528763"/>
          </a:xfrm>
          <a:prstGeom prst="rect">
            <a:avLst/>
          </a:prstGeom>
          <a:noFill/>
          <a:ln w="9525">
            <a:noFill/>
          </a:ln>
        </p:spPr>
      </p:pic>
      <p:pic>
        <p:nvPicPr>
          <p:cNvPr id="10244" name="图片 5"/>
          <p:cNvPicPr>
            <a:picLocks noChangeAspect="1"/>
          </p:cNvPicPr>
          <p:nvPr/>
        </p:nvPicPr>
        <p:blipFill>
          <a:blip r:embed="rId3"/>
          <a:srcRect t="-37555"/>
          <a:stretch>
            <a:fillRect/>
          </a:stretch>
        </p:blipFill>
        <p:spPr>
          <a:xfrm rot="-10800000" flipH="1">
            <a:off x="0" y="0"/>
            <a:ext cx="3979863" cy="1581150"/>
          </a:xfrm>
          <a:prstGeom prst="rect">
            <a:avLst/>
          </a:prstGeom>
          <a:noFill/>
          <a:ln w="9525">
            <a:noFill/>
          </a:ln>
        </p:spPr>
      </p:pic>
      <p:pic>
        <p:nvPicPr>
          <p:cNvPr id="10245" name="图片 8"/>
          <p:cNvPicPr>
            <a:picLocks noChangeAspect="1"/>
          </p:cNvPicPr>
          <p:nvPr/>
        </p:nvPicPr>
        <p:blipFill>
          <a:blip r:embed="rId4"/>
          <a:stretch>
            <a:fillRect/>
          </a:stretch>
        </p:blipFill>
        <p:spPr>
          <a:xfrm rot="-10800000" flipH="1">
            <a:off x="12700" y="6210300"/>
            <a:ext cx="3314700" cy="647700"/>
          </a:xfrm>
          <a:prstGeom prst="rect">
            <a:avLst/>
          </a:prstGeom>
          <a:noFill/>
          <a:ln w="9525">
            <a:noFill/>
          </a:ln>
        </p:spPr>
      </p:pic>
      <p:pic>
        <p:nvPicPr>
          <p:cNvPr id="10246" name="图片 10"/>
          <p:cNvPicPr>
            <a:picLocks noChangeAspect="1"/>
          </p:cNvPicPr>
          <p:nvPr/>
        </p:nvPicPr>
        <p:blipFill>
          <a:blip r:embed="rId4"/>
          <a:stretch>
            <a:fillRect/>
          </a:stretch>
        </p:blipFill>
        <p:spPr>
          <a:xfrm rot="-10800000" flipH="1">
            <a:off x="8864600" y="6210300"/>
            <a:ext cx="3314700" cy="647700"/>
          </a:xfrm>
          <a:prstGeom prst="rect">
            <a:avLst/>
          </a:prstGeom>
          <a:noFill/>
          <a:ln w="9525">
            <a:noFill/>
          </a:ln>
        </p:spPr>
      </p:pic>
      <p:sp>
        <p:nvSpPr>
          <p:cNvPr id="2" name="日期占位符 1"/>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4" name="灯片编号占位符 3"/>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bg>
      <p:bgPr>
        <a:solidFill>
          <a:schemeClr val="bg1"/>
        </a:solidFill>
        <a:effectLst/>
      </p:bgPr>
    </p:bg>
    <p:spTree>
      <p:nvGrpSpPr>
        <p:cNvPr id="1" name=""/>
        <p:cNvGrpSpPr/>
        <p:nvPr/>
      </p:nvGrpSpPr>
      <p:grpSpPr>
        <a:xfrm>
          <a:off x="0" y="0"/>
          <a:ext cx="0" cy="0"/>
          <a:chOff x="0" y="0"/>
          <a:chExt cx="0" cy="0"/>
        </a:xfrm>
      </p:grpSpPr>
      <p:pic>
        <p:nvPicPr>
          <p:cNvPr id="11267" name="图片 7"/>
          <p:cNvPicPr>
            <a:picLocks noChangeAspect="1"/>
          </p:cNvPicPr>
          <p:nvPr/>
        </p:nvPicPr>
        <p:blipFill>
          <a:blip r:embed="rId2"/>
          <a:stretch>
            <a:fillRect/>
          </a:stretch>
        </p:blipFill>
        <p:spPr>
          <a:xfrm rot="10800000" flipH="1" flipV="1">
            <a:off x="7896225" y="0"/>
            <a:ext cx="4295775" cy="1528763"/>
          </a:xfrm>
          <a:prstGeom prst="rect">
            <a:avLst/>
          </a:prstGeom>
          <a:noFill/>
          <a:ln w="9525">
            <a:noFill/>
          </a:ln>
        </p:spPr>
      </p:pic>
      <p:pic>
        <p:nvPicPr>
          <p:cNvPr id="11268" name="图片 8"/>
          <p:cNvPicPr>
            <a:picLocks noChangeAspect="1"/>
          </p:cNvPicPr>
          <p:nvPr/>
        </p:nvPicPr>
        <p:blipFill>
          <a:blip r:embed="rId3"/>
          <a:srcRect t="-37555"/>
          <a:stretch>
            <a:fillRect/>
          </a:stretch>
        </p:blipFill>
        <p:spPr>
          <a:xfrm rot="-10800000" flipH="1">
            <a:off x="0" y="0"/>
            <a:ext cx="3979863" cy="1581150"/>
          </a:xfrm>
          <a:prstGeom prst="rect">
            <a:avLst/>
          </a:prstGeom>
          <a:noFill/>
          <a:ln w="9525">
            <a:noFill/>
          </a:ln>
        </p:spPr>
      </p:pic>
      <p:pic>
        <p:nvPicPr>
          <p:cNvPr id="11269" name="图片 9"/>
          <p:cNvPicPr>
            <a:picLocks noChangeAspect="1"/>
          </p:cNvPicPr>
          <p:nvPr/>
        </p:nvPicPr>
        <p:blipFill>
          <a:blip r:embed="rId4"/>
          <a:stretch>
            <a:fillRect/>
          </a:stretch>
        </p:blipFill>
        <p:spPr>
          <a:xfrm rot="-10800000" flipH="1">
            <a:off x="12700" y="6210300"/>
            <a:ext cx="3314700" cy="647700"/>
          </a:xfrm>
          <a:prstGeom prst="rect">
            <a:avLst/>
          </a:prstGeom>
          <a:noFill/>
          <a:ln w="9525">
            <a:noFill/>
          </a:ln>
        </p:spPr>
      </p:pic>
      <p:pic>
        <p:nvPicPr>
          <p:cNvPr id="11270" name="图片 10"/>
          <p:cNvPicPr>
            <a:picLocks noChangeAspect="1"/>
          </p:cNvPicPr>
          <p:nvPr/>
        </p:nvPicPr>
        <p:blipFill>
          <a:blip r:embed="rId4"/>
          <a:stretch>
            <a:fillRect/>
          </a:stretch>
        </p:blipFill>
        <p:spPr>
          <a:xfrm rot="-10800000" flipH="1">
            <a:off x="8864600" y="6210300"/>
            <a:ext cx="3314700" cy="647700"/>
          </a:xfrm>
          <a:prstGeom prst="rect">
            <a:avLst/>
          </a:prstGeom>
          <a:noFill/>
          <a:ln w="9525">
            <a:noFill/>
          </a:ln>
        </p:spPr>
      </p:pic>
      <p:sp>
        <p:nvSpPr>
          <p:cNvPr id="2" name="标题 1"/>
          <p:cNvSpPr>
            <a:spLocks noGrp="1"/>
          </p:cNvSpPr>
          <p:nvPr>
            <p:ph type="title"/>
          </p:nvPr>
        </p:nvSpPr>
        <p:spPr>
          <a:xfrm>
            <a:off x="839787" y="457200"/>
            <a:ext cx="4165200" cy="1600200"/>
          </a:xfrm>
        </p:spPr>
        <p:txBody>
          <a:bodyPr anchor="t" anchorCtr="0">
            <a:normAutofit/>
          </a:bodyPr>
          <a:lstStyle>
            <a:lvl1pPr>
              <a:defRPr sz="3600"/>
            </a:lvl1pPr>
          </a:lstStyle>
          <a:p>
            <a:pPr fontAlgn="auto"/>
            <a:r>
              <a:rPr lang="zh-CN" altLang="en-US" strike="noStrike" noProof="1" dirty="0"/>
              <a:t>单击此处编辑母版标题样式</a:t>
            </a:r>
            <a:endParaRPr lang="zh-CN" altLang="en-US" strike="noStrike" noProof="1" dirty="0"/>
          </a:p>
        </p:txBody>
      </p:sp>
      <p:sp>
        <p:nvSpPr>
          <p:cNvPr id="3" name="图片占位符 2"/>
          <p:cNvSpPr>
            <a:spLocks noGrp="1" noChangeAspect="1"/>
          </p:cNvSpPr>
          <p:nvPr>
            <p:ph type="pic" idx="1"/>
          </p:nvPr>
        </p:nvSpPr>
        <p:spPr>
          <a:xfrm>
            <a:off x="5184000" y="457200"/>
            <a:ext cx="6170400"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dirty="0"/>
          </a:p>
        </p:txBody>
      </p:sp>
      <p:sp>
        <p:nvSpPr>
          <p:cNvPr id="4" name="文本占位符 3"/>
          <p:cNvSpPr>
            <a:spLocks noGrp="1"/>
          </p:cNvSpPr>
          <p:nvPr>
            <p:ph type="body" sz="half" idx="2"/>
          </p:nvPr>
        </p:nvSpPr>
        <p:spPr>
          <a:xfrm>
            <a:off x="839787" y="20574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dirty="0"/>
              <a:t>单击此处编辑母版文本样式</a:t>
            </a:r>
            <a:endParaRPr lang="zh-CN" altLang="en-US" strike="noStrike" noProof="1" dirty="0"/>
          </a:p>
        </p:txBody>
      </p:sp>
      <p:sp>
        <p:nvSpPr>
          <p:cNvPr id="5" name="日期占位符 4"/>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9EFD9D74-47D9-4702-A33C-335B63B48DBF}" type="datetimeFigureOut">
              <a:rPr lang="zh-CN" altLang="en-US" strike="noStrike" noProof="1" smtClean="0">
                <a:latin typeface="+mn-lt"/>
                <a:ea typeface="+mn-ea"/>
                <a:cs typeface="+mn-cs"/>
              </a:rPr>
            </a:fld>
            <a:endParaRPr lang="zh-CN" altLang="en-US" strike="noStrike" noProof="1" dirty="0"/>
          </a:p>
        </p:txBody>
      </p:sp>
      <p:sp>
        <p:nvSpPr>
          <p:cNvPr id="6" name="页脚占位符 5"/>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dirty="0"/>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FABC47A4-756D-490B-A52F-7D9E2C9FC05F}"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pPr fontAlgn="auto"/>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838200" y="365125"/>
            <a:ext cx="8879958" cy="5811838"/>
          </a:xfrm>
        </p:spPr>
        <p:txBody>
          <a:bodyPr vert="eaVert"/>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nvPr>
        </p:nvSpPr>
        <p:spPr/>
        <p:txBody>
          <a:bodyPr/>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1"/>
        </a:solidFill>
        <a:effectLst/>
      </p:bgPr>
    </p:bg>
    <p:spTree>
      <p:nvGrpSpPr>
        <p:cNvPr id="1" name=""/>
        <p:cNvGrpSpPr/>
        <p:nvPr/>
      </p:nvGrpSpPr>
      <p:grpSpPr>
        <a:xfrm>
          <a:off x="0" y="0"/>
          <a:ext cx="0" cy="0"/>
          <a:chOff x="0" y="0"/>
          <a:chExt cx="0" cy="0"/>
        </a:xfrm>
      </p:grpSpPr>
      <p:pic>
        <p:nvPicPr>
          <p:cNvPr id="12291" name="图片 5"/>
          <p:cNvPicPr>
            <a:picLocks noChangeAspect="1"/>
          </p:cNvPicPr>
          <p:nvPr/>
        </p:nvPicPr>
        <p:blipFill>
          <a:blip r:embed="rId2"/>
          <a:stretch>
            <a:fillRect/>
          </a:stretch>
        </p:blipFill>
        <p:spPr>
          <a:xfrm rot="10800000" flipH="1" flipV="1">
            <a:off x="7896225" y="0"/>
            <a:ext cx="4295775" cy="1528763"/>
          </a:xfrm>
          <a:prstGeom prst="rect">
            <a:avLst/>
          </a:prstGeom>
          <a:noFill/>
          <a:ln w="9525">
            <a:noFill/>
          </a:ln>
        </p:spPr>
      </p:pic>
      <p:pic>
        <p:nvPicPr>
          <p:cNvPr id="12292" name="图片 7"/>
          <p:cNvPicPr>
            <a:picLocks noChangeAspect="1"/>
          </p:cNvPicPr>
          <p:nvPr/>
        </p:nvPicPr>
        <p:blipFill>
          <a:blip r:embed="rId3"/>
          <a:srcRect t="-37555"/>
          <a:stretch>
            <a:fillRect/>
          </a:stretch>
        </p:blipFill>
        <p:spPr>
          <a:xfrm rot="-10800000" flipH="1">
            <a:off x="0" y="0"/>
            <a:ext cx="3979863" cy="1581150"/>
          </a:xfrm>
          <a:prstGeom prst="rect">
            <a:avLst/>
          </a:prstGeom>
          <a:noFill/>
          <a:ln w="9525">
            <a:noFill/>
          </a:ln>
        </p:spPr>
      </p:pic>
      <p:pic>
        <p:nvPicPr>
          <p:cNvPr id="12293" name="图片 8"/>
          <p:cNvPicPr>
            <a:picLocks noChangeAspect="1"/>
          </p:cNvPicPr>
          <p:nvPr/>
        </p:nvPicPr>
        <p:blipFill>
          <a:blip r:embed="rId4"/>
          <a:stretch>
            <a:fillRect/>
          </a:stretch>
        </p:blipFill>
        <p:spPr>
          <a:xfrm rot="-10800000" flipH="1">
            <a:off x="12700" y="6210300"/>
            <a:ext cx="3314700" cy="647700"/>
          </a:xfrm>
          <a:prstGeom prst="rect">
            <a:avLst/>
          </a:prstGeom>
          <a:noFill/>
          <a:ln w="9525">
            <a:noFill/>
          </a:ln>
        </p:spPr>
      </p:pic>
      <p:pic>
        <p:nvPicPr>
          <p:cNvPr id="12294" name="图片 9"/>
          <p:cNvPicPr>
            <a:picLocks noChangeAspect="1"/>
          </p:cNvPicPr>
          <p:nvPr/>
        </p:nvPicPr>
        <p:blipFill>
          <a:blip r:embed="rId4"/>
          <a:stretch>
            <a:fillRect/>
          </a:stretch>
        </p:blipFill>
        <p:spPr>
          <a:xfrm rot="-10800000" flipH="1">
            <a:off x="8864600" y="6210300"/>
            <a:ext cx="3314700" cy="647700"/>
          </a:xfrm>
          <a:prstGeom prst="rect">
            <a:avLst/>
          </a:prstGeom>
          <a:noFill/>
          <a:ln w="9525">
            <a:noFill/>
          </a:ln>
        </p:spPr>
      </p:pic>
      <p:sp>
        <p:nvSpPr>
          <p:cNvPr id="7" name="内容占位符 6"/>
          <p:cNvSpPr>
            <a:spLocks noGrp="1"/>
          </p:cNvSpPr>
          <p:nvPr>
            <p:ph sz="quarter" idx="13"/>
          </p:nvPr>
        </p:nvSpPr>
        <p:spPr>
          <a:xfrm>
            <a:off x="838200" y="551543"/>
            <a:ext cx="10515600" cy="5558971"/>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auto"/>
            <a:endParaRPr lang="zh-CN" altLang="en-US" strike="noStrike" noProof="1"/>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5.xml"/><Relationship Id="rId8" Type="http://schemas.openxmlformats.org/officeDocument/2006/relationships/slideLayout" Target="../slideLayouts/slideLayout24.xml"/><Relationship Id="rId7" Type="http://schemas.openxmlformats.org/officeDocument/2006/relationships/slideLayout" Target="../slideLayouts/slideLayout23.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3" Type="http://schemas.openxmlformats.org/officeDocument/2006/relationships/slideLayout" Target="../slideLayouts/slideLayout19.xml"/><Relationship Id="rId2" Type="http://schemas.openxmlformats.org/officeDocument/2006/relationships/slideLayout" Target="../slideLayouts/slideLayout18.xml"/><Relationship Id="rId14" Type="http://schemas.openxmlformats.org/officeDocument/2006/relationships/theme" Target="../theme/theme2.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26.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vert="horz" lIns="91440" tIns="45720" rIns="91440" bIns="45720" anchor="ctr"/>
          <a:p>
            <a:pPr lvl="0"/>
            <a:r>
              <a:rPr lang="zh-CN" altLang="en-US"/>
              <a:t>单击此处编辑母版标题样式</a:t>
            </a:r>
            <a:endParaRPr lang="zh-CN" altLang="en-US"/>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vert="horz" lIns="91440" tIns="45720" rIns="91440" bIns="45720" anchor="t"/>
          <a:p>
            <a:pPr lvl="0"/>
            <a:r>
              <a:rPr lang="zh-CN" altLang="en-US"/>
              <a:t>编辑母版文本样式</a:t>
            </a:r>
            <a:endParaRPr lang="zh-CN" altLang="en-US"/>
          </a:p>
          <a:p>
            <a:pPr lvl="1" indent="-22860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fld id="{90C2F62C-8249-4D19-A199-78D08347BA4B}"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endParaRPr lang="zh-CN" altLang="en-US" strike="noStrike" noProof="1"/>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fld id="{051D7409-6512-4FD5-B048-30B3AB492EA2}"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slow" advClick="0" advTm="0">
    <p:comb/>
  </p:transition>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标题占位符 1"/>
          <p:cNvSpPr>
            <a:spLocks noGrp="1"/>
          </p:cNvSpPr>
          <p:nvPr>
            <p:ph type="title"/>
            <p:custDataLst>
              <p:tags r:id="rId11"/>
            </p:custDataLst>
          </p:nvPr>
        </p:nvSpPr>
        <p:spPr>
          <a:xfrm>
            <a:off x="838200" y="365125"/>
            <a:ext cx="10515600" cy="1325563"/>
          </a:xfrm>
          <a:prstGeom prst="rect">
            <a:avLst/>
          </a:prstGeom>
          <a:noFill/>
          <a:ln w="9525">
            <a:noFill/>
          </a:ln>
        </p:spPr>
        <p:txBody>
          <a:bodyPr vert="horz" lIns="91440" tIns="45720" rIns="91440" bIns="45720" anchor="ctr"/>
          <a:p>
            <a:pPr lvl="0"/>
            <a:r>
              <a:rPr lang="zh-CN" altLang="en-US" dirty="0"/>
              <a:t>单击此处编辑母版标题样式</a:t>
            </a:r>
            <a:endParaRPr lang="zh-CN" altLang="en-US" dirty="0"/>
          </a:p>
        </p:txBody>
      </p:sp>
      <p:sp>
        <p:nvSpPr>
          <p:cNvPr id="2051" name="文本占位符 2"/>
          <p:cNvSpPr>
            <a:spLocks noGrp="1"/>
          </p:cNvSpPr>
          <p:nvPr>
            <p:ph type="body"/>
            <p:custDataLst>
              <p:tags r:id="rId12"/>
            </p:custDataLst>
          </p:nvPr>
        </p:nvSpPr>
        <p:spPr>
          <a:xfrm>
            <a:off x="838200" y="1825625"/>
            <a:ext cx="10515600" cy="4351338"/>
          </a:xfrm>
          <a:prstGeom prst="rect">
            <a:avLst/>
          </a:prstGeom>
          <a:noFill/>
          <a:ln w="9525">
            <a:noFill/>
          </a:ln>
        </p:spPr>
        <p:txBody>
          <a:bodyPr vert="horz" lIns="91440" tIns="45720" rIns="91440" bIns="45720" anchor="t"/>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pPr fontAlgn="auto"/>
            <a:fld id="{760FBDFE-C587-4B4C-A407-44438C67B59E}"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pPr fontAlgn="auto"/>
            <a:fld id="{49AE70B2-8BF9-45C0-BB95-33D1B9D3A854}" type="slidenum">
              <a:rPr lang="zh-CN" altLang="en-US" strike="noStrike" noProof="1" smtClean="0">
                <a:latin typeface="+mn-lt"/>
                <a:ea typeface="+mn-ea"/>
                <a:cs typeface="+mn-cs"/>
              </a:rPr>
            </a:fld>
            <a:endParaRPr lang="zh-CN" altLang="en-US" strike="noStrike" noProof="1"/>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12.xml"/><Relationship Id="rId8" Type="http://schemas.openxmlformats.org/officeDocument/2006/relationships/tags" Target="../tags/tag11.xml"/><Relationship Id="rId7" Type="http://schemas.openxmlformats.org/officeDocument/2006/relationships/tags" Target="../tags/tag10.xml"/><Relationship Id="rId6" Type="http://schemas.openxmlformats.org/officeDocument/2006/relationships/tags" Target="../tags/tag9.xml"/><Relationship Id="rId5" Type="http://schemas.openxmlformats.org/officeDocument/2006/relationships/tags" Target="../tags/tag8.xml"/><Relationship Id="rId4" Type="http://schemas.openxmlformats.org/officeDocument/2006/relationships/tags" Target="../tags/tag7.xml"/><Relationship Id="rId32" Type="http://schemas.openxmlformats.org/officeDocument/2006/relationships/notesSlide" Target="../notesSlides/notesSlide1.xml"/><Relationship Id="rId31" Type="http://schemas.openxmlformats.org/officeDocument/2006/relationships/slideLayout" Target="../slideLayouts/slideLayout17.xml"/><Relationship Id="rId30" Type="http://schemas.openxmlformats.org/officeDocument/2006/relationships/tags" Target="../tags/tag29.xml"/><Relationship Id="rId3" Type="http://schemas.openxmlformats.org/officeDocument/2006/relationships/tags" Target="../tags/tag6.xml"/><Relationship Id="rId29" Type="http://schemas.openxmlformats.org/officeDocument/2006/relationships/image" Target="../media/image9.png"/><Relationship Id="rId28" Type="http://schemas.microsoft.com/office/2007/relationships/media" Target="../media/media1.mp3"/><Relationship Id="rId27" Type="http://schemas.openxmlformats.org/officeDocument/2006/relationships/audio" Target="../media/media1.mp3"/><Relationship Id="rId26" Type="http://schemas.openxmlformats.org/officeDocument/2006/relationships/tags" Target="../tags/tag28.xml"/><Relationship Id="rId25" Type="http://schemas.openxmlformats.org/officeDocument/2006/relationships/tags" Target="../tags/tag27.xml"/><Relationship Id="rId24" Type="http://schemas.openxmlformats.org/officeDocument/2006/relationships/tags" Target="../tags/tag26.xml"/><Relationship Id="rId23" Type="http://schemas.openxmlformats.org/officeDocument/2006/relationships/tags" Target="../tags/tag25.xml"/><Relationship Id="rId22" Type="http://schemas.openxmlformats.org/officeDocument/2006/relationships/image" Target="../media/image8.png"/><Relationship Id="rId21" Type="http://schemas.openxmlformats.org/officeDocument/2006/relationships/tags" Target="../tags/tag24.xml"/><Relationship Id="rId20" Type="http://schemas.openxmlformats.org/officeDocument/2006/relationships/tags" Target="../tags/tag23.xml"/><Relationship Id="rId2" Type="http://schemas.openxmlformats.org/officeDocument/2006/relationships/tags" Target="../tags/tag5.xml"/><Relationship Id="rId19" Type="http://schemas.openxmlformats.org/officeDocument/2006/relationships/tags" Target="../tags/tag22.xml"/><Relationship Id="rId18" Type="http://schemas.openxmlformats.org/officeDocument/2006/relationships/tags" Target="../tags/tag21.xml"/><Relationship Id="rId17" Type="http://schemas.openxmlformats.org/officeDocument/2006/relationships/tags" Target="../tags/tag20.xml"/><Relationship Id="rId16" Type="http://schemas.openxmlformats.org/officeDocument/2006/relationships/tags" Target="../tags/tag19.xml"/><Relationship Id="rId15" Type="http://schemas.openxmlformats.org/officeDocument/2006/relationships/tags" Target="../tags/tag18.xml"/><Relationship Id="rId14" Type="http://schemas.openxmlformats.org/officeDocument/2006/relationships/tags" Target="../tags/tag17.xml"/><Relationship Id="rId13" Type="http://schemas.openxmlformats.org/officeDocument/2006/relationships/tags" Target="../tags/tag16.xml"/><Relationship Id="rId12" Type="http://schemas.openxmlformats.org/officeDocument/2006/relationships/tags" Target="../tags/tag15.xml"/><Relationship Id="rId11" Type="http://schemas.openxmlformats.org/officeDocument/2006/relationships/tags" Target="../tags/tag14.xml"/><Relationship Id="rId10" Type="http://schemas.openxmlformats.org/officeDocument/2006/relationships/tags" Target="../tags/tag13.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31.xml"/><Relationship Id="rId3" Type="http://schemas.openxmlformats.org/officeDocument/2006/relationships/tags" Target="../tags/tag30.xml"/><Relationship Id="rId2" Type="http://schemas.openxmlformats.org/officeDocument/2006/relationships/image" Target="../media/image1.tiff"/><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38.xml"/><Relationship Id="rId7" Type="http://schemas.openxmlformats.org/officeDocument/2006/relationships/tags" Target="../tags/tag37.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image" Target="../media/image1.jpeg"/><Relationship Id="rId10" Type="http://schemas.openxmlformats.org/officeDocument/2006/relationships/notesSlide" Target="../notesSlides/notesSlide3.xml"/><Relationship Id="rId1" Type="http://schemas.openxmlformats.org/officeDocument/2006/relationships/tags" Target="../tags/tag32.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39.xml"/><Relationship Id="rId2" Type="http://schemas.openxmlformats.org/officeDocument/2006/relationships/image" Target="../media/image1.tiff"/><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46.xml"/><Relationship Id="rId7" Type="http://schemas.openxmlformats.org/officeDocument/2006/relationships/tags" Target="../tags/tag45.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image" Target="../media/image1.jpeg"/><Relationship Id="rId10" Type="http://schemas.openxmlformats.org/officeDocument/2006/relationships/notesSlide" Target="../notesSlides/notesSlide5.xml"/><Relationship Id="rId1" Type="http://schemas.openxmlformats.org/officeDocument/2006/relationships/tags" Target="../tags/tag4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 name="矩形 60"/>
          <p:cNvSpPr/>
          <p:nvPr>
            <p:custDataLst>
              <p:tags r:id="rId1"/>
            </p:custDataLst>
          </p:nvPr>
        </p:nvSpPr>
        <p:spPr>
          <a:xfrm>
            <a:off x="1146175" y="846138"/>
            <a:ext cx="9736138" cy="5067300"/>
          </a:xfrm>
          <a:prstGeom prst="rect">
            <a:avLst/>
          </a:prstGeom>
          <a:solidFill>
            <a:schemeClr val="accent4"/>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7" name="矩形 16"/>
          <p:cNvSpPr/>
          <p:nvPr>
            <p:custDataLst>
              <p:tags r:id="rId2"/>
            </p:custDataLst>
          </p:nvPr>
        </p:nvSpPr>
        <p:spPr>
          <a:xfrm>
            <a:off x="1309688" y="1028700"/>
            <a:ext cx="9736138" cy="5067300"/>
          </a:xfrm>
          <a:prstGeom prst="rect">
            <a:avLst/>
          </a:prstGeom>
          <a:solidFill>
            <a:schemeClr val="bg1"/>
          </a:solidFill>
          <a:ln w="508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矩形 4"/>
          <p:cNvSpPr/>
          <p:nvPr>
            <p:custDataLst>
              <p:tags r:id="rId3"/>
            </p:custDataLst>
          </p:nvPr>
        </p:nvSpPr>
        <p:spPr>
          <a:xfrm>
            <a:off x="2525713" y="590550"/>
            <a:ext cx="925513" cy="509588"/>
          </a:xfrm>
          <a:prstGeom prst="rect">
            <a:avLst/>
          </a:prstGeom>
          <a:solidFill>
            <a:schemeClr val="accent2"/>
          </a:solid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矩形 5"/>
          <p:cNvSpPr/>
          <p:nvPr>
            <p:custDataLst>
              <p:tags r:id="rId4"/>
            </p:custDataLst>
          </p:nvPr>
        </p:nvSpPr>
        <p:spPr>
          <a:xfrm>
            <a:off x="2525713" y="590550"/>
            <a:ext cx="925513" cy="225425"/>
          </a:xfrm>
          <a:prstGeom prst="rect">
            <a:avLst/>
          </a:prstGeom>
          <a:solidFill>
            <a:schemeClr val="accent2"/>
          </a:solid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7" name="直接连接符 6"/>
          <p:cNvCxnSpPr/>
          <p:nvPr>
            <p:custDataLst>
              <p:tags r:id="rId5"/>
            </p:custDataLst>
          </p:nvPr>
        </p:nvCxnSpPr>
        <p:spPr>
          <a:xfrm>
            <a:off x="2720975"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6"/>
            </p:custDataLst>
          </p:nvPr>
        </p:nvCxnSpPr>
        <p:spPr>
          <a:xfrm>
            <a:off x="3154363"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7"/>
            </p:custDataLst>
          </p:nvPr>
        </p:nvCxnSpPr>
        <p:spPr>
          <a:xfrm>
            <a:off x="3228975"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8" name="任意多边形: 形状 17"/>
          <p:cNvSpPr/>
          <p:nvPr>
            <p:custDataLst>
              <p:tags r:id="rId8"/>
            </p:custDataLst>
          </p:nvPr>
        </p:nvSpPr>
        <p:spPr>
          <a:xfrm>
            <a:off x="2720975" y="254000"/>
            <a:ext cx="431800" cy="336550"/>
          </a:xfrm>
          <a:custGeom>
            <a:avLst/>
            <a:gdLst>
              <a:gd name="connsiteX0" fmla="*/ 379806 w 759612"/>
              <a:gd name="connsiteY0" fmla="*/ 0 h 582611"/>
              <a:gd name="connsiteX1" fmla="*/ 759612 w 759612"/>
              <a:gd name="connsiteY1" fmla="*/ 575072 h 582611"/>
              <a:gd name="connsiteX2" fmla="*/ 759110 w 759612"/>
              <a:gd name="connsiteY2" fmla="*/ 582611 h 582611"/>
              <a:gd name="connsiteX3" fmla="*/ 502 w 759612"/>
              <a:gd name="connsiteY3" fmla="*/ 582611 h 582611"/>
              <a:gd name="connsiteX4" fmla="*/ 0 w 759612"/>
              <a:gd name="connsiteY4" fmla="*/ 575072 h 582611"/>
              <a:gd name="connsiteX5" fmla="*/ 379806 w 759612"/>
              <a:gd name="connsiteY5" fmla="*/ 0 h 58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9612" h="582611">
                <a:moveTo>
                  <a:pt x="379806" y="0"/>
                </a:moveTo>
                <a:cubicBezTo>
                  <a:pt x="589567" y="0"/>
                  <a:pt x="759612" y="257469"/>
                  <a:pt x="759612" y="575072"/>
                </a:cubicBezTo>
                <a:lnTo>
                  <a:pt x="759110" y="582611"/>
                </a:lnTo>
                <a:lnTo>
                  <a:pt x="502" y="582611"/>
                </a:lnTo>
                <a:lnTo>
                  <a:pt x="0" y="575072"/>
                </a:lnTo>
                <a:cubicBezTo>
                  <a:pt x="0" y="257469"/>
                  <a:pt x="170045" y="0"/>
                  <a:pt x="379806" y="0"/>
                </a:cubicBezTo>
                <a:close/>
              </a:path>
            </a:pathLst>
          </a:custGeom>
          <a:no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 name="任意多边形: 形状 20"/>
          <p:cNvSpPr/>
          <p:nvPr>
            <p:custDataLst>
              <p:tags r:id="rId9"/>
            </p:custDataLst>
          </p:nvPr>
        </p:nvSpPr>
        <p:spPr>
          <a:xfrm>
            <a:off x="2795588" y="254000"/>
            <a:ext cx="433388" cy="336550"/>
          </a:xfrm>
          <a:custGeom>
            <a:avLst/>
            <a:gdLst>
              <a:gd name="connsiteX0" fmla="*/ 379806 w 759612"/>
              <a:gd name="connsiteY0" fmla="*/ 0 h 582611"/>
              <a:gd name="connsiteX1" fmla="*/ 759612 w 759612"/>
              <a:gd name="connsiteY1" fmla="*/ 575072 h 582611"/>
              <a:gd name="connsiteX2" fmla="*/ 759110 w 759612"/>
              <a:gd name="connsiteY2" fmla="*/ 582611 h 582611"/>
              <a:gd name="connsiteX3" fmla="*/ 502 w 759612"/>
              <a:gd name="connsiteY3" fmla="*/ 582611 h 582611"/>
              <a:gd name="connsiteX4" fmla="*/ 0 w 759612"/>
              <a:gd name="connsiteY4" fmla="*/ 575072 h 582611"/>
              <a:gd name="connsiteX5" fmla="*/ 379806 w 759612"/>
              <a:gd name="connsiteY5" fmla="*/ 0 h 58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9612" h="582611">
                <a:moveTo>
                  <a:pt x="379806" y="0"/>
                </a:moveTo>
                <a:cubicBezTo>
                  <a:pt x="589567" y="0"/>
                  <a:pt x="759612" y="257469"/>
                  <a:pt x="759612" y="575072"/>
                </a:cubicBezTo>
                <a:lnTo>
                  <a:pt x="759110" y="582611"/>
                </a:lnTo>
                <a:lnTo>
                  <a:pt x="502" y="582611"/>
                </a:lnTo>
                <a:lnTo>
                  <a:pt x="0" y="575072"/>
                </a:lnTo>
                <a:cubicBezTo>
                  <a:pt x="0" y="257469"/>
                  <a:pt x="170045" y="0"/>
                  <a:pt x="379806" y="0"/>
                </a:cubicBezTo>
                <a:close/>
              </a:path>
            </a:pathLst>
          </a:custGeom>
          <a:no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33" name="直接连接符 32"/>
          <p:cNvCxnSpPr/>
          <p:nvPr>
            <p:custDataLst>
              <p:tags r:id="rId10"/>
            </p:custDataLst>
          </p:nvPr>
        </p:nvCxnSpPr>
        <p:spPr>
          <a:xfrm flipV="1">
            <a:off x="2982913" y="0"/>
            <a:ext cx="0" cy="2540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4" name="矩形 43"/>
          <p:cNvSpPr/>
          <p:nvPr>
            <p:custDataLst>
              <p:tags r:id="rId11"/>
            </p:custDataLst>
          </p:nvPr>
        </p:nvSpPr>
        <p:spPr>
          <a:xfrm>
            <a:off x="8785225" y="590550"/>
            <a:ext cx="927100" cy="509588"/>
          </a:xfrm>
          <a:prstGeom prst="rect">
            <a:avLst/>
          </a:prstGeom>
          <a:solidFill>
            <a:schemeClr val="accent2"/>
          </a:solid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5" name="矩形 44"/>
          <p:cNvSpPr/>
          <p:nvPr>
            <p:custDataLst>
              <p:tags r:id="rId12"/>
            </p:custDataLst>
          </p:nvPr>
        </p:nvSpPr>
        <p:spPr>
          <a:xfrm>
            <a:off x="8785225" y="590550"/>
            <a:ext cx="927100" cy="225425"/>
          </a:xfrm>
          <a:prstGeom prst="rect">
            <a:avLst/>
          </a:prstGeom>
          <a:solidFill>
            <a:schemeClr val="accent2"/>
          </a:solid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46" name="直接连接符 45"/>
          <p:cNvCxnSpPr/>
          <p:nvPr>
            <p:custDataLst>
              <p:tags r:id="rId13"/>
            </p:custDataLst>
          </p:nvPr>
        </p:nvCxnSpPr>
        <p:spPr>
          <a:xfrm>
            <a:off x="8982075"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custDataLst>
              <p:tags r:id="rId14"/>
            </p:custDataLst>
          </p:nvPr>
        </p:nvCxnSpPr>
        <p:spPr>
          <a:xfrm>
            <a:off x="9413875"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custDataLst>
              <p:tags r:id="rId15"/>
            </p:custDataLst>
          </p:nvPr>
        </p:nvCxnSpPr>
        <p:spPr>
          <a:xfrm>
            <a:off x="9488488" y="590550"/>
            <a:ext cx="0" cy="225425"/>
          </a:xfrm>
          <a:prstGeom prst="line">
            <a:avLst/>
          </a:prstGeom>
          <a:ln w="222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9" name="任意多边形: 形状 48"/>
          <p:cNvSpPr/>
          <p:nvPr>
            <p:custDataLst>
              <p:tags r:id="rId16"/>
            </p:custDataLst>
          </p:nvPr>
        </p:nvSpPr>
        <p:spPr>
          <a:xfrm>
            <a:off x="8982075" y="254000"/>
            <a:ext cx="431800" cy="336550"/>
          </a:xfrm>
          <a:custGeom>
            <a:avLst/>
            <a:gdLst>
              <a:gd name="connsiteX0" fmla="*/ 379806 w 759612"/>
              <a:gd name="connsiteY0" fmla="*/ 0 h 582611"/>
              <a:gd name="connsiteX1" fmla="*/ 759612 w 759612"/>
              <a:gd name="connsiteY1" fmla="*/ 575072 h 582611"/>
              <a:gd name="connsiteX2" fmla="*/ 759110 w 759612"/>
              <a:gd name="connsiteY2" fmla="*/ 582611 h 582611"/>
              <a:gd name="connsiteX3" fmla="*/ 502 w 759612"/>
              <a:gd name="connsiteY3" fmla="*/ 582611 h 582611"/>
              <a:gd name="connsiteX4" fmla="*/ 0 w 759612"/>
              <a:gd name="connsiteY4" fmla="*/ 575072 h 582611"/>
              <a:gd name="connsiteX5" fmla="*/ 379806 w 759612"/>
              <a:gd name="connsiteY5" fmla="*/ 0 h 58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9612" h="582611">
                <a:moveTo>
                  <a:pt x="379806" y="0"/>
                </a:moveTo>
                <a:cubicBezTo>
                  <a:pt x="589567" y="0"/>
                  <a:pt x="759612" y="257469"/>
                  <a:pt x="759612" y="575072"/>
                </a:cubicBezTo>
                <a:lnTo>
                  <a:pt x="759110" y="582611"/>
                </a:lnTo>
                <a:lnTo>
                  <a:pt x="502" y="582611"/>
                </a:lnTo>
                <a:lnTo>
                  <a:pt x="0" y="575072"/>
                </a:lnTo>
                <a:cubicBezTo>
                  <a:pt x="0" y="257469"/>
                  <a:pt x="170045" y="0"/>
                  <a:pt x="379806" y="0"/>
                </a:cubicBezTo>
                <a:close/>
              </a:path>
            </a:pathLst>
          </a:custGeom>
          <a:no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0" name="任意多边形: 形状 49"/>
          <p:cNvSpPr/>
          <p:nvPr>
            <p:custDataLst>
              <p:tags r:id="rId17"/>
            </p:custDataLst>
          </p:nvPr>
        </p:nvSpPr>
        <p:spPr>
          <a:xfrm>
            <a:off x="9056688" y="254000"/>
            <a:ext cx="431800" cy="336550"/>
          </a:xfrm>
          <a:custGeom>
            <a:avLst/>
            <a:gdLst>
              <a:gd name="connsiteX0" fmla="*/ 379806 w 759612"/>
              <a:gd name="connsiteY0" fmla="*/ 0 h 582611"/>
              <a:gd name="connsiteX1" fmla="*/ 759612 w 759612"/>
              <a:gd name="connsiteY1" fmla="*/ 575072 h 582611"/>
              <a:gd name="connsiteX2" fmla="*/ 759110 w 759612"/>
              <a:gd name="connsiteY2" fmla="*/ 582611 h 582611"/>
              <a:gd name="connsiteX3" fmla="*/ 502 w 759612"/>
              <a:gd name="connsiteY3" fmla="*/ 582611 h 582611"/>
              <a:gd name="connsiteX4" fmla="*/ 0 w 759612"/>
              <a:gd name="connsiteY4" fmla="*/ 575072 h 582611"/>
              <a:gd name="connsiteX5" fmla="*/ 379806 w 759612"/>
              <a:gd name="connsiteY5" fmla="*/ 0 h 58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9612" h="582611">
                <a:moveTo>
                  <a:pt x="379806" y="0"/>
                </a:moveTo>
                <a:cubicBezTo>
                  <a:pt x="589567" y="0"/>
                  <a:pt x="759612" y="257469"/>
                  <a:pt x="759612" y="575072"/>
                </a:cubicBezTo>
                <a:lnTo>
                  <a:pt x="759110" y="582611"/>
                </a:lnTo>
                <a:lnTo>
                  <a:pt x="502" y="582611"/>
                </a:lnTo>
                <a:lnTo>
                  <a:pt x="0" y="575072"/>
                </a:lnTo>
                <a:cubicBezTo>
                  <a:pt x="0" y="257469"/>
                  <a:pt x="170045" y="0"/>
                  <a:pt x="379806" y="0"/>
                </a:cubicBezTo>
                <a:close/>
              </a:path>
            </a:pathLst>
          </a:custGeom>
          <a:noFill/>
          <a:ln w="2222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43" name="直接连接符 42"/>
          <p:cNvCxnSpPr/>
          <p:nvPr>
            <p:custDataLst>
              <p:tags r:id="rId18"/>
            </p:custDataLst>
          </p:nvPr>
        </p:nvCxnSpPr>
        <p:spPr>
          <a:xfrm flipV="1">
            <a:off x="9244013" y="0"/>
            <a:ext cx="0" cy="2540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íṣľíḍê"/>
          <p:cNvSpPr/>
          <p:nvPr>
            <p:custDataLst>
              <p:tags r:id="rId19"/>
            </p:custDataLst>
          </p:nvPr>
        </p:nvSpPr>
        <p:spPr bwMode="auto">
          <a:xfrm rot="10142625">
            <a:off x="9391650" y="2546350"/>
            <a:ext cx="641350" cy="463550"/>
          </a:xfrm>
          <a:custGeom>
            <a:avLst/>
            <a:gdLst>
              <a:gd name="T0" fmla="*/ 2 w 112"/>
              <a:gd name="T1" fmla="*/ 49 h 81"/>
              <a:gd name="T2" fmla="*/ 112 w 112"/>
              <a:gd name="T3" fmla="*/ 15 h 81"/>
              <a:gd name="T4" fmla="*/ 41 w 112"/>
              <a:gd name="T5" fmla="*/ 78 h 81"/>
              <a:gd name="T6" fmla="*/ 2 w 112"/>
              <a:gd name="T7" fmla="*/ 49 h 81"/>
            </a:gdLst>
            <a:ahLst/>
            <a:cxnLst>
              <a:cxn ang="0">
                <a:pos x="T0" y="T1"/>
              </a:cxn>
              <a:cxn ang="0">
                <a:pos x="T2" y="T3"/>
              </a:cxn>
              <a:cxn ang="0">
                <a:pos x="T4" y="T5"/>
              </a:cxn>
              <a:cxn ang="0">
                <a:pos x="T6" y="T7"/>
              </a:cxn>
            </a:cxnLst>
            <a:rect l="0" t="0" r="r" b="b"/>
            <a:pathLst>
              <a:path w="112" h="81">
                <a:moveTo>
                  <a:pt x="2" y="49"/>
                </a:moveTo>
                <a:cubicBezTo>
                  <a:pt x="4" y="6"/>
                  <a:pt x="85" y="0"/>
                  <a:pt x="112" y="15"/>
                </a:cubicBezTo>
                <a:cubicBezTo>
                  <a:pt x="101" y="43"/>
                  <a:pt x="75" y="72"/>
                  <a:pt x="41" y="78"/>
                </a:cubicBezTo>
                <a:cubicBezTo>
                  <a:pt x="21" y="81"/>
                  <a:pt x="0" y="75"/>
                  <a:pt x="2" y="49"/>
                </a:cubicBezTo>
                <a:close/>
              </a:path>
            </a:pathLst>
          </a:custGeom>
          <a:solidFill>
            <a:srgbClr val="3EBCCA">
              <a:alpha val="49000"/>
            </a:srgbClr>
          </a:solidFill>
          <a:ln>
            <a:noFill/>
          </a:ln>
        </p:spPr>
        <p:txBody>
          <a:bodyPr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black"/>
              </a:solidFill>
              <a:effectLst/>
              <a:uLnTx/>
              <a:uFillTx/>
              <a:latin typeface="等线" panose="02010600030101010101" charset="-122"/>
              <a:ea typeface="+mn-ea"/>
              <a:cs typeface="+mn-cs"/>
            </a:endParaRPr>
          </a:p>
        </p:txBody>
      </p:sp>
      <p:sp>
        <p:nvSpPr>
          <p:cNvPr id="82" name="îś1ïḍè"/>
          <p:cNvSpPr/>
          <p:nvPr>
            <p:custDataLst>
              <p:tags r:id="rId20"/>
            </p:custDataLst>
          </p:nvPr>
        </p:nvSpPr>
        <p:spPr bwMode="auto">
          <a:xfrm rot="20868415">
            <a:off x="2570163" y="5302250"/>
            <a:ext cx="528638" cy="581025"/>
          </a:xfrm>
          <a:custGeom>
            <a:avLst/>
            <a:gdLst>
              <a:gd name="T0" fmla="*/ 44 w 59"/>
              <a:gd name="T1" fmla="*/ 58 h 65"/>
              <a:gd name="T2" fmla="*/ 5 w 59"/>
              <a:gd name="T3" fmla="*/ 0 h 65"/>
              <a:gd name="T4" fmla="*/ 54 w 59"/>
              <a:gd name="T5" fmla="*/ 30 h 65"/>
              <a:gd name="T6" fmla="*/ 44 w 59"/>
              <a:gd name="T7" fmla="*/ 58 h 65"/>
            </a:gdLst>
            <a:ahLst/>
            <a:cxnLst>
              <a:cxn ang="0">
                <a:pos x="T0" y="T1"/>
              </a:cxn>
              <a:cxn ang="0">
                <a:pos x="T2" y="T3"/>
              </a:cxn>
              <a:cxn ang="0">
                <a:pos x="T4" y="T5"/>
              </a:cxn>
              <a:cxn ang="0">
                <a:pos x="T6" y="T7"/>
              </a:cxn>
            </a:cxnLst>
            <a:rect l="0" t="0" r="r" b="b"/>
            <a:pathLst>
              <a:path w="59" h="65">
                <a:moveTo>
                  <a:pt x="44" y="58"/>
                </a:moveTo>
                <a:cubicBezTo>
                  <a:pt x="19" y="65"/>
                  <a:pt x="0" y="19"/>
                  <a:pt x="5" y="0"/>
                </a:cubicBezTo>
                <a:cubicBezTo>
                  <a:pt x="22" y="2"/>
                  <a:pt x="44" y="11"/>
                  <a:pt x="54" y="30"/>
                </a:cubicBezTo>
                <a:cubicBezTo>
                  <a:pt x="59" y="41"/>
                  <a:pt x="59" y="54"/>
                  <a:pt x="44" y="58"/>
                </a:cubicBezTo>
                <a:close/>
              </a:path>
            </a:pathLst>
          </a:custGeom>
          <a:solidFill>
            <a:srgbClr val="9ED2EF"/>
          </a:solidFill>
          <a:ln>
            <a:noFill/>
          </a:ln>
        </p:spPr>
        <p:txBody>
          <a:bodyPr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black"/>
              </a:solidFill>
              <a:effectLst/>
              <a:uLnTx/>
              <a:uFillTx/>
              <a:latin typeface="等线" panose="02010600030101010101" charset="-122"/>
              <a:ea typeface="+mn-ea"/>
              <a:cs typeface="+mn-cs"/>
            </a:endParaRPr>
          </a:p>
        </p:txBody>
      </p:sp>
      <p:pic>
        <p:nvPicPr>
          <p:cNvPr id="10" name="图片 9"/>
          <p:cNvPicPr>
            <a:picLocks noChangeAspect="1"/>
          </p:cNvPicPr>
          <p:nvPr>
            <p:custDataLst>
              <p:tags r:id="rId21"/>
            </p:custDataLst>
          </p:nvPr>
        </p:nvPicPr>
        <p:blipFill>
          <a:blip r:embed="rId22"/>
          <a:stretch>
            <a:fillRect/>
          </a:stretch>
        </p:blipFill>
        <p:spPr>
          <a:xfrm>
            <a:off x="0" y="-69850"/>
            <a:ext cx="12192000" cy="6899275"/>
          </a:xfrm>
          <a:prstGeom prst="rect">
            <a:avLst/>
          </a:prstGeom>
          <a:noFill/>
          <a:ln w="9525">
            <a:noFill/>
          </a:ln>
        </p:spPr>
      </p:pic>
      <p:sp>
        <p:nvSpPr>
          <p:cNvPr id="31" name="文本框 30"/>
          <p:cNvSpPr txBox="1"/>
          <p:nvPr>
            <p:custDataLst>
              <p:tags r:id="rId23"/>
            </p:custDataLst>
          </p:nvPr>
        </p:nvSpPr>
        <p:spPr>
          <a:xfrm>
            <a:off x="1309688" y="1895475"/>
            <a:ext cx="9736137" cy="1846263"/>
          </a:xfrm>
          <a:prstGeom prst="rect">
            <a:avLst/>
          </a:prstGeom>
          <a:noFill/>
          <a:ln w="9525">
            <a:noFill/>
          </a:ln>
        </p:spPr>
        <p:txBody>
          <a:bodyPr wrap="square" anchor="t"/>
          <a:p>
            <a:pPr algn="ctr">
              <a:lnSpc>
                <a:spcPct val="130000"/>
              </a:lnSpc>
              <a:buSzPct val="100000"/>
            </a:pPr>
            <a:r>
              <a:rPr lang="zh-CN" altLang="zh-CN" sz="5400" b="1" dirty="0">
                <a:solidFill>
                  <a:schemeClr val="accent1"/>
                </a:solidFill>
                <a:latin typeface="Arial" panose="020B0604020202020204" pitchFamily="34" charset="0"/>
                <a:ea typeface="微软雅黑" panose="020B0503020204020204" pitchFamily="34" charset="-122"/>
                <a:sym typeface="宋体" panose="02010600030101010101" pitchFamily="2" charset="-122"/>
              </a:rPr>
              <a:t>新 生 入 馆 教 育</a:t>
            </a:r>
            <a:endParaRPr lang="zh-CN" altLang="zh-CN" sz="5400" b="1" dirty="0">
              <a:solidFill>
                <a:schemeClr val="accent1"/>
              </a:solidFill>
              <a:latin typeface="Arial" panose="020B0604020202020204" pitchFamily="34" charset="0"/>
              <a:ea typeface="微软雅黑" panose="020B0503020204020204" pitchFamily="34" charset="-122"/>
              <a:sym typeface="宋体" panose="02010600030101010101" pitchFamily="2" charset="-122"/>
            </a:endParaRPr>
          </a:p>
          <a:p>
            <a:pPr algn="ctr">
              <a:lnSpc>
                <a:spcPct val="130000"/>
              </a:lnSpc>
              <a:buSzPct val="100000"/>
            </a:pPr>
            <a:endParaRPr lang="zh-CN" altLang="zh-CN" sz="5400" b="1" dirty="0">
              <a:solidFill>
                <a:schemeClr val="accent1"/>
              </a:solidFill>
              <a:latin typeface="Arial" panose="020B0604020202020204" pitchFamily="34" charset="0"/>
              <a:ea typeface="微软雅黑" panose="020B0503020204020204" pitchFamily="34" charset="-122"/>
              <a:sym typeface="宋体" panose="02010600030101010101" pitchFamily="2" charset="-122"/>
            </a:endParaRPr>
          </a:p>
          <a:p>
            <a:pPr>
              <a:lnSpc>
                <a:spcPct val="130000"/>
              </a:lnSpc>
              <a:buSzPct val="100000"/>
            </a:pPr>
            <a:r>
              <a:rPr lang="zh-CN" altLang="zh-CN" sz="4000" dirty="0">
                <a:solidFill>
                  <a:schemeClr val="accent1"/>
                </a:solidFill>
                <a:latin typeface="Arial" panose="020B0604020202020204" pitchFamily="34" charset="0"/>
                <a:ea typeface="微软雅黑" panose="020B0503020204020204" pitchFamily="34" charset="-122"/>
                <a:sym typeface="宋体" panose="02010600030101010101" pitchFamily="2" charset="-122"/>
              </a:rPr>
              <a:t>                         </a:t>
            </a:r>
            <a:endParaRPr lang="zh-CN" altLang="zh-CN" sz="4000" dirty="0">
              <a:solidFill>
                <a:schemeClr val="accent1"/>
              </a:solidFill>
              <a:latin typeface="Arial" panose="020B0604020202020204" pitchFamily="34" charset="0"/>
              <a:ea typeface="微软雅黑" panose="020B0503020204020204" pitchFamily="34" charset="-122"/>
              <a:sym typeface="宋体" panose="02010600030101010101" pitchFamily="2" charset="-122"/>
            </a:endParaRPr>
          </a:p>
        </p:txBody>
      </p:sp>
      <p:cxnSp>
        <p:nvCxnSpPr>
          <p:cNvPr id="35" name="直接连接符 34"/>
          <p:cNvCxnSpPr/>
          <p:nvPr>
            <p:custDataLst>
              <p:tags r:id="rId24"/>
            </p:custDataLst>
          </p:nvPr>
        </p:nvCxnSpPr>
        <p:spPr>
          <a:xfrm flipV="1">
            <a:off x="2422525" y="3560763"/>
            <a:ext cx="7510463" cy="3175"/>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6" name="椭圆 35"/>
          <p:cNvSpPr/>
          <p:nvPr>
            <p:custDataLst>
              <p:tags r:id="rId25"/>
            </p:custDataLst>
          </p:nvPr>
        </p:nvSpPr>
        <p:spPr>
          <a:xfrm>
            <a:off x="4329113" y="3382963"/>
            <a:ext cx="350838" cy="358775"/>
          </a:xfrm>
          <a:prstGeom prst="ellipse">
            <a:avLst/>
          </a:prstGeom>
          <a:solidFill>
            <a:schemeClr val="accent6"/>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auto"/>
            <a:endParaRPr lang="zh-CN" altLang="en-US" strike="noStrike" noProof="1"/>
          </a:p>
        </p:txBody>
      </p:sp>
      <p:sp>
        <p:nvSpPr>
          <p:cNvPr id="37" name="椭圆 36"/>
          <p:cNvSpPr/>
          <p:nvPr>
            <p:custDataLst>
              <p:tags r:id="rId26"/>
            </p:custDataLst>
          </p:nvPr>
        </p:nvSpPr>
        <p:spPr>
          <a:xfrm>
            <a:off x="7775575" y="3382963"/>
            <a:ext cx="352425" cy="358775"/>
          </a:xfrm>
          <a:prstGeom prst="ellipse">
            <a:avLst/>
          </a:prstGeom>
          <a:solidFill>
            <a:schemeClr val="accent6"/>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auto"/>
            <a:endParaRPr lang="zh-CN" altLang="en-US" strike="noStrike" noProof="1"/>
          </a:p>
        </p:txBody>
      </p:sp>
      <p:sp>
        <p:nvSpPr>
          <p:cNvPr id="2" name="文本框 1"/>
          <p:cNvSpPr txBox="1"/>
          <p:nvPr/>
        </p:nvSpPr>
        <p:spPr>
          <a:xfrm>
            <a:off x="4584700" y="4521200"/>
            <a:ext cx="3543300" cy="520700"/>
          </a:xfrm>
          <a:prstGeom prst="rect">
            <a:avLst/>
          </a:prstGeom>
          <a:noFill/>
          <a:ln w="9525">
            <a:noFill/>
          </a:ln>
        </p:spPr>
        <p:txBody>
          <a:bodyPr wrap="square" anchor="t">
            <a:spAutoFit/>
          </a:bodyPr>
          <a:p>
            <a:r>
              <a:rPr lang="zh-CN" altLang="zh-CN" dirty="0">
                <a:solidFill>
                  <a:schemeClr val="accent1"/>
                </a:solidFill>
                <a:latin typeface="Arial" panose="020B0604020202020204" pitchFamily="34" charset="0"/>
                <a:ea typeface="微软雅黑" panose="020B0503020204020204" pitchFamily="34" charset="-122"/>
                <a:sym typeface="宋体" panose="02010600030101010101" pitchFamily="2" charset="-122"/>
              </a:rPr>
              <a:t>          </a:t>
            </a:r>
            <a:r>
              <a:rPr lang="zh-CN" altLang="zh-CN" b="1" dirty="0">
                <a:solidFill>
                  <a:schemeClr val="accent1"/>
                </a:solidFill>
                <a:latin typeface="Arial" panose="020B0604020202020204" pitchFamily="34" charset="0"/>
                <a:ea typeface="微软雅黑" panose="020B0503020204020204" pitchFamily="34" charset="-122"/>
                <a:sym typeface="宋体" panose="02010600030101010101" pitchFamily="2" charset="-122"/>
              </a:rPr>
              <a:t> </a:t>
            </a:r>
            <a:r>
              <a:rPr lang="zh-CN" altLang="zh-CN" sz="2800" b="1" dirty="0">
                <a:solidFill>
                  <a:schemeClr val="accent1"/>
                </a:solidFill>
                <a:latin typeface="Arial" panose="020B0604020202020204" pitchFamily="34" charset="0"/>
                <a:ea typeface="微软雅黑" panose="020B0503020204020204" pitchFamily="34" charset="-122"/>
                <a:sym typeface="宋体" panose="02010600030101010101" pitchFamily="2" charset="-122"/>
              </a:rPr>
              <a:t>档案馆  制</a:t>
            </a:r>
            <a:endParaRPr lang="zh-CN" altLang="en-US" sz="2800" b="1">
              <a:latin typeface="Arial" panose="020B0604020202020204" pitchFamily="34" charset="0"/>
              <a:ea typeface="黑体" panose="02010609060101010101" charset="-122"/>
            </a:endParaRPr>
          </a:p>
        </p:txBody>
      </p:sp>
      <p:pic>
        <p:nvPicPr>
          <p:cNvPr id="13" name="音乐与录音结合">
            <a:hlinkClick r:id="" action="ppaction://media"/>
          </p:cNvPr>
          <p:cNvPicPr/>
          <p:nvPr>
            <a:audioFile r:link="rId27"/>
            <p:extLst>
              <p:ext uri="{DAA4B4D4-6D71-4841-9C94-3DE7FCFB9230}">
                <p14:media xmlns:p14="http://schemas.microsoft.com/office/powerpoint/2010/main" r:embed="rId28"/>
              </p:ext>
            </p:extLst>
          </p:nvPr>
        </p:nvPicPr>
        <p:blipFill>
          <a:blip r:embed="rId29"/>
          <a:stretch>
            <a:fillRect/>
          </a:stretch>
        </p:blipFill>
        <p:spPr>
          <a:xfrm>
            <a:off x="10756900" y="6194425"/>
            <a:ext cx="289560" cy="276225"/>
          </a:xfrm>
          <a:prstGeom prst="rect">
            <a:avLst/>
          </a:prstGeom>
        </p:spPr>
      </p:pic>
    </p:spTree>
    <p:custDataLst>
      <p:tags r:id="rId30"/>
    </p:custDataLst>
  </p:cSld>
  <p:clrMapOvr>
    <a:masterClrMapping/>
  </p:clrMapOvr>
  <p:transition advClick="0" advTm="66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 fill="hold"/>
                                        <p:tgtEl>
                                          <p:spTgt spid="13"/>
                                        </p:tgtEl>
                                      </p:cBhvr>
                                    </p:cmd>
                                  </p:childTnLst>
                                </p:cTn>
                              </p:par>
                            </p:childTnLst>
                          </p:cTn>
                        </p:par>
                        <p:par>
                          <p:cTn id="7" fill="hold">
                            <p:stCondLst>
                              <p:cond delay="0"/>
                            </p:stCondLst>
                            <p:childTnLst>
                              <p:par>
                                <p:cTn id="8" presetID="22" presetClass="entr" presetSubtype="4" fill="hold" nodeType="afterEffect">
                                  <p:stCondLst>
                                    <p:cond delay="0"/>
                                  </p:stCondLst>
                                  <p:childTnLst>
                                    <p:set>
                                      <p:cBhvr>
                                        <p:cTn id="9" dur="1000" fill="hold">
                                          <p:stCondLst>
                                            <p:cond delay="0"/>
                                          </p:stCondLst>
                                        </p:cTn>
                                        <p:tgtEl>
                                          <p:spTgt spid="10"/>
                                        </p:tgtEl>
                                        <p:attrNameLst>
                                          <p:attrName>style.visibility</p:attrName>
                                        </p:attrNameLst>
                                      </p:cBhvr>
                                      <p:to>
                                        <p:strVal val="visible"/>
                                      </p:to>
                                    </p:set>
                                    <p:animEffect transition="in" filter="wipe(down)">
                                      <p:cBhvr>
                                        <p:cTn id="10" dur="1000"/>
                                        <p:tgtEl>
                                          <p:spTgt spid="10"/>
                                        </p:tgtEl>
                                      </p:cBhvr>
                                    </p:animEffect>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500" fill="hold">
                                          <p:stCondLst>
                                            <p:cond delay="0"/>
                                          </p:stCondLst>
                                        </p:cTn>
                                        <p:tgtEl>
                                          <p:spTgt spid="31">
                                            <p:txEl>
                                              <p:charRg st="0" end="12"/>
                                            </p:txEl>
                                          </p:spTgt>
                                        </p:tgtEl>
                                        <p:attrNameLst>
                                          <p:attrName>style.visibility</p:attrName>
                                        </p:attrNameLst>
                                      </p:cBhvr>
                                      <p:to>
                                        <p:strVal val="visible"/>
                                      </p:to>
                                    </p:set>
                                    <p:anim calcmode="discrete" valueType="clr">
                                      <p:cBhvr override="childStyle">
                                        <p:cTn id="14" dur="500"/>
                                        <p:tgtEl>
                                          <p:spTgt spid="31">
                                            <p:txEl>
                                              <p:charRg st="0" end="1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500"/>
                                        <p:tgtEl>
                                          <p:spTgt spid="31">
                                            <p:txEl>
                                              <p:charRg st="0" end="12"/>
                                            </p:txEl>
                                          </p:spTgt>
                                        </p:tgtEl>
                                        <p:attrNameLst>
                                          <p:attrName>fillcolor</p:attrName>
                                        </p:attrNameLst>
                                      </p:cBhvr>
                                      <p:tavLst>
                                        <p:tav tm="0">
                                          <p:val>
                                            <p:clrVal>
                                              <a:schemeClr val="accent2"/>
                                            </p:clrVal>
                                          </p:val>
                                        </p:tav>
                                        <p:tav tm="50000">
                                          <p:val>
                                            <p:clrVal>
                                              <a:schemeClr val="hlink"/>
                                            </p:clrVal>
                                          </p:val>
                                        </p:tav>
                                      </p:tavLst>
                                    </p:anim>
                                    <p:set>
                                      <p:cBhvr>
                                        <p:cTn id="16" dur="500"/>
                                        <p:tgtEl>
                                          <p:spTgt spid="31">
                                            <p:txEl>
                                              <p:charRg st="0" end="12"/>
                                            </p:txEl>
                                          </p:spTgt>
                                        </p:tgtEl>
                                        <p:attrNameLst>
                                          <p:attrName>fill.type</p:attrName>
                                        </p:attrNameLst>
                                      </p:cBhvr>
                                      <p:to>
                                        <p:strVal val="solid"/>
                                      </p:to>
                                    </p:set>
                                  </p:childTnLst>
                                </p:cTn>
                              </p:par>
                            </p:childTnLst>
                          </p:cTn>
                        </p:par>
                        <p:par>
                          <p:cTn id="17" fill="hold">
                            <p:stCondLst>
                              <p:cond delay="4000"/>
                            </p:stCondLst>
                            <p:childTnLst>
                              <p:par>
                                <p:cTn id="18" presetID="27" presetClass="entr" presetSubtype="0" fill="hold" grpId="0" nodeType="afterEffect">
                                  <p:stCondLst>
                                    <p:cond delay="0"/>
                                  </p:stCondLst>
                                  <p:iterate type="lt">
                                    <p:tmPct val="50000"/>
                                  </p:iterate>
                                  <p:childTnLst>
                                    <p:set>
                                      <p:cBhvr>
                                        <p:cTn id="19" dur="500" fill="hold">
                                          <p:stCondLst>
                                            <p:cond delay="0"/>
                                          </p:stCondLst>
                                        </p:cTn>
                                        <p:tgtEl>
                                          <p:spTgt spid="2"/>
                                        </p:tgtEl>
                                        <p:attrNameLst>
                                          <p:attrName>style.visibility</p:attrName>
                                        </p:attrNameLst>
                                      </p:cBhvr>
                                      <p:to>
                                        <p:strVal val="visible"/>
                                      </p:to>
                                    </p:set>
                                    <p:anim calcmode="discrete" valueType="clr">
                                      <p:cBhvr override="childStyle">
                                        <p:cTn id="20" dur="50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21" dur="500"/>
                                        <p:tgtEl>
                                          <p:spTgt spid="2"/>
                                        </p:tgtEl>
                                        <p:attrNameLst>
                                          <p:attrName>fillcolor</p:attrName>
                                        </p:attrNameLst>
                                      </p:cBhvr>
                                      <p:tavLst>
                                        <p:tav tm="0">
                                          <p:val>
                                            <p:clrVal>
                                              <a:schemeClr val="accent2"/>
                                            </p:clrVal>
                                          </p:val>
                                        </p:tav>
                                        <p:tav tm="50000">
                                          <p:val>
                                            <p:clrVal>
                                              <a:schemeClr val="hlink"/>
                                            </p:clrVal>
                                          </p:val>
                                        </p:tav>
                                      </p:tavLst>
                                    </p:anim>
                                    <p:set>
                                      <p:cBhvr>
                                        <p:cTn id="22" dur="50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3" fill="hold" display="1">
                  <p:stCondLst>
                    <p:cond delay="indefinite"/>
                  </p:stCondLst>
                  <p:endCondLst>
                    <p:cond evt="onNext">
                      <p:tgtEl>
                        <p:sldTgt/>
                      </p:tgtEl>
                    </p:cond>
                    <p:cond evt="onPrev">
                      <p:tgtEl>
                        <p:sldTgt/>
                      </p:tgtEl>
                    </p:cond>
                    <p:cond evt="onStopAudio">
                      <p:tgtEl>
                        <p:sldTgt/>
                      </p:tgtEl>
                    </p:cond>
                  </p:endCondLst>
                </p:cTn>
                <p:tgtEl>
                  <p:spTgt spid="1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 name="图片 9"/>
          <p:cNvPicPr>
            <a:picLocks noChangeAspect="1"/>
          </p:cNvPicPr>
          <p:nvPr/>
        </p:nvPicPr>
        <p:blipFill>
          <a:blip r:embed="rId1"/>
          <a:srcRect t="-150" r="24799" b="150"/>
          <a:stretch>
            <a:fillRect/>
          </a:stretch>
        </p:blipFill>
        <p:spPr>
          <a:xfrm rot="-5400000">
            <a:off x="2649538" y="-2667000"/>
            <a:ext cx="6858000" cy="12192000"/>
          </a:xfrm>
          <a:prstGeom prst="rect">
            <a:avLst/>
          </a:prstGeom>
          <a:noFill/>
          <a:ln w="9525">
            <a:noFill/>
          </a:ln>
        </p:spPr>
      </p:pic>
      <p:pic>
        <p:nvPicPr>
          <p:cNvPr id="3" name="图片 2"/>
          <p:cNvPicPr>
            <a:picLocks noChangeAspect="1"/>
          </p:cNvPicPr>
          <p:nvPr/>
        </p:nvPicPr>
        <p:blipFill>
          <a:blip r:embed="rId2"/>
          <a:stretch>
            <a:fillRect/>
          </a:stretch>
        </p:blipFill>
        <p:spPr>
          <a:xfrm>
            <a:off x="2844800" y="903288"/>
            <a:ext cx="7275513" cy="5051425"/>
          </a:xfrm>
          <a:prstGeom prst="rect">
            <a:avLst/>
          </a:prstGeom>
          <a:noFill/>
          <a:ln w="9525">
            <a:noFill/>
          </a:ln>
        </p:spPr>
      </p:pic>
      <p:sp>
        <p:nvSpPr>
          <p:cNvPr id="4" name="椭圆 3"/>
          <p:cNvSpPr/>
          <p:nvPr/>
        </p:nvSpPr>
        <p:spPr>
          <a:xfrm>
            <a:off x="1479550" y="1909763"/>
            <a:ext cx="2962275" cy="296227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kumimoji="1" lang="zh-CN" altLang="en-US" strike="noStrike" noProof="1">
              <a:solidFill>
                <a:srgbClr val="36A7BC"/>
              </a:solidFill>
              <a:latin typeface="宋体" panose="02010600030101010101" pitchFamily="2" charset="-122"/>
              <a:ea typeface="宋体" panose="02010600030101010101" pitchFamily="2" charset="-122"/>
              <a:sym typeface="宋体" panose="02010600030101010101" pitchFamily="2" charset="-122"/>
            </a:endParaRPr>
          </a:p>
        </p:txBody>
      </p:sp>
      <p:sp>
        <p:nvSpPr>
          <p:cNvPr id="5" name="PA-文本框 4"/>
          <p:cNvSpPr txBox="1"/>
          <p:nvPr>
            <p:custDataLst>
              <p:tags r:id="rId3"/>
            </p:custDataLst>
          </p:nvPr>
        </p:nvSpPr>
        <p:spPr>
          <a:xfrm>
            <a:off x="1935163" y="3168650"/>
            <a:ext cx="2049462" cy="521970"/>
          </a:xfrm>
          <a:prstGeom prst="rect">
            <a:avLst/>
          </a:prstGeom>
          <a:noFill/>
          <a:ln w="9525">
            <a:noFill/>
          </a:ln>
        </p:spPr>
        <p:txBody>
          <a:bodyPr wrap="square" anchor="t">
            <a:spAutoFit/>
          </a:bodyPr>
          <a:p>
            <a:pPr algn="ctr"/>
            <a:r>
              <a:rPr lang="zh-CN" altLang="en-US" sz="2800" dirty="0">
                <a:solidFill>
                  <a:srgbClr val="7F7F7F"/>
                </a:solidFill>
                <a:latin typeface="华文宋体" panose="02010600040101010101" charset="-122"/>
                <a:ea typeface="华文宋体" panose="02010600040101010101" charset="-122"/>
                <a:sym typeface="宋体" panose="02010600030101010101" pitchFamily="2" charset="-122"/>
              </a:rPr>
              <a:t>你知道吗？</a:t>
            </a:r>
            <a:endParaRPr lang="zh-CN" altLang="en-US" sz="2800" dirty="0">
              <a:solidFill>
                <a:srgbClr val="7F7F7F"/>
              </a:solidFill>
              <a:latin typeface="华文宋体" panose="02010600040101010101" charset="-122"/>
              <a:ea typeface="华文宋体" panose="02010600040101010101" charset="-122"/>
              <a:sym typeface="宋体" panose="02010600030101010101" pitchFamily="2" charset="-122"/>
            </a:endParaRPr>
          </a:p>
        </p:txBody>
      </p:sp>
      <p:sp>
        <p:nvSpPr>
          <p:cNvPr id="7" name="文本框 6"/>
          <p:cNvSpPr txBox="1"/>
          <p:nvPr/>
        </p:nvSpPr>
        <p:spPr>
          <a:xfrm>
            <a:off x="4400550" y="1743075"/>
            <a:ext cx="5372100" cy="645160"/>
          </a:xfrm>
          <a:prstGeom prst="rect">
            <a:avLst/>
          </a:prstGeom>
          <a:noFill/>
          <a:ln w="9525">
            <a:noFill/>
          </a:ln>
        </p:spPr>
        <p:txBody>
          <a:bodyPr wrap="square" anchor="t">
            <a:spAutoFit/>
          </a:bodyPr>
          <a:p>
            <a:r>
              <a:rPr lang="zh-CN" altLang="en-US" sz="3600" dirty="0">
                <a:solidFill>
                  <a:srgbClr val="36A7BC"/>
                </a:solidFill>
                <a:latin typeface="华文宋体" panose="02010600040101010101" charset="-122"/>
                <a:ea typeface="华文宋体" panose="02010600040101010101" charset="-122"/>
                <a:sym typeface="宋体" panose="02010600030101010101" pitchFamily="2" charset="-122"/>
              </a:rPr>
              <a:t>一、档案的重要性：</a:t>
            </a:r>
            <a:endParaRPr lang="zh-CN" altLang="en-US" sz="3600" dirty="0">
              <a:solidFill>
                <a:srgbClr val="36A7BC"/>
              </a:solidFill>
              <a:latin typeface="华文宋体" panose="02010600040101010101" charset="-122"/>
              <a:ea typeface="华文宋体" panose="02010600040101010101" charset="-122"/>
              <a:sym typeface="宋体" panose="02010600030101010101" pitchFamily="2" charset="-122"/>
            </a:endParaRPr>
          </a:p>
        </p:txBody>
      </p:sp>
      <p:sp>
        <p:nvSpPr>
          <p:cNvPr id="16390" name="文本框 7"/>
          <p:cNvSpPr txBox="1"/>
          <p:nvPr/>
        </p:nvSpPr>
        <p:spPr>
          <a:xfrm>
            <a:off x="4740275" y="2949575"/>
            <a:ext cx="4394200" cy="307975"/>
          </a:xfrm>
          <a:prstGeom prst="rect">
            <a:avLst/>
          </a:prstGeom>
          <a:noFill/>
          <a:ln w="9525">
            <a:noFill/>
          </a:ln>
        </p:spPr>
        <p:txBody>
          <a:bodyPr wrap="square" anchor="t">
            <a:spAutoFit/>
          </a:bodyPr>
          <a:p>
            <a:endParaRPr lang="zh-CN" altLang="en-US" sz="1400" dirty="0">
              <a:solidFill>
                <a:srgbClr val="36A7BC"/>
              </a:solidFill>
              <a:latin typeface="宋体" panose="02010600030101010101" pitchFamily="2" charset="-122"/>
              <a:ea typeface="宋体" panose="02010600030101010101" pitchFamily="2" charset="-122"/>
              <a:sym typeface="宋体" panose="02010600030101010101" pitchFamily="2" charset="-122"/>
            </a:endParaRPr>
          </a:p>
        </p:txBody>
      </p:sp>
      <p:sp>
        <p:nvSpPr>
          <p:cNvPr id="9" name="PA-文本框 9"/>
          <p:cNvSpPr txBox="1"/>
          <p:nvPr>
            <p:custDataLst>
              <p:tags r:id="rId4"/>
            </p:custDataLst>
          </p:nvPr>
        </p:nvSpPr>
        <p:spPr>
          <a:xfrm>
            <a:off x="4244975" y="2644775"/>
            <a:ext cx="5681663" cy="2491740"/>
          </a:xfrm>
          <a:prstGeom prst="rect">
            <a:avLst/>
          </a:prstGeom>
          <a:noFill/>
          <a:ln w="9525">
            <a:noFill/>
          </a:ln>
        </p:spPr>
        <p:txBody>
          <a:bodyPr wrap="square" anchor="t">
            <a:spAutoFit/>
          </a:bodyPr>
          <a:p>
            <a:pPr>
              <a:lnSpc>
                <a:spcPct val="130000"/>
              </a:lnSpc>
            </a:pPr>
            <a:r>
              <a:rPr lang="en-US" altLang="zh-CN" sz="2000" b="1" dirty="0">
                <a:solidFill>
                  <a:srgbClr val="36A7BC"/>
                </a:solidFill>
                <a:latin typeface="宋体" panose="02010600030101010101" pitchFamily="2" charset="-122"/>
                <a:ea typeface="宋体" panose="02010600030101010101" pitchFamily="2" charset="-122"/>
                <a:sym typeface="宋体" panose="02010600030101010101" pitchFamily="2" charset="-122"/>
              </a:rPr>
              <a:t>    </a:t>
            </a:r>
            <a:r>
              <a:rPr lang="zh-CN" altLang="en-US" sz="2000" dirty="0">
                <a:solidFill>
                  <a:srgbClr val="36A7BC"/>
                </a:solidFill>
                <a:latin typeface="华文宋体" panose="02010600040101010101" charset="-122"/>
                <a:ea typeface="华文宋体" panose="02010600040101010101" charset="-122"/>
                <a:sym typeface="宋体" panose="02010600030101010101" pitchFamily="2" charset="-122"/>
              </a:rPr>
              <a:t>学生档案是学生在校期间形成的，反映学生</a:t>
            </a:r>
            <a:endParaRPr lang="zh-CN" altLang="en-US" sz="2000" dirty="0">
              <a:solidFill>
                <a:srgbClr val="36A7BC"/>
              </a:solidFill>
              <a:latin typeface="华文宋体" panose="02010600040101010101" charset="-122"/>
              <a:ea typeface="华文宋体" panose="02010600040101010101" charset="-122"/>
              <a:sym typeface="宋体" panose="02010600030101010101" pitchFamily="2" charset="-122"/>
            </a:endParaRPr>
          </a:p>
          <a:p>
            <a:pPr>
              <a:lnSpc>
                <a:spcPct val="130000"/>
              </a:lnSpc>
            </a:pPr>
            <a:r>
              <a:rPr lang="zh-CN" altLang="en-US" sz="2000" dirty="0">
                <a:solidFill>
                  <a:srgbClr val="36A7BC"/>
                </a:solidFill>
                <a:latin typeface="华文宋体" panose="02010600040101010101" charset="-122"/>
                <a:ea typeface="华文宋体" panose="02010600040101010101" charset="-122"/>
                <a:sym typeface="宋体" panose="02010600030101010101" pitchFamily="2" charset="-122"/>
              </a:rPr>
              <a:t>德、智、体及家庭政治、经济情况的、以个人为单位组成的书面材料。个人档案是用人单位全面了解和选拔使用人才的重要依据，是高校档案重要组成部分，也为学校了解学生情况及学生工作的顺利开展提供便利。</a:t>
            </a:r>
            <a:endParaRPr lang="zh-CN" altLang="en-US" sz="2000" dirty="0">
              <a:solidFill>
                <a:srgbClr val="36A7BC"/>
              </a:solidFill>
              <a:latin typeface="华文宋体" panose="02010600040101010101" charset="-122"/>
              <a:ea typeface="华文宋体" panose="02010600040101010101" charset="-122"/>
              <a:sym typeface="宋体" panose="02010600030101010101" pitchFamily="2" charset="-122"/>
            </a:endParaRPr>
          </a:p>
        </p:txBody>
      </p:sp>
    </p:spTree>
  </p:cSld>
  <p:clrMapOvr>
    <a:masterClrMapping/>
  </p:clrMapOvr>
  <p:transition spd="slow" advClick="0" advTm="3454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000" fill="hold">
                                          <p:stCondLst>
                                            <p:cond delay="0"/>
                                          </p:stCondLst>
                                        </p:cTn>
                                        <p:tgtEl>
                                          <p:spTgt spid="7"/>
                                        </p:tgtEl>
                                        <p:attrNameLst>
                                          <p:attrName>style.visibility</p:attrName>
                                        </p:attrNameLst>
                                      </p:cBhvr>
                                      <p:to>
                                        <p:strVal val="visible"/>
                                      </p:to>
                                    </p:set>
                                    <p:animEffect transition="in" filter="wipe(up)">
                                      <p:cBhvr>
                                        <p:cTn id="23" dur="1000"/>
                                        <p:tgtEl>
                                          <p:spTgt spid="7"/>
                                        </p:tgtEl>
                                      </p:cBhvr>
                                    </p:animEffect>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2000" fill="hold">
                                          <p:stCondLst>
                                            <p:cond delay="0"/>
                                          </p:stCondLst>
                                        </p:cTn>
                                        <p:tgtEl>
                                          <p:spTgt spid="9"/>
                                        </p:tgtEl>
                                        <p:attrNameLst>
                                          <p:attrName>style.visibility</p:attrName>
                                        </p:attrNameLst>
                                      </p:cBhvr>
                                      <p:to>
                                        <p:strVal val="visible"/>
                                      </p:to>
                                    </p:set>
                                    <p:animEffect transition="in" filter="wipe(up)">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 name="图片 26"/>
          <p:cNvPicPr>
            <a:picLocks noChangeAspect="1"/>
          </p:cNvPicPr>
          <p:nvPr>
            <p:custDataLst>
              <p:tags r:id="rId1"/>
            </p:custDataLst>
          </p:nvPr>
        </p:nvPicPr>
        <p:blipFill>
          <a:blip r:embed="rId2"/>
          <a:srcRect l="75237" t="-150" r="18211" b="150"/>
          <a:stretch>
            <a:fillRect/>
          </a:stretch>
        </p:blipFill>
        <p:spPr>
          <a:xfrm rot="-5400000">
            <a:off x="5780088" y="492125"/>
            <a:ext cx="596900" cy="12192000"/>
          </a:xfrm>
          <a:prstGeom prst="rect">
            <a:avLst/>
          </a:prstGeom>
          <a:noFill/>
          <a:ln w="9525">
            <a:noFill/>
          </a:ln>
        </p:spPr>
      </p:pic>
      <p:pic>
        <p:nvPicPr>
          <p:cNvPr id="26" name="图片 25"/>
          <p:cNvPicPr>
            <a:picLocks noChangeAspect="1"/>
          </p:cNvPicPr>
          <p:nvPr>
            <p:custDataLst>
              <p:tags r:id="rId3"/>
            </p:custDataLst>
          </p:nvPr>
        </p:nvPicPr>
        <p:blipFill>
          <a:blip r:embed="rId2"/>
          <a:srcRect l="70180" t="-146" b="146"/>
          <a:stretch>
            <a:fillRect/>
          </a:stretch>
        </p:blipFill>
        <p:spPr>
          <a:xfrm rot="-5400000">
            <a:off x="4718050" y="-4735512"/>
            <a:ext cx="2719388" cy="12192000"/>
          </a:xfrm>
          <a:prstGeom prst="rect">
            <a:avLst/>
          </a:prstGeom>
          <a:noFill/>
          <a:ln w="9525">
            <a:noFill/>
          </a:ln>
        </p:spPr>
      </p:pic>
      <p:sp>
        <p:nvSpPr>
          <p:cNvPr id="4" name="MH_Others_1"/>
          <p:cNvSpPr txBox="1"/>
          <p:nvPr>
            <p:custDataLst>
              <p:tags r:id="rId4"/>
            </p:custDataLst>
          </p:nvPr>
        </p:nvSpPr>
        <p:spPr>
          <a:xfrm>
            <a:off x="679450" y="1228884"/>
            <a:ext cx="6753225" cy="861695"/>
          </a:xfrm>
          <a:prstGeom prst="rect">
            <a:avLst/>
          </a:prstGeom>
          <a:noFill/>
        </p:spPr>
        <p:txBody>
          <a:bodyPr wrap="square" lIns="108000" tIns="0" rIns="0" bIns="0" rtlCol="0" anchor="ctr" anchorCtr="0">
            <a:spAutoFit/>
          </a:bodyPr>
          <a:lstStyle/>
          <a:p>
            <a:pPr marR="0" defTabSz="685800" fontAlgn="auto">
              <a:spcBef>
                <a:spcPts val="0"/>
              </a:spcBef>
              <a:spcAft>
                <a:spcPts val="0"/>
              </a:spcAft>
              <a:buClrTx/>
              <a:buSzTx/>
              <a:buFontTx/>
              <a:defRPr/>
            </a:pPr>
            <a:r>
              <a:rPr kumimoji="0" lang="en-US" altLang="zh-CN" sz="2800" b="1" i="0" kern="1200" cap="none" spc="600" normalizeH="0" baseline="0" noProof="0" dirty="0">
                <a:solidFill>
                  <a:schemeClr val="bg1"/>
                </a:solidFill>
                <a:latin typeface="宋体" panose="02010600030101010101" pitchFamily="2" charset="-122"/>
                <a:ea typeface="宋体" panose="02010600030101010101" pitchFamily="2" charset="-122"/>
                <a:cs typeface="微软雅黑" panose="020B0503020204020204" pitchFamily="34" charset="-122"/>
                <a:sym typeface="宋体" panose="02010600030101010101" pitchFamily="2" charset="-122"/>
              </a:rPr>
              <a:t>   </a:t>
            </a:r>
            <a:r>
              <a:rPr kumimoji="0" lang="zh-CN" altLang="en-US" sz="2800" b="1" i="0" kern="1200" cap="none" spc="600" normalizeH="0" baseline="0" noProof="0" dirty="0">
                <a:solidFill>
                  <a:schemeClr val="bg1"/>
                </a:solidFill>
                <a:latin typeface="华文宋体" panose="02010600040101010101" charset="-122"/>
                <a:ea typeface="华文宋体" panose="02010600040101010101" charset="-122"/>
                <a:cs typeface="微软雅黑" panose="020B0503020204020204" pitchFamily="34" charset="-122"/>
                <a:sym typeface="宋体" panose="02010600030101010101" pitchFamily="2" charset="-122"/>
              </a:rPr>
              <a:t>二、新生入校需向本班辅导员移交的档案材料：</a:t>
            </a:r>
            <a:endParaRPr kumimoji="0" lang="zh-CN" altLang="en-US" sz="2800" b="1" i="0" kern="1200" cap="none" spc="600" normalizeH="0" baseline="0" noProof="0" dirty="0">
              <a:solidFill>
                <a:schemeClr val="bg1"/>
              </a:solidFill>
              <a:latin typeface="华文宋体" panose="02010600040101010101" charset="-122"/>
              <a:ea typeface="华文宋体" panose="02010600040101010101" charset="-122"/>
              <a:cs typeface="微软雅黑" panose="020B0503020204020204" pitchFamily="34" charset="-122"/>
              <a:sym typeface="宋体" panose="02010600030101010101" pitchFamily="2" charset="-122"/>
            </a:endParaRPr>
          </a:p>
        </p:txBody>
      </p:sp>
      <p:sp>
        <p:nvSpPr>
          <p:cNvPr id="5" name="文本框 4"/>
          <p:cNvSpPr txBox="1"/>
          <p:nvPr>
            <p:custDataLst>
              <p:tags r:id="rId5"/>
            </p:custDataLst>
          </p:nvPr>
        </p:nvSpPr>
        <p:spPr>
          <a:xfrm>
            <a:off x="2586038" y="3137218"/>
            <a:ext cx="1023937" cy="583565"/>
          </a:xfrm>
          <a:prstGeom prst="rect">
            <a:avLst/>
          </a:prstGeom>
          <a:noFill/>
          <a:ln w="9525">
            <a:noFill/>
          </a:ln>
        </p:spPr>
        <p:txBody>
          <a:bodyPr wrap="square" anchor="ctr">
            <a:spAutoFit/>
          </a:bodyPr>
          <a:p>
            <a:pPr algn="ctr"/>
            <a:r>
              <a:rPr lang="en-US" altLang="zh-CN"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1</a:t>
            </a:r>
            <a:r>
              <a:rPr lang="zh-CN" altLang="en-US"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a:t>
            </a:r>
            <a:endParaRPr lang="zh-CN" altLang="en-US"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6" name="文本框 5"/>
          <p:cNvSpPr txBox="1"/>
          <p:nvPr>
            <p:custDataLst>
              <p:tags r:id="rId6"/>
            </p:custDataLst>
          </p:nvPr>
        </p:nvSpPr>
        <p:spPr>
          <a:xfrm>
            <a:off x="2495550" y="4374674"/>
            <a:ext cx="1203325" cy="583565"/>
          </a:xfrm>
          <a:prstGeom prst="rect">
            <a:avLst/>
          </a:prstGeom>
          <a:noFill/>
          <a:ln w="9525">
            <a:noFill/>
          </a:ln>
        </p:spPr>
        <p:txBody>
          <a:bodyPr wrap="square" anchor="ctr">
            <a:spAutoFit/>
          </a:bodyPr>
          <a:p>
            <a:pPr algn="ctr"/>
            <a:r>
              <a:rPr lang="en-US" altLang="zh-CN"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2</a:t>
            </a:r>
            <a:r>
              <a:rPr lang="zh-CN" altLang="en-US"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a:t>
            </a:r>
            <a:endParaRPr lang="zh-CN" altLang="en-US" sz="32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19" name="PA-矩形 12"/>
          <p:cNvSpPr/>
          <p:nvPr>
            <p:custDataLst>
              <p:tags r:id="rId7"/>
            </p:custDataLst>
          </p:nvPr>
        </p:nvSpPr>
        <p:spPr>
          <a:xfrm>
            <a:off x="3493135" y="3137535"/>
            <a:ext cx="2684780" cy="583565"/>
          </a:xfrm>
          <a:prstGeom prst="rect">
            <a:avLst/>
          </a:prstGeom>
          <a:ln>
            <a:noFill/>
          </a:ln>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srgbClr val="36A7BC"/>
                </a:solidFill>
                <a:effectLst/>
                <a:uLnTx/>
                <a:uFillTx/>
                <a:latin typeface="华文宋体" panose="02010600040101010101" charset="-122"/>
                <a:ea typeface="华文宋体" panose="02010600040101010101" charset="-122"/>
                <a:cs typeface="+mn-cs"/>
                <a:sym typeface="宋体" panose="02010600030101010101" pitchFamily="2" charset="-122"/>
              </a:rPr>
              <a:t>高中档案</a:t>
            </a:r>
            <a:endParaRPr kumimoji="0" lang="zh-CN" altLang="en-US" sz="3200" i="0" u="none" strike="noStrike" kern="1200" cap="none" spc="0" normalizeH="0" baseline="0" noProof="0" dirty="0" smtClean="0">
              <a:ln>
                <a:noFill/>
              </a:ln>
              <a:solidFill>
                <a:srgbClr val="36A7BC"/>
              </a:solidFill>
              <a:effectLst/>
              <a:uLnTx/>
              <a:uFillTx/>
              <a:latin typeface="华文宋体" panose="02010600040101010101" charset="-122"/>
              <a:ea typeface="华文宋体" panose="02010600040101010101" charset="-122"/>
              <a:sym typeface="宋体" panose="02010600030101010101" pitchFamily="2" charset="-122"/>
            </a:endParaRPr>
          </a:p>
        </p:txBody>
      </p:sp>
      <p:sp>
        <p:nvSpPr>
          <p:cNvPr id="3" name="PA-矩形 14"/>
          <p:cNvSpPr/>
          <p:nvPr>
            <p:custDataLst>
              <p:tags r:id="rId8"/>
            </p:custDataLst>
          </p:nvPr>
        </p:nvSpPr>
        <p:spPr>
          <a:xfrm>
            <a:off x="3927475" y="4374515"/>
            <a:ext cx="3505200" cy="583565"/>
          </a:xfrm>
          <a:prstGeom prst="rect">
            <a:avLst/>
          </a:prstGeom>
          <a:ln>
            <a:noFill/>
          </a:ln>
        </p:spPr>
        <p:txBody>
          <a:bodyPr wrap="square">
            <a:spAutoFit/>
            <a:scene3d>
              <a:camera prst="orthographicFront"/>
              <a:lightRig rig="threePt" dir="t"/>
            </a:scene3d>
            <a:sp3d contourW="12700"/>
          </a:bodyPr>
          <a:p>
            <a:pPr marL="0" marR="0" lvl="0" indent="0" algn="l" defTabSz="914400" rtl="0" eaLnBrk="1" fontAlgn="auto" latinLnBrk="0" hangingPunct="1">
              <a:lnSpc>
                <a:spcPct val="100000"/>
              </a:lnSpc>
              <a:spcBef>
                <a:spcPts val="0"/>
              </a:spcBef>
              <a:spcAft>
                <a:spcPts val="0"/>
              </a:spcAft>
              <a:buClrTx/>
              <a:buSzTx/>
              <a:buFontTx/>
              <a:buNone/>
              <a:defRPr/>
            </a:pPr>
            <a:r>
              <a:rPr lang="en-US" altLang="zh-CN" sz="3200" strike="noStrike" noProof="1" dirty="0" smtClean="0">
                <a:solidFill>
                  <a:srgbClr val="36A7BC"/>
                </a:solidFill>
                <a:latin typeface="华文宋体" panose="02010600040101010101" charset="-122"/>
                <a:ea typeface="华文宋体" panose="02010600040101010101" charset="-122"/>
                <a:cs typeface="+mn-cs"/>
                <a:sym typeface="宋体" panose="02010600030101010101" pitchFamily="2" charset="-122"/>
              </a:rPr>
              <a:t>团员档案材料</a:t>
            </a:r>
            <a:endParaRPr lang="en-US" altLang="zh-CN" sz="3200" strike="noStrike" noProof="1" dirty="0" smtClean="0">
              <a:solidFill>
                <a:srgbClr val="36A7BC"/>
              </a:solidFill>
              <a:latin typeface="华文宋体" panose="02010600040101010101" charset="-122"/>
              <a:ea typeface="华文宋体" panose="02010600040101010101" charset="-122"/>
              <a:sym typeface="宋体" panose="02010600030101010101" pitchFamily="2" charset="-122"/>
            </a:endParaRPr>
          </a:p>
        </p:txBody>
      </p:sp>
    </p:spTree>
  </p:cSld>
  <p:clrMapOvr>
    <a:masterClrMapping/>
  </p:clrMapOvr>
  <p:transition spd="slow" advClick="0" advTm="920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000000"/>
                                          </p:val>
                                        </p:tav>
                                        <p:tav tm="100000">
                                          <p:val>
                                            <p:strVal val="#ppt_w"/>
                                          </p:val>
                                        </p:tav>
                                      </p:tavLst>
                                    </p:anim>
                                    <p:anim calcmode="lin" valueType="num">
                                      <p:cBhvr>
                                        <p:cTn id="8" dur="500" fill="hold"/>
                                        <p:tgtEl>
                                          <p:spTgt spid="27"/>
                                        </p:tgtEl>
                                        <p:attrNameLst>
                                          <p:attrName>ppt_h</p:attrName>
                                        </p:attrNameLst>
                                      </p:cBhvr>
                                      <p:tavLst>
                                        <p:tav tm="0">
                                          <p:val>
                                            <p:fltVal val="0.00000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000000"/>
                                          </p:val>
                                        </p:tav>
                                        <p:tav tm="100000">
                                          <p:val>
                                            <p:strVal val="#ppt_w"/>
                                          </p:val>
                                        </p:tav>
                                      </p:tavLst>
                                    </p:anim>
                                    <p:anim calcmode="lin" valueType="num">
                                      <p:cBhvr>
                                        <p:cTn id="14" dur="500" fill="hold"/>
                                        <p:tgtEl>
                                          <p:spTgt spid="26"/>
                                        </p:tgtEl>
                                        <p:attrNameLst>
                                          <p:attrName>ppt_h</p:attrName>
                                        </p:attrNameLst>
                                      </p:cBhvr>
                                      <p:tavLst>
                                        <p:tav tm="0">
                                          <p:val>
                                            <p:fltVal val="0.00000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000000"/>
                                          </p:val>
                                        </p:tav>
                                        <p:tav tm="100000">
                                          <p:val>
                                            <p:strVal val="#ppt_w"/>
                                          </p:val>
                                        </p:tav>
                                      </p:tavLst>
                                    </p:anim>
                                    <p:anim calcmode="lin" valueType="num">
                                      <p:cBhvr>
                                        <p:cTn id="23" dur="500" fill="hold"/>
                                        <p:tgtEl>
                                          <p:spTgt spid="5"/>
                                        </p:tgtEl>
                                        <p:attrNameLst>
                                          <p:attrName>ppt_h</p:attrName>
                                        </p:attrNameLst>
                                      </p:cBhvr>
                                      <p:tavLst>
                                        <p:tav tm="0">
                                          <p:val>
                                            <p:fltVal val="0.000000"/>
                                          </p:val>
                                        </p:tav>
                                        <p:tav tm="100000">
                                          <p:val>
                                            <p:strVal val="#ppt_h"/>
                                          </p:val>
                                        </p:tav>
                                      </p:tavLst>
                                    </p:anim>
                                    <p:animEffect transition="in" filter="fade">
                                      <p:cBhvr>
                                        <p:cTn id="24" dur="500"/>
                                        <p:tgtEl>
                                          <p:spTgt spid="5"/>
                                        </p:tgtEl>
                                      </p:cBhvr>
                                    </p:animEffect>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000000"/>
                                          </p:val>
                                        </p:tav>
                                        <p:tav tm="100000">
                                          <p:val>
                                            <p:strVal val="#ppt_w"/>
                                          </p:val>
                                        </p:tav>
                                      </p:tavLst>
                                    </p:anim>
                                    <p:anim calcmode="lin" valueType="num">
                                      <p:cBhvr>
                                        <p:cTn id="32" dur="500" fill="hold"/>
                                        <p:tgtEl>
                                          <p:spTgt spid="6"/>
                                        </p:tgtEl>
                                        <p:attrNameLst>
                                          <p:attrName>ppt_h</p:attrName>
                                        </p:attrNameLst>
                                      </p:cBhvr>
                                      <p:tavLst>
                                        <p:tav tm="0">
                                          <p:val>
                                            <p:fltVal val="0.000000"/>
                                          </p:val>
                                        </p:tav>
                                        <p:tav tm="100000">
                                          <p:val>
                                            <p:strVal val="#ppt_h"/>
                                          </p:val>
                                        </p:tav>
                                      </p:tavLst>
                                    </p:anim>
                                    <p:animEffect transition="in" filter="fade">
                                      <p:cBhvr>
                                        <p:cTn id="33" dur="500"/>
                                        <p:tgtEl>
                                          <p:spTgt spid="6"/>
                                        </p:tgtEl>
                                      </p:cBhvr>
                                    </p:animEffect>
                                  </p:childTnLst>
                                </p:cTn>
                              </p:par>
                            </p:childTnLst>
                          </p:cTn>
                        </p:par>
                        <p:par>
                          <p:cTn id="34" fill="hold">
                            <p:stCondLst>
                              <p:cond delay="2000"/>
                            </p:stCondLst>
                            <p:childTnLst>
                              <p:par>
                                <p:cTn id="35" presetID="1"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9" grpId="0"/>
      <p:bldP spid="4"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 name="图片 9"/>
          <p:cNvPicPr>
            <a:picLocks noChangeAspect="1"/>
          </p:cNvPicPr>
          <p:nvPr/>
        </p:nvPicPr>
        <p:blipFill>
          <a:blip r:embed="rId1"/>
          <a:srcRect t="-150" r="24799" b="150"/>
          <a:stretch>
            <a:fillRect/>
          </a:stretch>
        </p:blipFill>
        <p:spPr>
          <a:xfrm rot="-5400000">
            <a:off x="2649538" y="-2667000"/>
            <a:ext cx="6858000" cy="12192000"/>
          </a:xfrm>
          <a:prstGeom prst="rect">
            <a:avLst/>
          </a:prstGeom>
          <a:noFill/>
          <a:ln w="9525">
            <a:noFill/>
          </a:ln>
        </p:spPr>
      </p:pic>
      <p:pic>
        <p:nvPicPr>
          <p:cNvPr id="3" name="图片 2"/>
          <p:cNvPicPr>
            <a:picLocks noChangeAspect="1"/>
          </p:cNvPicPr>
          <p:nvPr/>
        </p:nvPicPr>
        <p:blipFill>
          <a:blip r:embed="rId2"/>
          <a:stretch>
            <a:fillRect/>
          </a:stretch>
        </p:blipFill>
        <p:spPr>
          <a:xfrm>
            <a:off x="1787525" y="239713"/>
            <a:ext cx="9645650" cy="6378575"/>
          </a:xfrm>
          <a:prstGeom prst="rect">
            <a:avLst/>
          </a:prstGeom>
          <a:noFill/>
          <a:ln w="9525">
            <a:noFill/>
          </a:ln>
        </p:spPr>
      </p:pic>
      <p:sp>
        <p:nvSpPr>
          <p:cNvPr id="4" name="椭圆 3"/>
          <p:cNvSpPr/>
          <p:nvPr/>
        </p:nvSpPr>
        <p:spPr>
          <a:xfrm>
            <a:off x="750888" y="1947863"/>
            <a:ext cx="2962275" cy="296227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kumimoji="1" lang="zh-CN" altLang="en-US" strike="noStrike" noProof="1">
              <a:solidFill>
                <a:srgbClr val="36A7BC"/>
              </a:solidFill>
              <a:latin typeface="宋体" panose="02010600030101010101" pitchFamily="2" charset="-122"/>
              <a:ea typeface="宋体" panose="02010600030101010101" pitchFamily="2" charset="-122"/>
              <a:sym typeface="宋体" panose="02010600030101010101" pitchFamily="2" charset="-122"/>
            </a:endParaRPr>
          </a:p>
        </p:txBody>
      </p:sp>
      <p:sp>
        <p:nvSpPr>
          <p:cNvPr id="6" name="PA-文本框 5"/>
          <p:cNvSpPr txBox="1"/>
          <p:nvPr>
            <p:custDataLst>
              <p:tags r:id="rId3"/>
            </p:custDataLst>
          </p:nvPr>
        </p:nvSpPr>
        <p:spPr>
          <a:xfrm>
            <a:off x="892175" y="2736850"/>
            <a:ext cx="2681288" cy="1383665"/>
          </a:xfrm>
          <a:prstGeom prst="rect">
            <a:avLst/>
          </a:prstGeom>
          <a:noFill/>
          <a:ln w="9525">
            <a:noFill/>
          </a:ln>
        </p:spPr>
        <p:txBody>
          <a:bodyPr wrap="square" anchor="t">
            <a:spAutoFit/>
          </a:bodyPr>
          <a:p>
            <a:pPr algn="dist"/>
            <a:r>
              <a:rPr lang="en-US" altLang="zh-CN" sz="2800" dirty="0">
                <a:solidFill>
                  <a:schemeClr val="accent1"/>
                </a:solidFill>
                <a:latin typeface="宋体" panose="02010600030101010101" pitchFamily="2" charset="-122"/>
                <a:ea typeface="宋体" panose="02010600030101010101" pitchFamily="2" charset="-122"/>
                <a:sym typeface="宋体" panose="02010600030101010101" pitchFamily="2" charset="-122"/>
              </a:rPr>
              <a:t>   </a:t>
            </a:r>
            <a:r>
              <a:rPr lang="zh-CN" altLang="en-US" sz="2800" dirty="0">
                <a:solidFill>
                  <a:schemeClr val="accent1"/>
                </a:solidFill>
                <a:latin typeface="华文宋体" panose="02010600040101010101" charset="-122"/>
                <a:ea typeface="华文宋体" panose="02010600040101010101" charset="-122"/>
                <a:sym typeface="宋体" panose="02010600030101010101" pitchFamily="2" charset="-122"/>
              </a:rPr>
              <a:t>三、毕业时个人档案袋内具体材料有</a:t>
            </a:r>
            <a:r>
              <a:rPr lang="zh-CN" altLang="en-US" sz="2800" dirty="0">
                <a:solidFill>
                  <a:schemeClr val="accent1"/>
                </a:solidFill>
                <a:latin typeface="宋体" panose="02010600030101010101" pitchFamily="2" charset="-122"/>
                <a:ea typeface="宋体" panose="02010600030101010101" pitchFamily="2" charset="-122"/>
                <a:sym typeface="宋体" panose="02010600030101010101" pitchFamily="2" charset="-122"/>
              </a:rPr>
              <a:t>：</a:t>
            </a:r>
            <a:endParaRPr lang="zh-CN" altLang="en-US" sz="2800" dirty="0">
              <a:solidFill>
                <a:schemeClr val="accent1"/>
              </a:solidFill>
              <a:latin typeface="宋体" panose="02010600030101010101" pitchFamily="2" charset="-122"/>
              <a:ea typeface="宋体" panose="02010600030101010101" pitchFamily="2" charset="-122"/>
              <a:sym typeface="宋体" panose="02010600030101010101" pitchFamily="2" charset="-122"/>
            </a:endParaRPr>
          </a:p>
        </p:txBody>
      </p:sp>
      <p:sp>
        <p:nvSpPr>
          <p:cNvPr id="7" name="文本框 6"/>
          <p:cNvSpPr txBox="1"/>
          <p:nvPr/>
        </p:nvSpPr>
        <p:spPr>
          <a:xfrm>
            <a:off x="3956050" y="1108075"/>
            <a:ext cx="6602413" cy="3907790"/>
          </a:xfrm>
          <a:prstGeom prst="rect">
            <a:avLst/>
          </a:prstGeom>
          <a:noFill/>
          <a:ln w="9525">
            <a:noFill/>
          </a:ln>
        </p:spPr>
        <p:txBody>
          <a:bodyPr wrap="square" anchor="t">
            <a:spAutoFit/>
          </a:bodyPr>
          <a:p>
            <a:r>
              <a:rPr lang="en-US" altLang="zh-CN" sz="2800" b="1" dirty="0">
                <a:solidFill>
                  <a:srgbClr val="36A7BC"/>
                </a:solidFill>
                <a:latin typeface="宋体" panose="02010600030101010101" pitchFamily="2" charset="-122"/>
                <a:ea typeface="宋体" panose="02010600030101010101" pitchFamily="2" charset="-122"/>
                <a:sym typeface="宋体" panose="02010600030101010101" pitchFamily="2" charset="-122"/>
              </a:rPr>
              <a:t>   </a:t>
            </a:r>
            <a:endParaRPr lang="en-US" altLang="zh-CN" sz="2800" b="1" dirty="0">
              <a:solidFill>
                <a:srgbClr val="36A7BC"/>
              </a:solidFill>
              <a:latin typeface="宋体" panose="02010600030101010101" pitchFamily="2" charset="-122"/>
              <a:ea typeface="宋体" panose="02010600030101010101" pitchFamily="2" charset="-122"/>
              <a:sym typeface="宋体" panose="02010600030101010101" pitchFamily="2" charset="-122"/>
            </a:endParaRPr>
          </a:p>
          <a:p>
            <a:r>
              <a:rPr lang="en-US" altLang="zh-CN" sz="2800" b="1" dirty="0">
                <a:solidFill>
                  <a:srgbClr val="36A7BC"/>
                </a:solidFill>
                <a:latin typeface="宋体" panose="02010600030101010101" pitchFamily="2" charset="-122"/>
                <a:ea typeface="宋体" panose="02010600030101010101" pitchFamily="2" charset="-122"/>
                <a:sym typeface="宋体" panose="02010600030101010101" pitchFamily="2" charset="-122"/>
              </a:rPr>
              <a:t>   </a:t>
            </a:r>
            <a:r>
              <a:rPr lang="zh-CN" altLang="en-US" sz="2400" dirty="0">
                <a:solidFill>
                  <a:srgbClr val="36A7BC"/>
                </a:solidFill>
                <a:latin typeface="华文宋体" panose="02010600040101010101" charset="-122"/>
                <a:ea typeface="华文宋体" panose="02010600040101010101" charset="-122"/>
                <a:sym typeface="宋体" panose="02010600030101010101" pitchFamily="2" charset="-122"/>
              </a:rPr>
              <a:t>本、专科毕业生：有高中档案、大学学生入学登记表、大学成绩表、学位证明书（仅本科学生有）、毕业生登记表、毕业生体检表、全国普通高等学校本专科毕业生就业通知书、奖惩材料、党团材料、实习鉴定手册（仅护理专业有）；</a:t>
            </a:r>
            <a:endParaRPr lang="zh-CN" altLang="en-US" sz="2400" dirty="0">
              <a:solidFill>
                <a:srgbClr val="36A7BC"/>
              </a:solidFill>
              <a:latin typeface="宋体" panose="02010600030101010101" pitchFamily="2" charset="-122"/>
              <a:ea typeface="宋体" panose="02010600030101010101" pitchFamily="2" charset="-122"/>
              <a:sym typeface="宋体" panose="02010600030101010101" pitchFamily="2" charset="-122"/>
            </a:endParaRPr>
          </a:p>
          <a:p>
            <a:endParaRPr lang="zh-CN" altLang="en-US" sz="2400" dirty="0">
              <a:solidFill>
                <a:srgbClr val="36A7BC"/>
              </a:solidFill>
              <a:latin typeface="宋体" panose="02010600030101010101" pitchFamily="2" charset="-122"/>
              <a:ea typeface="宋体" panose="02010600030101010101" pitchFamily="2" charset="-122"/>
              <a:sym typeface="宋体" panose="02010600030101010101" pitchFamily="2" charset="-122"/>
            </a:endParaRPr>
          </a:p>
          <a:p>
            <a:r>
              <a:rPr lang="zh-CN" altLang="en-US" sz="2400" dirty="0">
                <a:solidFill>
                  <a:srgbClr val="36A7BC"/>
                </a:solidFill>
                <a:latin typeface="宋体" panose="02010600030101010101" pitchFamily="2" charset="-122"/>
                <a:ea typeface="宋体" panose="02010600030101010101" pitchFamily="2" charset="-122"/>
                <a:sym typeface="宋体" panose="02010600030101010101" pitchFamily="2" charset="-122"/>
              </a:rPr>
              <a:t>   </a:t>
            </a:r>
            <a:endParaRPr lang="zh-CN" altLang="en-US" sz="2400" dirty="0">
              <a:solidFill>
                <a:srgbClr val="36A7BC"/>
              </a:solidFill>
              <a:latin typeface="宋体" panose="02010600030101010101" pitchFamily="2" charset="-122"/>
              <a:ea typeface="宋体" panose="02010600030101010101" pitchFamily="2" charset="-122"/>
              <a:sym typeface="宋体" panose="02010600030101010101" pitchFamily="2" charset="-122"/>
            </a:endParaRPr>
          </a:p>
          <a:p>
            <a:r>
              <a:rPr lang="zh-CN" altLang="en-US" sz="2400" dirty="0">
                <a:solidFill>
                  <a:srgbClr val="36A7BC"/>
                </a:solidFill>
                <a:latin typeface="宋体" panose="02010600030101010101" pitchFamily="2" charset="-122"/>
                <a:ea typeface="宋体" panose="02010600030101010101" pitchFamily="2" charset="-122"/>
                <a:sym typeface="宋体" panose="02010600030101010101" pitchFamily="2" charset="-122"/>
              </a:rPr>
              <a:t>    </a:t>
            </a:r>
            <a:r>
              <a:rPr lang="zh-CN" altLang="en-US" sz="2400" dirty="0">
                <a:solidFill>
                  <a:srgbClr val="36A7BC"/>
                </a:solidFill>
                <a:latin typeface="华文宋体" panose="02010600040101010101" charset="-122"/>
                <a:ea typeface="华文宋体" panose="02010600040101010101" charset="-122"/>
                <a:sym typeface="宋体" panose="02010600030101010101" pitchFamily="2" charset="-122"/>
              </a:rPr>
              <a:t>其他材料：学生入伍士兵档案材料，具有保存价值、应予归档的学生个人材料等。</a:t>
            </a:r>
            <a:endParaRPr lang="zh-CN" altLang="en-US" sz="2400" dirty="0">
              <a:solidFill>
                <a:srgbClr val="36A7BC"/>
              </a:solidFill>
              <a:latin typeface="华文宋体" panose="02010600040101010101" charset="-122"/>
              <a:ea typeface="华文宋体" panose="02010600040101010101" charset="-122"/>
              <a:sym typeface="宋体" panose="02010600030101010101" pitchFamily="2" charset="-122"/>
            </a:endParaRPr>
          </a:p>
        </p:txBody>
      </p:sp>
    </p:spTree>
  </p:cSld>
  <p:clrMapOvr>
    <a:masterClrMapping/>
  </p:clrMapOvr>
  <p:transition spd="slow" advClick="0" advTm="47854">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000" fill="hold">
                                          <p:stCondLst>
                                            <p:cond delay="0"/>
                                          </p:stCondLst>
                                        </p:cTn>
                                        <p:tgtEl>
                                          <p:spTgt spid="6"/>
                                        </p:tgtEl>
                                        <p:attrNameLst>
                                          <p:attrName>style.visibility</p:attrName>
                                        </p:attrNameLst>
                                      </p:cBhvr>
                                      <p:to>
                                        <p:strVal val="visible"/>
                                      </p:to>
                                    </p:set>
                                    <p:animEffect transition="in" filter="wipe(up)">
                                      <p:cBhvr>
                                        <p:cTn id="19" dur="1000"/>
                                        <p:tgtEl>
                                          <p:spTgt spid="6"/>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3000" fill="hold">
                                          <p:stCondLst>
                                            <p:cond delay="0"/>
                                          </p:stCondLst>
                                        </p:cTn>
                                        <p:tgtEl>
                                          <p:spTgt spid="7"/>
                                        </p:tgtEl>
                                        <p:attrNameLst>
                                          <p:attrName>style.visibility</p:attrName>
                                        </p:attrNameLst>
                                      </p:cBhvr>
                                      <p:to>
                                        <p:strVal val="visible"/>
                                      </p:to>
                                    </p:set>
                                    <p:animEffect transition="in" filter="wipe(up)">
                                      <p:cBhvr>
                                        <p:cTn id="2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 name="图片 26"/>
          <p:cNvPicPr>
            <a:picLocks noChangeAspect="1"/>
          </p:cNvPicPr>
          <p:nvPr>
            <p:custDataLst>
              <p:tags r:id="rId1"/>
            </p:custDataLst>
          </p:nvPr>
        </p:nvPicPr>
        <p:blipFill>
          <a:blip r:embed="rId2"/>
          <a:srcRect l="75237" t="-150" r="18211" b="150"/>
          <a:stretch>
            <a:fillRect/>
          </a:stretch>
        </p:blipFill>
        <p:spPr>
          <a:xfrm rot="-5400000">
            <a:off x="5780088" y="492125"/>
            <a:ext cx="596900" cy="12192000"/>
          </a:xfrm>
          <a:prstGeom prst="rect">
            <a:avLst/>
          </a:prstGeom>
          <a:noFill/>
          <a:ln w="9525">
            <a:noFill/>
          </a:ln>
        </p:spPr>
      </p:pic>
      <p:pic>
        <p:nvPicPr>
          <p:cNvPr id="26" name="图片 25"/>
          <p:cNvPicPr>
            <a:picLocks noChangeAspect="1"/>
          </p:cNvPicPr>
          <p:nvPr>
            <p:custDataLst>
              <p:tags r:id="rId3"/>
            </p:custDataLst>
          </p:nvPr>
        </p:nvPicPr>
        <p:blipFill>
          <a:blip r:embed="rId2"/>
          <a:srcRect l="70180" t="-146" b="146"/>
          <a:stretch>
            <a:fillRect/>
          </a:stretch>
        </p:blipFill>
        <p:spPr>
          <a:xfrm rot="-5400000">
            <a:off x="4718050" y="-4735512"/>
            <a:ext cx="2719388" cy="12192000"/>
          </a:xfrm>
          <a:prstGeom prst="rect">
            <a:avLst/>
          </a:prstGeom>
          <a:noFill/>
          <a:ln w="9525">
            <a:noFill/>
          </a:ln>
        </p:spPr>
      </p:pic>
      <p:sp>
        <p:nvSpPr>
          <p:cNvPr id="4" name="MH_Others_1"/>
          <p:cNvSpPr txBox="1"/>
          <p:nvPr>
            <p:custDataLst>
              <p:tags r:id="rId4"/>
            </p:custDataLst>
          </p:nvPr>
        </p:nvSpPr>
        <p:spPr>
          <a:xfrm>
            <a:off x="714375" y="1308259"/>
            <a:ext cx="5808663" cy="861695"/>
          </a:xfrm>
          <a:prstGeom prst="rect">
            <a:avLst/>
          </a:prstGeom>
          <a:noFill/>
        </p:spPr>
        <p:txBody>
          <a:bodyPr wrap="square" lIns="108000" tIns="0" rIns="0" bIns="0" rtlCol="0" anchor="ctr" anchorCtr="0">
            <a:spAutoFit/>
          </a:bodyPr>
          <a:lstStyle/>
          <a:p>
            <a:pPr marR="0" defTabSz="685800" fontAlgn="auto">
              <a:spcBef>
                <a:spcPts val="0"/>
              </a:spcBef>
              <a:spcAft>
                <a:spcPts val="0"/>
              </a:spcAft>
              <a:buClrTx/>
              <a:buSzTx/>
              <a:buFontTx/>
              <a:defRPr/>
            </a:pPr>
            <a:r>
              <a:rPr kumimoji="0" lang="en-US" altLang="zh-CN" sz="2800" i="0" kern="1200" cap="none" spc="600" normalizeH="0" baseline="0" noProof="0" dirty="0">
                <a:solidFill>
                  <a:schemeClr val="bg1"/>
                </a:solidFill>
                <a:latin typeface="宋体" panose="02010600030101010101" pitchFamily="2" charset="-122"/>
                <a:ea typeface="宋体" panose="02010600030101010101" pitchFamily="2" charset="-122"/>
                <a:cs typeface="微软雅黑" panose="020B0503020204020204" pitchFamily="34" charset="-122"/>
                <a:sym typeface="宋体" panose="02010600030101010101" pitchFamily="2" charset="-122"/>
              </a:rPr>
              <a:t>   </a:t>
            </a:r>
            <a:r>
              <a:rPr kumimoji="0" lang="zh-CN" altLang="en-US" sz="2800" b="1" i="0" kern="1200" cap="none" spc="600" normalizeH="0" baseline="0" noProof="0" dirty="0">
                <a:solidFill>
                  <a:schemeClr val="bg1"/>
                </a:solidFill>
                <a:latin typeface="华文宋体" panose="02010600040101010101" charset="-122"/>
                <a:ea typeface="华文宋体" panose="02010600040101010101" charset="-122"/>
                <a:cs typeface="微软雅黑" panose="020B0503020204020204" pitchFamily="34" charset="-122"/>
                <a:sym typeface="宋体" panose="02010600030101010101" pitchFamily="2" charset="-122"/>
              </a:rPr>
              <a:t>四、学生档案查询、利用服务项目：</a:t>
            </a:r>
            <a:endParaRPr kumimoji="0" lang="zh-CN" altLang="en-US" sz="2800" b="1" i="0" kern="1200" cap="none" spc="600" normalizeH="0" baseline="0" noProof="0" dirty="0">
              <a:solidFill>
                <a:schemeClr val="bg1"/>
              </a:solidFill>
              <a:latin typeface="华文宋体" panose="02010600040101010101" charset="-122"/>
              <a:ea typeface="华文宋体" panose="02010600040101010101" charset="-122"/>
              <a:cs typeface="微软雅黑" panose="020B0503020204020204" pitchFamily="34" charset="-122"/>
              <a:sym typeface="宋体" panose="02010600030101010101" pitchFamily="2" charset="-122"/>
            </a:endParaRPr>
          </a:p>
        </p:txBody>
      </p:sp>
      <p:sp>
        <p:nvSpPr>
          <p:cNvPr id="5" name="文本框 4"/>
          <p:cNvSpPr txBox="1"/>
          <p:nvPr>
            <p:custDataLst>
              <p:tags r:id="rId5"/>
            </p:custDataLst>
          </p:nvPr>
        </p:nvSpPr>
        <p:spPr>
          <a:xfrm>
            <a:off x="1752600" y="2854484"/>
            <a:ext cx="6850063" cy="521970"/>
          </a:xfrm>
          <a:prstGeom prst="rect">
            <a:avLst/>
          </a:prstGeom>
          <a:noFill/>
          <a:ln w="9525">
            <a:noFill/>
          </a:ln>
        </p:spPr>
        <p:txBody>
          <a:bodyPr wrap="square" anchor="ctr">
            <a:spAutoFit/>
          </a:bodyPr>
          <a:p>
            <a:r>
              <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1.学生个人学籍档案查询、复印</a:t>
            </a:r>
            <a:endPar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6" name="文本框 5"/>
          <p:cNvSpPr txBox="1"/>
          <p:nvPr>
            <p:custDataLst>
              <p:tags r:id="rId6"/>
            </p:custDataLst>
          </p:nvPr>
        </p:nvSpPr>
        <p:spPr>
          <a:xfrm>
            <a:off x="1752600" y="3375978"/>
            <a:ext cx="7154863" cy="521970"/>
          </a:xfrm>
          <a:prstGeom prst="rect">
            <a:avLst/>
          </a:prstGeom>
          <a:noFill/>
          <a:ln w="9525">
            <a:noFill/>
          </a:ln>
        </p:spPr>
        <p:txBody>
          <a:bodyPr wrap="square" anchor="ctr">
            <a:spAutoFit/>
          </a:bodyPr>
          <a:p>
            <a:r>
              <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2.毕业生档案去向查询</a:t>
            </a:r>
            <a:endPar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7" name="文本框 6"/>
          <p:cNvSpPr txBox="1"/>
          <p:nvPr>
            <p:custDataLst>
              <p:tags r:id="rId7"/>
            </p:custDataLst>
          </p:nvPr>
        </p:nvSpPr>
        <p:spPr>
          <a:xfrm>
            <a:off x="1752600" y="3897471"/>
            <a:ext cx="9817100" cy="521970"/>
          </a:xfrm>
          <a:prstGeom prst="rect">
            <a:avLst/>
          </a:prstGeom>
          <a:noFill/>
          <a:ln w="9525">
            <a:noFill/>
          </a:ln>
        </p:spPr>
        <p:txBody>
          <a:bodyPr wrap="square" anchor="ctr">
            <a:spAutoFit/>
          </a:bodyPr>
          <a:p>
            <a:r>
              <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3.</a:t>
            </a:r>
            <a:r>
              <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各类情况的学生</a:t>
            </a:r>
            <a:r>
              <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提档手续办理</a:t>
            </a:r>
            <a:endPar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8" name="文本框 7"/>
          <p:cNvSpPr txBox="1"/>
          <p:nvPr>
            <p:custDataLst>
              <p:tags r:id="rId8"/>
            </p:custDataLst>
          </p:nvPr>
        </p:nvSpPr>
        <p:spPr>
          <a:xfrm>
            <a:off x="1752600" y="4419759"/>
            <a:ext cx="9979025" cy="521970"/>
          </a:xfrm>
          <a:prstGeom prst="rect">
            <a:avLst/>
          </a:prstGeom>
          <a:noFill/>
          <a:ln w="9525">
            <a:noFill/>
          </a:ln>
        </p:spPr>
        <p:txBody>
          <a:bodyPr wrap="square" anchor="ctr">
            <a:spAutoFit/>
          </a:bodyPr>
          <a:p>
            <a:r>
              <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4.新生录取名册查询、</a:t>
            </a:r>
            <a:r>
              <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复印</a:t>
            </a:r>
            <a:endParaRPr lang="zh-CN" altLang="en-US"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2" name="文本框 1"/>
          <p:cNvSpPr txBox="1"/>
          <p:nvPr/>
        </p:nvSpPr>
        <p:spPr>
          <a:xfrm>
            <a:off x="1752600" y="5008563"/>
            <a:ext cx="9337675" cy="521970"/>
          </a:xfrm>
          <a:prstGeom prst="rect">
            <a:avLst/>
          </a:prstGeom>
          <a:noFill/>
          <a:ln w="9525">
            <a:noFill/>
          </a:ln>
        </p:spPr>
        <p:txBody>
          <a:bodyPr wrap="square" anchor="t">
            <a:spAutoFit/>
          </a:bodyPr>
          <a:p>
            <a:r>
              <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5.历届毕业生遗留毕业证、学位证的发放</a:t>
            </a:r>
            <a:endPar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3" name="文本框 2"/>
          <p:cNvSpPr txBox="1"/>
          <p:nvPr/>
        </p:nvSpPr>
        <p:spPr>
          <a:xfrm>
            <a:off x="1752600" y="5530850"/>
            <a:ext cx="9979025" cy="521970"/>
          </a:xfrm>
          <a:prstGeom prst="rect">
            <a:avLst/>
          </a:prstGeom>
          <a:noFill/>
          <a:ln w="9525">
            <a:noFill/>
          </a:ln>
        </p:spPr>
        <p:txBody>
          <a:bodyPr wrap="square" anchor="t">
            <a:spAutoFit/>
          </a:bodyPr>
          <a:p>
            <a:r>
              <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6.为毕业证遗失的历届毕业生提供补办手续中的相关证明材料</a:t>
            </a:r>
            <a:endParaRPr lang="en-US" altLang="zh-CN" sz="2800" dirty="0">
              <a:solidFill>
                <a:srgbClr val="36A7BC"/>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Tree>
  </p:cSld>
  <p:clrMapOvr>
    <a:masterClrMapping/>
  </p:clrMapOvr>
  <p:transition spd="slow" advClick="0" advTm="3559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000000"/>
                                          </p:val>
                                        </p:tav>
                                        <p:tav tm="100000">
                                          <p:val>
                                            <p:strVal val="#ppt_w"/>
                                          </p:val>
                                        </p:tav>
                                      </p:tavLst>
                                    </p:anim>
                                    <p:anim calcmode="lin" valueType="num">
                                      <p:cBhvr>
                                        <p:cTn id="8" dur="500" fill="hold"/>
                                        <p:tgtEl>
                                          <p:spTgt spid="27"/>
                                        </p:tgtEl>
                                        <p:attrNameLst>
                                          <p:attrName>ppt_h</p:attrName>
                                        </p:attrNameLst>
                                      </p:cBhvr>
                                      <p:tavLst>
                                        <p:tav tm="0">
                                          <p:val>
                                            <p:fltVal val="0.00000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000000"/>
                                          </p:val>
                                        </p:tav>
                                        <p:tav tm="100000">
                                          <p:val>
                                            <p:strVal val="#ppt_w"/>
                                          </p:val>
                                        </p:tav>
                                      </p:tavLst>
                                    </p:anim>
                                    <p:anim calcmode="lin" valueType="num">
                                      <p:cBhvr>
                                        <p:cTn id="14" dur="500" fill="hold"/>
                                        <p:tgtEl>
                                          <p:spTgt spid="26"/>
                                        </p:tgtEl>
                                        <p:attrNameLst>
                                          <p:attrName>ppt_h</p:attrName>
                                        </p:attrNameLst>
                                      </p:cBhvr>
                                      <p:tavLst>
                                        <p:tav tm="0">
                                          <p:val>
                                            <p:fltVal val="0.00000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000"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000000"/>
                                          </p:val>
                                        </p:tav>
                                        <p:tav tm="100000">
                                          <p:val>
                                            <p:strVal val="#ppt_w"/>
                                          </p:val>
                                        </p:tav>
                                      </p:tavLst>
                                    </p:anim>
                                    <p:anim calcmode="lin" valueType="num">
                                      <p:cBhvr>
                                        <p:cTn id="20" dur="1000" fill="hold"/>
                                        <p:tgtEl>
                                          <p:spTgt spid="4"/>
                                        </p:tgtEl>
                                        <p:attrNameLst>
                                          <p:attrName>ppt_h</p:attrName>
                                        </p:attrNameLst>
                                      </p:cBhvr>
                                      <p:tavLst>
                                        <p:tav tm="0">
                                          <p:val>
                                            <p:fltVal val="0.000000"/>
                                          </p:val>
                                        </p:tav>
                                        <p:tav tm="100000">
                                          <p:val>
                                            <p:strVal val="#ppt_h"/>
                                          </p:val>
                                        </p:tav>
                                      </p:tavLst>
                                    </p:anim>
                                    <p:animEffect transition="in" filter="fade">
                                      <p:cBhvr>
                                        <p:cTn id="21" dur="1000"/>
                                        <p:tgtEl>
                                          <p:spTgt spid="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000"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000000"/>
                                          </p:val>
                                        </p:tav>
                                        <p:tav tm="100000">
                                          <p:val>
                                            <p:strVal val="#ppt_w"/>
                                          </p:val>
                                        </p:tav>
                                      </p:tavLst>
                                    </p:anim>
                                    <p:anim calcmode="lin" valueType="num">
                                      <p:cBhvr>
                                        <p:cTn id="26" dur="1000" fill="hold"/>
                                        <p:tgtEl>
                                          <p:spTgt spid="5"/>
                                        </p:tgtEl>
                                        <p:attrNameLst>
                                          <p:attrName>ppt_h</p:attrName>
                                        </p:attrNameLst>
                                      </p:cBhvr>
                                      <p:tavLst>
                                        <p:tav tm="0">
                                          <p:val>
                                            <p:fltVal val="0.000000"/>
                                          </p:val>
                                        </p:tav>
                                        <p:tav tm="100000">
                                          <p:val>
                                            <p:strVal val="#ppt_h"/>
                                          </p:val>
                                        </p:tav>
                                      </p:tavLst>
                                    </p:anim>
                                    <p:animEffect transition="in" filter="fade">
                                      <p:cBhvr>
                                        <p:cTn id="27" dur="1000"/>
                                        <p:tgtEl>
                                          <p:spTgt spid="5"/>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000"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000000"/>
                                          </p:val>
                                        </p:tav>
                                        <p:tav tm="100000">
                                          <p:val>
                                            <p:strVal val="#ppt_w"/>
                                          </p:val>
                                        </p:tav>
                                      </p:tavLst>
                                    </p:anim>
                                    <p:anim calcmode="lin" valueType="num">
                                      <p:cBhvr>
                                        <p:cTn id="32" dur="1000" fill="hold"/>
                                        <p:tgtEl>
                                          <p:spTgt spid="6"/>
                                        </p:tgtEl>
                                        <p:attrNameLst>
                                          <p:attrName>ppt_h</p:attrName>
                                        </p:attrNameLst>
                                      </p:cBhvr>
                                      <p:tavLst>
                                        <p:tav tm="0">
                                          <p:val>
                                            <p:fltVal val="0.000000"/>
                                          </p:val>
                                        </p:tav>
                                        <p:tav tm="100000">
                                          <p:val>
                                            <p:strVal val="#ppt_h"/>
                                          </p:val>
                                        </p:tav>
                                      </p:tavLst>
                                    </p:anim>
                                    <p:animEffect transition="in" filter="fade">
                                      <p:cBhvr>
                                        <p:cTn id="33" dur="1000"/>
                                        <p:tgtEl>
                                          <p:spTgt spid="6"/>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000"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000000"/>
                                          </p:val>
                                        </p:tav>
                                        <p:tav tm="100000">
                                          <p:val>
                                            <p:strVal val="#ppt_w"/>
                                          </p:val>
                                        </p:tav>
                                      </p:tavLst>
                                    </p:anim>
                                    <p:anim calcmode="lin" valueType="num">
                                      <p:cBhvr>
                                        <p:cTn id="38" dur="1000" fill="hold"/>
                                        <p:tgtEl>
                                          <p:spTgt spid="7"/>
                                        </p:tgtEl>
                                        <p:attrNameLst>
                                          <p:attrName>ppt_h</p:attrName>
                                        </p:attrNameLst>
                                      </p:cBhvr>
                                      <p:tavLst>
                                        <p:tav tm="0">
                                          <p:val>
                                            <p:fltVal val="0.000000"/>
                                          </p:val>
                                        </p:tav>
                                        <p:tav tm="100000">
                                          <p:val>
                                            <p:strVal val="#ppt_h"/>
                                          </p:val>
                                        </p:tav>
                                      </p:tavLst>
                                    </p:anim>
                                    <p:animEffect transition="in" filter="fade">
                                      <p:cBhvr>
                                        <p:cTn id="39" dur="1000"/>
                                        <p:tgtEl>
                                          <p:spTgt spid="7"/>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000" fill="hold">
                                          <p:stCondLst>
                                            <p:cond delay="0"/>
                                          </p:stCondLst>
                                        </p:cTn>
                                        <p:tgtEl>
                                          <p:spTgt spid="8"/>
                                        </p:tgtEl>
                                        <p:attrNameLst>
                                          <p:attrName>style.visibility</p:attrName>
                                        </p:attrNameLst>
                                      </p:cBhvr>
                                      <p:to>
                                        <p:strVal val="visible"/>
                                      </p:to>
                                    </p:set>
                                    <p:anim calcmode="lin" valueType="num">
                                      <p:cBhvr>
                                        <p:cTn id="43" dur="1000" fill="hold"/>
                                        <p:tgtEl>
                                          <p:spTgt spid="8"/>
                                        </p:tgtEl>
                                        <p:attrNameLst>
                                          <p:attrName>ppt_w</p:attrName>
                                        </p:attrNameLst>
                                      </p:cBhvr>
                                      <p:tavLst>
                                        <p:tav tm="0">
                                          <p:val>
                                            <p:fltVal val="0.000000"/>
                                          </p:val>
                                        </p:tav>
                                        <p:tav tm="100000">
                                          <p:val>
                                            <p:strVal val="#ppt_w"/>
                                          </p:val>
                                        </p:tav>
                                      </p:tavLst>
                                    </p:anim>
                                    <p:anim calcmode="lin" valueType="num">
                                      <p:cBhvr>
                                        <p:cTn id="44" dur="1000" fill="hold"/>
                                        <p:tgtEl>
                                          <p:spTgt spid="8"/>
                                        </p:tgtEl>
                                        <p:attrNameLst>
                                          <p:attrName>ppt_h</p:attrName>
                                        </p:attrNameLst>
                                      </p:cBhvr>
                                      <p:tavLst>
                                        <p:tav tm="0">
                                          <p:val>
                                            <p:fltVal val="0.000000"/>
                                          </p:val>
                                        </p:tav>
                                        <p:tav tm="100000">
                                          <p:val>
                                            <p:strVal val="#ppt_h"/>
                                          </p:val>
                                        </p:tav>
                                      </p:tavLst>
                                    </p:anim>
                                    <p:animEffect transition="in" filter="fade">
                                      <p:cBhvr>
                                        <p:cTn id="45" dur="1000"/>
                                        <p:tgtEl>
                                          <p:spTgt spid="8"/>
                                        </p:tgtEl>
                                      </p:cBhvr>
                                    </p:animEffect>
                                  </p:childTnLst>
                                </p:cTn>
                              </p:par>
                            </p:childTnLst>
                          </p:cTn>
                        </p:par>
                        <p:par>
                          <p:cTn id="46" fill="hold">
                            <p:stCondLst>
                              <p:cond delay="6000"/>
                            </p:stCondLst>
                            <p:childTnLst>
                              <p:par>
                                <p:cTn id="47" presetID="53" presetClass="entr" presetSubtype="16" fill="hold" grpId="0" nodeType="afterEffect">
                                  <p:stCondLst>
                                    <p:cond delay="0"/>
                                  </p:stCondLst>
                                  <p:childTnLst>
                                    <p:set>
                                      <p:cBhvr>
                                        <p:cTn id="48" dur="1000" fill="hold">
                                          <p:stCondLst>
                                            <p:cond delay="0"/>
                                          </p:stCondLst>
                                        </p:cTn>
                                        <p:tgtEl>
                                          <p:spTgt spid="2"/>
                                        </p:tgtEl>
                                        <p:attrNameLst>
                                          <p:attrName>style.visibility</p:attrName>
                                        </p:attrNameLst>
                                      </p:cBhvr>
                                      <p:to>
                                        <p:strVal val="visible"/>
                                      </p:to>
                                    </p:set>
                                    <p:anim calcmode="lin" valueType="num">
                                      <p:cBhvr>
                                        <p:cTn id="49" dur="1000" fill="hold"/>
                                        <p:tgtEl>
                                          <p:spTgt spid="2"/>
                                        </p:tgtEl>
                                        <p:attrNameLst>
                                          <p:attrName>ppt_w</p:attrName>
                                        </p:attrNameLst>
                                      </p:cBhvr>
                                      <p:tavLst>
                                        <p:tav tm="0">
                                          <p:val>
                                            <p:fltVal val="0.000000"/>
                                          </p:val>
                                        </p:tav>
                                        <p:tav tm="100000">
                                          <p:val>
                                            <p:strVal val="#ppt_w"/>
                                          </p:val>
                                        </p:tav>
                                      </p:tavLst>
                                    </p:anim>
                                    <p:anim calcmode="lin" valueType="num">
                                      <p:cBhvr>
                                        <p:cTn id="50" dur="1000" fill="hold"/>
                                        <p:tgtEl>
                                          <p:spTgt spid="2"/>
                                        </p:tgtEl>
                                        <p:attrNameLst>
                                          <p:attrName>ppt_h</p:attrName>
                                        </p:attrNameLst>
                                      </p:cBhvr>
                                      <p:tavLst>
                                        <p:tav tm="0">
                                          <p:val>
                                            <p:fltVal val="0.000000"/>
                                          </p:val>
                                        </p:tav>
                                        <p:tav tm="100000">
                                          <p:val>
                                            <p:strVal val="#ppt_h"/>
                                          </p:val>
                                        </p:tav>
                                      </p:tavLst>
                                    </p:anim>
                                    <p:animEffect transition="in" filter="fade">
                                      <p:cBhvr>
                                        <p:cTn id="51" dur="1000"/>
                                        <p:tgtEl>
                                          <p:spTgt spid="2"/>
                                        </p:tgtEl>
                                      </p:cBhvr>
                                    </p:animEffect>
                                  </p:childTnLst>
                                </p:cTn>
                              </p:par>
                            </p:childTnLst>
                          </p:cTn>
                        </p:par>
                        <p:par>
                          <p:cTn id="52" fill="hold">
                            <p:stCondLst>
                              <p:cond delay="7000"/>
                            </p:stCondLst>
                            <p:childTnLst>
                              <p:par>
                                <p:cTn id="53" presetID="53" presetClass="entr" presetSubtype="16" fill="hold" grpId="0" nodeType="afterEffect">
                                  <p:stCondLst>
                                    <p:cond delay="0"/>
                                  </p:stCondLst>
                                  <p:childTnLst>
                                    <p:set>
                                      <p:cBhvr>
                                        <p:cTn id="54" dur="1000" fill="hold">
                                          <p:stCondLst>
                                            <p:cond delay="0"/>
                                          </p:stCondLst>
                                        </p:cTn>
                                        <p:tgtEl>
                                          <p:spTgt spid="3"/>
                                        </p:tgtEl>
                                        <p:attrNameLst>
                                          <p:attrName>style.visibility</p:attrName>
                                        </p:attrNameLst>
                                      </p:cBhvr>
                                      <p:to>
                                        <p:strVal val="visible"/>
                                      </p:to>
                                    </p:set>
                                    <p:anim calcmode="lin" valueType="num">
                                      <p:cBhvr>
                                        <p:cTn id="55" dur="1000" fill="hold"/>
                                        <p:tgtEl>
                                          <p:spTgt spid="3"/>
                                        </p:tgtEl>
                                        <p:attrNameLst>
                                          <p:attrName>ppt_w</p:attrName>
                                        </p:attrNameLst>
                                      </p:cBhvr>
                                      <p:tavLst>
                                        <p:tav tm="0">
                                          <p:val>
                                            <p:fltVal val="0.000000"/>
                                          </p:val>
                                        </p:tav>
                                        <p:tav tm="100000">
                                          <p:val>
                                            <p:strVal val="#ppt_w"/>
                                          </p:val>
                                        </p:tav>
                                      </p:tavLst>
                                    </p:anim>
                                    <p:anim calcmode="lin" valueType="num">
                                      <p:cBhvr>
                                        <p:cTn id="56" dur="1000" fill="hold"/>
                                        <p:tgtEl>
                                          <p:spTgt spid="3"/>
                                        </p:tgtEl>
                                        <p:attrNameLst>
                                          <p:attrName>ppt_h</p:attrName>
                                        </p:attrNameLst>
                                      </p:cBhvr>
                                      <p:tavLst>
                                        <p:tav tm="0">
                                          <p:val>
                                            <p:fltVal val="0.000000"/>
                                          </p:val>
                                        </p:tav>
                                        <p:tav tm="100000">
                                          <p:val>
                                            <p:strVal val="#ppt_h"/>
                                          </p:val>
                                        </p:tav>
                                      </p:tavLst>
                                    </p:anim>
                                    <p:animEffect transition="in" filter="fade">
                                      <p:cBhvr>
                                        <p:cTn id="5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 name="矩形 56"/>
          <p:cNvSpPr/>
          <p:nvPr/>
        </p:nvSpPr>
        <p:spPr>
          <a:xfrm>
            <a:off x="398463" y="801688"/>
            <a:ext cx="11149013" cy="76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auto"/>
            <a:endParaRPr lang="zh-CN" altLang="en-US" sz="2000" strike="noStrike" noProof="1">
              <a:solidFill>
                <a:srgbClr val="36A7BC"/>
              </a:solidFill>
              <a:latin typeface="宋体" panose="02010600030101010101" pitchFamily="2" charset="-122"/>
              <a:ea typeface="宋体" panose="02010600030101010101" pitchFamily="2" charset="-122"/>
              <a:sym typeface="宋体" panose="02010600030101010101" pitchFamily="2" charset="-122"/>
            </a:endParaRPr>
          </a:p>
        </p:txBody>
      </p:sp>
      <p:grpSp>
        <p:nvGrpSpPr>
          <p:cNvPr id="25" name="Group 37"/>
          <p:cNvGrpSpPr/>
          <p:nvPr/>
        </p:nvGrpSpPr>
        <p:grpSpPr>
          <a:xfrm>
            <a:off x="812800" y="2652713"/>
            <a:ext cx="1747838" cy="1747837"/>
            <a:chOff x="7147213" y="2364759"/>
            <a:chExt cx="1310988" cy="1310984"/>
          </a:xfrm>
        </p:grpSpPr>
        <p:sp>
          <p:nvSpPr>
            <p:cNvPr id="26" name="Freeform 49"/>
            <p:cNvSpPr/>
            <p:nvPr/>
          </p:nvSpPr>
          <p:spPr>
            <a:xfrm>
              <a:off x="7147213" y="2364759"/>
              <a:ext cx="1310988" cy="1310984"/>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1"/>
            </a:solidFill>
            <a:ln w="19050">
              <a:solidFill>
                <a:schemeClr val="accent1">
                  <a:lumMod val="7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39" tIns="141839" rIns="141839" bIns="141839" numCol="1" spcCol="1270" anchor="ctr" anchorCtr="0">
              <a:noAutofit/>
            </a:bodyPr>
            <a:lstStyle/>
            <a:p>
              <a:pPr algn="ctr" defTabSz="889000" fontAlgn="auto">
                <a:lnSpc>
                  <a:spcPct val="90000"/>
                </a:lnSpc>
                <a:spcBef>
                  <a:spcPct val="0"/>
                </a:spcBef>
                <a:spcAft>
                  <a:spcPct val="35000"/>
                </a:spcAft>
              </a:pPr>
              <a:endParaRPr lang="en-US" sz="5335" strike="noStrike" noProof="1" dirty="0">
                <a:latin typeface="宋体" panose="02010600030101010101" pitchFamily="2" charset="-122"/>
                <a:ea typeface="宋体" panose="02010600030101010101" pitchFamily="2" charset="-122"/>
                <a:sym typeface="宋体" panose="02010600030101010101" pitchFamily="2" charset="-122"/>
              </a:endParaRPr>
            </a:p>
          </p:txBody>
        </p:sp>
        <p:grpSp>
          <p:nvGrpSpPr>
            <p:cNvPr id="27" name="Group 34"/>
            <p:cNvGrpSpPr/>
            <p:nvPr/>
          </p:nvGrpSpPr>
          <p:grpSpPr>
            <a:xfrm>
              <a:off x="7530095" y="2623561"/>
              <a:ext cx="545225" cy="793380"/>
              <a:chOff x="4075113" y="1909763"/>
              <a:chExt cx="247650" cy="360363"/>
            </a:xfrm>
            <a:solidFill>
              <a:schemeClr val="bg1"/>
            </a:solidFill>
          </p:grpSpPr>
          <p:sp>
            <p:nvSpPr>
              <p:cNvPr id="28" name="Freeform 78"/>
              <p:cNvSpPr>
                <a:spLocks noEditPoints="1"/>
              </p:cNvSpPr>
              <p:nvPr/>
            </p:nvSpPr>
            <p:spPr bwMode="auto">
              <a:xfrm>
                <a:off x="4075113" y="1909763"/>
                <a:ext cx="247650" cy="360363"/>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grpFill/>
              <a:ln w="9525">
                <a:noFill/>
                <a:round/>
              </a:ln>
            </p:spPr>
            <p:txBody>
              <a:bodyPr vert="horz" wrap="square" lIns="121920" tIns="60960" rIns="121920" bIns="60960" numCol="1" anchor="t" anchorCtr="0" compatLnSpc="1"/>
              <a:lstStyle/>
              <a:p>
                <a:pPr fontAlgn="auto"/>
                <a:endParaRPr lang="en-US" sz="2400" strike="noStrike" noProof="1">
                  <a:latin typeface="宋体" panose="02010600030101010101" pitchFamily="2" charset="-122"/>
                  <a:ea typeface="宋体" panose="02010600030101010101" pitchFamily="2" charset="-122"/>
                  <a:sym typeface="宋体" panose="02010600030101010101" pitchFamily="2" charset="-122"/>
                </a:endParaRPr>
              </a:p>
            </p:txBody>
          </p:sp>
          <p:sp>
            <p:nvSpPr>
              <p:cNvPr id="33" name="Freeform 79"/>
              <p:cNvSpPr>
                <a:spLocks noEditPoints="1"/>
              </p:cNvSpPr>
              <p:nvPr/>
            </p:nvSpPr>
            <p:spPr bwMode="auto">
              <a:xfrm>
                <a:off x="4130675" y="1965326"/>
                <a:ext cx="73025" cy="73025"/>
              </a:xfrm>
              <a:custGeom>
                <a:avLst/>
                <a:gdLst/>
                <a:ahLst/>
                <a:cxnLst>
                  <a:cxn ang="0">
                    <a:pos x="23" y="0"/>
                  </a:cxn>
                  <a:cxn ang="0">
                    <a:pos x="0" y="23"/>
                  </a:cxn>
                  <a:cxn ang="0">
                    <a:pos x="2" y="25"/>
                  </a:cxn>
                  <a:cxn ang="0">
                    <a:pos x="4" y="23"/>
                  </a:cxn>
                  <a:cxn ang="0">
                    <a:pos x="23" y="4"/>
                  </a:cxn>
                  <a:cxn ang="0">
                    <a:pos x="25" y="2"/>
                  </a:cxn>
                  <a:cxn ang="0">
                    <a:pos x="23" y="0"/>
                  </a:cxn>
                  <a:cxn ang="0">
                    <a:pos x="23" y="0"/>
                  </a:cxn>
                  <a:cxn ang="0">
                    <a:pos x="23" y="0"/>
                  </a:cxn>
                </a:cxnLst>
                <a:rect l="0" t="0" r="r" b="b"/>
                <a:pathLst>
                  <a:path w="25" h="25">
                    <a:moveTo>
                      <a:pt x="23" y="0"/>
                    </a:moveTo>
                    <a:cubicBezTo>
                      <a:pt x="11" y="0"/>
                      <a:pt x="0" y="10"/>
                      <a:pt x="0" y="23"/>
                    </a:cubicBezTo>
                    <a:cubicBezTo>
                      <a:pt x="0" y="24"/>
                      <a:pt x="1" y="25"/>
                      <a:pt x="2" y="25"/>
                    </a:cubicBezTo>
                    <a:cubicBezTo>
                      <a:pt x="3" y="25"/>
                      <a:pt x="4" y="24"/>
                      <a:pt x="4" y="23"/>
                    </a:cubicBezTo>
                    <a:cubicBezTo>
                      <a:pt x="4" y="12"/>
                      <a:pt x="13" y="4"/>
                      <a:pt x="23" y="4"/>
                    </a:cubicBezTo>
                    <a:cubicBezTo>
                      <a:pt x="24" y="4"/>
                      <a:pt x="25" y="3"/>
                      <a:pt x="25" y="2"/>
                    </a:cubicBezTo>
                    <a:cubicBezTo>
                      <a:pt x="25" y="1"/>
                      <a:pt x="24" y="0"/>
                      <a:pt x="23" y="0"/>
                    </a:cubicBezTo>
                    <a:close/>
                    <a:moveTo>
                      <a:pt x="23" y="0"/>
                    </a:moveTo>
                    <a:cubicBezTo>
                      <a:pt x="23" y="0"/>
                      <a:pt x="23" y="0"/>
                      <a:pt x="23" y="0"/>
                    </a:cubicBezTo>
                  </a:path>
                </a:pathLst>
              </a:custGeom>
              <a:grpFill/>
              <a:ln w="9525">
                <a:noFill/>
                <a:round/>
              </a:ln>
            </p:spPr>
            <p:txBody>
              <a:bodyPr vert="horz" wrap="square" lIns="121920" tIns="60960" rIns="121920" bIns="60960" numCol="1" anchor="t" anchorCtr="0" compatLnSpc="1"/>
              <a:lstStyle/>
              <a:p>
                <a:pPr fontAlgn="auto"/>
                <a:endParaRPr lang="en-US" sz="2400" strike="noStrike" noProof="1">
                  <a:latin typeface="宋体" panose="02010600030101010101" pitchFamily="2" charset="-122"/>
                  <a:ea typeface="宋体" panose="02010600030101010101" pitchFamily="2" charset="-122"/>
                  <a:sym typeface="宋体" panose="02010600030101010101" pitchFamily="2" charset="-122"/>
                </a:endParaRPr>
              </a:p>
            </p:txBody>
          </p:sp>
        </p:grpSp>
      </p:grpSp>
      <p:cxnSp>
        <p:nvCxnSpPr>
          <p:cNvPr id="34" name="Elbow Connector 75"/>
          <p:cNvCxnSpPr/>
          <p:nvPr/>
        </p:nvCxnSpPr>
        <p:spPr>
          <a:xfrm flipV="1">
            <a:off x="1828800" y="1433513"/>
            <a:ext cx="2336800" cy="1239838"/>
          </a:xfrm>
          <a:prstGeom prst="bentConnector3">
            <a:avLst>
              <a:gd name="adj1" fmla="val 42174"/>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Elbow Connector 67"/>
          <p:cNvCxnSpPr/>
          <p:nvPr/>
        </p:nvCxnSpPr>
        <p:spPr>
          <a:xfrm flipV="1">
            <a:off x="2336800" y="2509838"/>
            <a:ext cx="1828800" cy="579438"/>
          </a:xfrm>
          <a:prstGeom prst="bentConnector3">
            <a:avLst>
              <a:gd name="adj1" fmla="val 50000"/>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Elbow Connector 74"/>
          <p:cNvCxnSpPr/>
          <p:nvPr/>
        </p:nvCxnSpPr>
        <p:spPr>
          <a:xfrm>
            <a:off x="2336800" y="3941763"/>
            <a:ext cx="1828800" cy="579438"/>
          </a:xfrm>
          <a:prstGeom prst="bentConnector3">
            <a:avLst>
              <a:gd name="adj1" fmla="val 50000"/>
            </a:avLst>
          </a:prstGeom>
          <a:ln w="28575">
            <a:solidFill>
              <a:schemeClr val="accent4"/>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Elbow Connector 86"/>
          <p:cNvCxnSpPr/>
          <p:nvPr/>
        </p:nvCxnSpPr>
        <p:spPr>
          <a:xfrm>
            <a:off x="1873250" y="4391025"/>
            <a:ext cx="2292350" cy="1320800"/>
          </a:xfrm>
          <a:prstGeom prst="bentConnector3">
            <a:avLst>
              <a:gd name="adj1" fmla="val 50014"/>
            </a:avLst>
          </a:prstGeom>
          <a:ln w="28575">
            <a:solidFill>
              <a:schemeClr val="accent5"/>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9" name="Group 9"/>
          <p:cNvGrpSpPr/>
          <p:nvPr/>
        </p:nvGrpSpPr>
        <p:grpSpPr>
          <a:xfrm>
            <a:off x="4165600" y="931863"/>
            <a:ext cx="7381875" cy="754062"/>
            <a:chOff x="1600200" y="1295401"/>
            <a:chExt cx="8535309" cy="649853"/>
          </a:xfrm>
        </p:grpSpPr>
        <p:sp>
          <p:nvSpPr>
            <p:cNvPr id="40" name="Rounded Rectangle 5"/>
            <p:cNvSpPr/>
            <p:nvPr/>
          </p:nvSpPr>
          <p:spPr>
            <a:xfrm>
              <a:off x="1600200" y="1335113"/>
              <a:ext cx="5410200" cy="609599"/>
            </a:xfrm>
            <a:prstGeom prst="roundRect">
              <a:avLst>
                <a:gd name="adj" fmla="val 7228"/>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en-US" sz="2135" strike="noStrike" noProof="1" dirty="0">
                <a:latin typeface="宋体" panose="02010600030101010101" pitchFamily="2" charset="-122"/>
                <a:ea typeface="宋体" panose="02010600030101010101" pitchFamily="2" charset="-122"/>
                <a:sym typeface="宋体" panose="02010600030101010101" pitchFamily="2" charset="-122"/>
              </a:endParaRPr>
            </a:p>
          </p:txBody>
        </p:sp>
        <p:sp>
          <p:nvSpPr>
            <p:cNvPr id="41" name="Rounded Rectangle 4"/>
            <p:cNvSpPr/>
            <p:nvPr/>
          </p:nvSpPr>
          <p:spPr>
            <a:xfrm>
              <a:off x="1600200" y="1295401"/>
              <a:ext cx="8535309" cy="649853"/>
            </a:xfrm>
            <a:prstGeom prst="roundRect">
              <a:avLst>
                <a:gd name="adj" fmla="val 101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r>
                <a:rPr 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1、</a:t>
              </a:r>
              <a:r>
                <a:rPr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查、借、阅及复印个人档案需提供有效证件、说明原因，办理相关手续后，方可查、借、阅档案。</a:t>
              </a:r>
              <a:endParaRPr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grpSp>
      <p:grpSp>
        <p:nvGrpSpPr>
          <p:cNvPr id="43" name="Group 9"/>
          <p:cNvGrpSpPr/>
          <p:nvPr/>
        </p:nvGrpSpPr>
        <p:grpSpPr>
          <a:xfrm>
            <a:off x="4165600" y="1803400"/>
            <a:ext cx="7381875" cy="752475"/>
            <a:chOff x="1600200" y="781982"/>
            <a:chExt cx="8535309" cy="648757"/>
          </a:xfrm>
        </p:grpSpPr>
        <p:sp>
          <p:nvSpPr>
            <p:cNvPr id="44" name="Rounded Rectangle 93"/>
            <p:cNvSpPr/>
            <p:nvPr/>
          </p:nvSpPr>
          <p:spPr>
            <a:xfrm>
              <a:off x="1962296" y="782244"/>
              <a:ext cx="5410200" cy="609599"/>
            </a:xfrm>
            <a:prstGeom prst="roundRect">
              <a:avLst>
                <a:gd name="adj" fmla="val 7228"/>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en-US" sz="2135" strike="noStrike" noProof="1" dirty="0">
                <a:latin typeface="宋体" panose="02010600030101010101" pitchFamily="2" charset="-122"/>
                <a:ea typeface="宋体" panose="02010600030101010101" pitchFamily="2" charset="-122"/>
                <a:sym typeface="宋体" panose="02010600030101010101" pitchFamily="2" charset="-122"/>
              </a:endParaRPr>
            </a:p>
          </p:txBody>
        </p:sp>
        <p:sp>
          <p:nvSpPr>
            <p:cNvPr id="45" name="Rounded Rectangle 94"/>
            <p:cNvSpPr/>
            <p:nvPr/>
          </p:nvSpPr>
          <p:spPr>
            <a:xfrm>
              <a:off x="1600200" y="781982"/>
              <a:ext cx="8535309" cy="648757"/>
            </a:xfrm>
            <a:prstGeom prst="roundRect">
              <a:avLst>
                <a:gd name="adj" fmla="val 101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r>
                <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2、毕业生档案去向来馆查询需提供本人有效证件及姓名、学号、专业班级。</a:t>
              </a:r>
              <a:endPar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grpSp>
      <p:grpSp>
        <p:nvGrpSpPr>
          <p:cNvPr id="49" name="Group 9"/>
          <p:cNvGrpSpPr/>
          <p:nvPr/>
        </p:nvGrpSpPr>
        <p:grpSpPr>
          <a:xfrm>
            <a:off x="4165600" y="4418013"/>
            <a:ext cx="7381875" cy="912812"/>
            <a:chOff x="1600200" y="1048828"/>
            <a:chExt cx="10344346" cy="787385"/>
          </a:xfrm>
        </p:grpSpPr>
        <p:sp>
          <p:nvSpPr>
            <p:cNvPr id="50" name="Rounded Rectangle 31"/>
            <p:cNvSpPr/>
            <p:nvPr/>
          </p:nvSpPr>
          <p:spPr>
            <a:xfrm>
              <a:off x="2038889" y="1137856"/>
              <a:ext cx="5410200" cy="609599"/>
            </a:xfrm>
            <a:prstGeom prst="roundRect">
              <a:avLst>
                <a:gd name="adj" fmla="val 7228"/>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en-US" sz="2135" strike="noStrike" noProof="1" dirty="0">
                <a:latin typeface="宋体" panose="02010600030101010101" pitchFamily="2" charset="-122"/>
                <a:ea typeface="宋体" panose="02010600030101010101" pitchFamily="2" charset="-122"/>
                <a:sym typeface="宋体" panose="02010600030101010101" pitchFamily="2" charset="-122"/>
              </a:endParaRPr>
            </a:p>
          </p:txBody>
        </p:sp>
        <p:sp>
          <p:nvSpPr>
            <p:cNvPr id="51" name="Rounded Rectangle 32"/>
            <p:cNvSpPr/>
            <p:nvPr/>
          </p:nvSpPr>
          <p:spPr>
            <a:xfrm>
              <a:off x="1600200" y="1048828"/>
              <a:ext cx="10344346" cy="787385"/>
            </a:xfrm>
            <a:prstGeom prst="roundRect">
              <a:avLst>
                <a:gd name="adj" fmla="val 1013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r>
                <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5、历届毕业生来馆领取毕业证及学位证，需要持离校通知单（图书馆及财务部门需盖章）、成绩单（教务处盖章）及个人身份证复印件，若委托他人代领还需委托书及被委托人身份证复印件。</a:t>
              </a:r>
              <a:endPar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grpSp>
      <p:sp>
        <p:nvSpPr>
          <p:cNvPr id="52" name="TextBox 8"/>
          <p:cNvSpPr txBox="1"/>
          <p:nvPr/>
        </p:nvSpPr>
        <p:spPr>
          <a:xfrm>
            <a:off x="290513" y="260509"/>
            <a:ext cx="4576762" cy="553720"/>
          </a:xfrm>
          <a:prstGeom prst="rect">
            <a:avLst/>
          </a:prstGeom>
          <a:noFill/>
          <a:ln w="9525">
            <a:noFill/>
          </a:ln>
        </p:spPr>
        <p:txBody>
          <a:bodyPr wrap="square" lIns="0" tIns="0" rIns="0" bIns="0" anchor="ctr">
            <a:spAutoFit/>
          </a:bodyPr>
          <a:p>
            <a:pPr algn="ctr"/>
            <a:r>
              <a:rPr lang="zh-CN" altLang="en-US" sz="3600" dirty="0">
                <a:solidFill>
                  <a:srgbClr val="36A7BC"/>
                </a:solidFill>
                <a:latin typeface="华文宋体" panose="02010600040101010101" charset="-122"/>
                <a:ea typeface="华文宋体" panose="02010600040101010101" charset="-122"/>
                <a:sym typeface="宋体" panose="02010600030101010101" pitchFamily="2" charset="-122"/>
              </a:rPr>
              <a:t>五、业务办理流程：</a:t>
            </a:r>
            <a:endParaRPr lang="zh-CN" altLang="en-US" sz="3600" dirty="0">
              <a:solidFill>
                <a:srgbClr val="36A7BC"/>
              </a:solidFill>
              <a:latin typeface="华文宋体" panose="02010600040101010101" charset="-122"/>
              <a:ea typeface="华文宋体" panose="02010600040101010101" charset="-122"/>
              <a:sym typeface="宋体" panose="02010600030101010101" pitchFamily="2" charset="-122"/>
            </a:endParaRPr>
          </a:p>
        </p:txBody>
      </p:sp>
      <p:grpSp>
        <p:nvGrpSpPr>
          <p:cNvPr id="3" name="Group 9"/>
          <p:cNvGrpSpPr/>
          <p:nvPr/>
        </p:nvGrpSpPr>
        <p:grpSpPr>
          <a:xfrm>
            <a:off x="4165600" y="2819400"/>
            <a:ext cx="7381875" cy="1497013"/>
            <a:chOff x="1461537" y="415675"/>
            <a:chExt cx="8535309" cy="1291264"/>
          </a:xfrm>
        </p:grpSpPr>
        <p:sp>
          <p:nvSpPr>
            <p:cNvPr id="7" name="Rounded Rectangle 31"/>
            <p:cNvSpPr/>
            <p:nvPr/>
          </p:nvSpPr>
          <p:spPr>
            <a:xfrm>
              <a:off x="1824439" y="415675"/>
              <a:ext cx="5410200" cy="609599"/>
            </a:xfrm>
            <a:prstGeom prst="roundRect">
              <a:avLst>
                <a:gd name="adj" fmla="val 7228"/>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auto"/>
              <a:endParaRPr lang="en-US" sz="2135" strike="noStrike" noProof="1" dirty="0">
                <a:latin typeface="宋体" panose="02010600030101010101" pitchFamily="2" charset="-122"/>
                <a:ea typeface="宋体" panose="02010600030101010101" pitchFamily="2" charset="-122"/>
                <a:sym typeface="宋体" panose="02010600030101010101" pitchFamily="2" charset="-122"/>
              </a:endParaRPr>
            </a:p>
          </p:txBody>
        </p:sp>
        <p:sp>
          <p:nvSpPr>
            <p:cNvPr id="8" name="Rounded Rectangle 32"/>
            <p:cNvSpPr/>
            <p:nvPr/>
          </p:nvSpPr>
          <p:spPr>
            <a:xfrm>
              <a:off x="1461537" y="1096095"/>
              <a:ext cx="8535309" cy="610844"/>
            </a:xfrm>
            <a:prstGeom prst="roundRect">
              <a:avLst>
                <a:gd name="adj" fmla="val 1013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fontAlgn="auto"/>
              <a:r>
                <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4、查询复印新生录取名册需携带本人有效证件原件前来办理，提供高考年份，生源地省份，录取专业相关信息。</a:t>
              </a:r>
              <a:endPar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grpSp>
      <p:cxnSp>
        <p:nvCxnSpPr>
          <p:cNvPr id="36" name="Straight Connector 69"/>
          <p:cNvCxnSpPr/>
          <p:nvPr/>
        </p:nvCxnSpPr>
        <p:spPr>
          <a:xfrm>
            <a:off x="2560638" y="3525838"/>
            <a:ext cx="1604963" cy="3175"/>
          </a:xfrm>
          <a:prstGeom prst="line">
            <a:avLst/>
          </a:prstGeom>
          <a:ln w="28575">
            <a:solidFill>
              <a:schemeClr val="accent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Rounded Rectangle 94"/>
          <p:cNvSpPr/>
          <p:nvPr/>
        </p:nvSpPr>
        <p:spPr>
          <a:xfrm>
            <a:off x="4165600" y="2652713"/>
            <a:ext cx="7381875" cy="873125"/>
          </a:xfrm>
          <a:prstGeom prst="roundRect">
            <a:avLst>
              <a:gd name="adj" fmla="val 101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fontAlgn="auto"/>
            <a:r>
              <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3、专升本、考研学生及毕业生提取个人档案时需出具调档函和自提承诺书，退学学生档案提取需提供退学红头文件及学生办理离校手续程序表。</a:t>
            </a:r>
            <a:endPar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
        <p:nvSpPr>
          <p:cNvPr id="4" name="Rounded Rectangle 94"/>
          <p:cNvSpPr/>
          <p:nvPr/>
        </p:nvSpPr>
        <p:spPr>
          <a:xfrm>
            <a:off x="4165600" y="5445125"/>
            <a:ext cx="7381875" cy="752475"/>
          </a:xfrm>
          <a:prstGeom prst="roundRect">
            <a:avLst>
              <a:gd name="adj" fmla="val 101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r>
              <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rPr>
              <a:t>6、补办毕业证的学生需持学信网个人信息截图及身份证复印件来馆复印领证存根及招生花名册。</a:t>
            </a:r>
            <a:endParaRPr lang="zh-CN" altLang="en-US" strike="noStrike" noProof="1" dirty="0" smtClean="0">
              <a:solidFill>
                <a:schemeClr val="bg1"/>
              </a:solidFill>
              <a:latin typeface="华文宋体" panose="02010600040101010101" charset="-122"/>
              <a:ea typeface="华文宋体" panose="02010600040101010101" charset="-122"/>
              <a:cs typeface="华文宋体" panose="02010600040101010101" charset="-122"/>
              <a:sym typeface="宋体" panose="02010600030101010101" pitchFamily="2" charset="-122"/>
            </a:endParaRPr>
          </a:p>
        </p:txBody>
      </p:sp>
    </p:spTree>
  </p:cSld>
  <p:clrMapOvr>
    <a:masterClrMapping/>
  </p:clrMapOvr>
  <p:transition spd="slow" advClick="0" advTm="10069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000"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000000"/>
                                          </p:val>
                                        </p:tav>
                                        <p:tav tm="100000">
                                          <p:val>
                                            <p:strVal val="#ppt_w"/>
                                          </p:val>
                                        </p:tav>
                                      </p:tavLst>
                                    </p:anim>
                                    <p:anim calcmode="lin" valueType="num">
                                      <p:cBhvr>
                                        <p:cTn id="8" dur="1000" fill="hold"/>
                                        <p:tgtEl>
                                          <p:spTgt spid="52"/>
                                        </p:tgtEl>
                                        <p:attrNameLst>
                                          <p:attrName>ppt_h</p:attrName>
                                        </p:attrNameLst>
                                      </p:cBhvr>
                                      <p:tavLst>
                                        <p:tav tm="0">
                                          <p:val>
                                            <p:fltVal val="0.000000"/>
                                          </p:val>
                                        </p:tav>
                                        <p:tav tm="100000">
                                          <p:val>
                                            <p:strVal val="#ppt_h"/>
                                          </p:val>
                                        </p:tav>
                                      </p:tavLst>
                                    </p:anim>
                                    <p:animEffect transition="in" filter="fade">
                                      <p:cBhvr>
                                        <p:cTn id="9" dur="1000"/>
                                        <p:tgtEl>
                                          <p:spTgt spid="52"/>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000000"/>
                                          </p:val>
                                        </p:tav>
                                        <p:tav tm="100000">
                                          <p:val>
                                            <p:strVal val="#ppt_w"/>
                                          </p:val>
                                        </p:tav>
                                      </p:tavLst>
                                    </p:anim>
                                    <p:anim calcmode="lin" valueType="num">
                                      <p:cBhvr>
                                        <p:cTn id="14" dur="500" fill="hold"/>
                                        <p:tgtEl>
                                          <p:spTgt spid="25"/>
                                        </p:tgtEl>
                                        <p:attrNameLst>
                                          <p:attrName>ppt_h</p:attrName>
                                        </p:attrNameLst>
                                      </p:cBhvr>
                                      <p:tavLst>
                                        <p:tav tm="0">
                                          <p:val>
                                            <p:fltVal val="0.000000"/>
                                          </p:val>
                                        </p:tav>
                                        <p:tav tm="100000">
                                          <p:val>
                                            <p:strVal val="#ppt_h"/>
                                          </p:val>
                                        </p:tav>
                                      </p:tavLst>
                                    </p:anim>
                                    <p:animEffect transition="in" filter="fade">
                                      <p:cBhvr>
                                        <p:cTn id="15" dur="500"/>
                                        <p:tgtEl>
                                          <p:spTgt spid="25"/>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ppt_w</p:attrName>
                                        </p:attrNameLst>
                                      </p:cBhvr>
                                      <p:tavLst>
                                        <p:tav tm="0">
                                          <p:val>
                                            <p:fltVal val="0.000000"/>
                                          </p:val>
                                        </p:tav>
                                        <p:tav tm="100000">
                                          <p:val>
                                            <p:strVal val="#ppt_w"/>
                                          </p:val>
                                        </p:tav>
                                      </p:tavLst>
                                    </p:anim>
                                    <p:anim calcmode="lin" valueType="num">
                                      <p:cBhvr>
                                        <p:cTn id="20" dur="500" fill="hold"/>
                                        <p:tgtEl>
                                          <p:spTgt spid="34"/>
                                        </p:tgtEl>
                                        <p:attrNameLst>
                                          <p:attrName>ppt_h</p:attrName>
                                        </p:attrNameLst>
                                      </p:cBhvr>
                                      <p:tavLst>
                                        <p:tav tm="0">
                                          <p:val>
                                            <p:fltVal val="0.000000"/>
                                          </p:val>
                                        </p:tav>
                                        <p:tav tm="100000">
                                          <p:val>
                                            <p:strVal val="#ppt_h"/>
                                          </p:val>
                                        </p:tav>
                                      </p:tavLst>
                                    </p:anim>
                                    <p:animEffect transition="in" filter="fade">
                                      <p:cBhvr>
                                        <p:cTn id="21" dur="500"/>
                                        <p:tgtEl>
                                          <p:spTgt spid="34"/>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000000"/>
                                          </p:val>
                                        </p:tav>
                                        <p:tav tm="100000">
                                          <p:val>
                                            <p:strVal val="#ppt_w"/>
                                          </p:val>
                                        </p:tav>
                                      </p:tavLst>
                                    </p:anim>
                                    <p:anim calcmode="lin" valueType="num">
                                      <p:cBhvr>
                                        <p:cTn id="26" dur="500" fill="hold"/>
                                        <p:tgtEl>
                                          <p:spTgt spid="35"/>
                                        </p:tgtEl>
                                        <p:attrNameLst>
                                          <p:attrName>ppt_h</p:attrName>
                                        </p:attrNameLst>
                                      </p:cBhvr>
                                      <p:tavLst>
                                        <p:tav tm="0">
                                          <p:val>
                                            <p:fltVal val="0.000000"/>
                                          </p:val>
                                        </p:tav>
                                        <p:tav tm="100000">
                                          <p:val>
                                            <p:strVal val="#ppt_h"/>
                                          </p:val>
                                        </p:tav>
                                      </p:tavLst>
                                    </p:anim>
                                    <p:animEffect transition="in" filter="fade">
                                      <p:cBhvr>
                                        <p:cTn id="27" dur="500"/>
                                        <p:tgtEl>
                                          <p:spTgt spid="35"/>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000000"/>
                                          </p:val>
                                        </p:tav>
                                        <p:tav tm="100000">
                                          <p:val>
                                            <p:strVal val="#ppt_w"/>
                                          </p:val>
                                        </p:tav>
                                      </p:tavLst>
                                    </p:anim>
                                    <p:anim calcmode="lin" valueType="num">
                                      <p:cBhvr>
                                        <p:cTn id="32" dur="500" fill="hold"/>
                                        <p:tgtEl>
                                          <p:spTgt spid="36"/>
                                        </p:tgtEl>
                                        <p:attrNameLst>
                                          <p:attrName>ppt_h</p:attrName>
                                        </p:attrNameLst>
                                      </p:cBhvr>
                                      <p:tavLst>
                                        <p:tav tm="0">
                                          <p:val>
                                            <p:fltVal val="0.000000"/>
                                          </p:val>
                                        </p:tav>
                                        <p:tav tm="100000">
                                          <p:val>
                                            <p:strVal val="#ppt_h"/>
                                          </p:val>
                                        </p:tav>
                                      </p:tavLst>
                                    </p:anim>
                                    <p:animEffect transition="in" filter="fade">
                                      <p:cBhvr>
                                        <p:cTn id="33" dur="500"/>
                                        <p:tgtEl>
                                          <p:spTgt spid="3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000000"/>
                                          </p:val>
                                        </p:tav>
                                        <p:tav tm="100000">
                                          <p:val>
                                            <p:strVal val="#ppt_w"/>
                                          </p:val>
                                        </p:tav>
                                      </p:tavLst>
                                    </p:anim>
                                    <p:anim calcmode="lin" valueType="num">
                                      <p:cBhvr>
                                        <p:cTn id="38" dur="500" fill="hold"/>
                                        <p:tgtEl>
                                          <p:spTgt spid="37"/>
                                        </p:tgtEl>
                                        <p:attrNameLst>
                                          <p:attrName>ppt_h</p:attrName>
                                        </p:attrNameLst>
                                      </p:cBhvr>
                                      <p:tavLst>
                                        <p:tav tm="0">
                                          <p:val>
                                            <p:fltVal val="0.000000"/>
                                          </p:val>
                                        </p:tav>
                                        <p:tav tm="100000">
                                          <p:val>
                                            <p:strVal val="#ppt_h"/>
                                          </p:val>
                                        </p:tav>
                                      </p:tavLst>
                                    </p:anim>
                                    <p:animEffect transition="in" filter="fade">
                                      <p:cBhvr>
                                        <p:cTn id="39" dur="500"/>
                                        <p:tgtEl>
                                          <p:spTgt spid="37"/>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000000"/>
                                          </p:val>
                                        </p:tav>
                                        <p:tav tm="100000">
                                          <p:val>
                                            <p:strVal val="#ppt_w"/>
                                          </p:val>
                                        </p:tav>
                                      </p:tavLst>
                                    </p:anim>
                                    <p:anim calcmode="lin" valueType="num">
                                      <p:cBhvr>
                                        <p:cTn id="44" dur="500" fill="hold"/>
                                        <p:tgtEl>
                                          <p:spTgt spid="38"/>
                                        </p:tgtEl>
                                        <p:attrNameLst>
                                          <p:attrName>ppt_h</p:attrName>
                                        </p:attrNameLst>
                                      </p:cBhvr>
                                      <p:tavLst>
                                        <p:tav tm="0">
                                          <p:val>
                                            <p:fltVal val="0.000000"/>
                                          </p:val>
                                        </p:tav>
                                        <p:tav tm="100000">
                                          <p:val>
                                            <p:strVal val="#ppt_h"/>
                                          </p:val>
                                        </p:tav>
                                      </p:tavLst>
                                    </p:anim>
                                    <p:animEffect transition="in" filter="fade">
                                      <p:cBhvr>
                                        <p:cTn id="45" dur="500"/>
                                        <p:tgtEl>
                                          <p:spTgt spid="38"/>
                                        </p:tgtEl>
                                      </p:cBhvr>
                                    </p:animEffect>
                                  </p:childTnLst>
                                </p:cTn>
                              </p:par>
                            </p:childTnLst>
                          </p:cTn>
                        </p:par>
                        <p:par>
                          <p:cTn id="46" fill="hold">
                            <p:stCondLst>
                              <p:cond delay="4000"/>
                            </p:stCondLst>
                            <p:childTnLst>
                              <p:par>
                                <p:cTn id="47" presetID="53" presetClass="entr" presetSubtype="16"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p:cTn id="49" dur="500" fill="hold"/>
                                        <p:tgtEl>
                                          <p:spTgt spid="39"/>
                                        </p:tgtEl>
                                        <p:attrNameLst>
                                          <p:attrName>ppt_w</p:attrName>
                                        </p:attrNameLst>
                                      </p:cBhvr>
                                      <p:tavLst>
                                        <p:tav tm="0">
                                          <p:val>
                                            <p:fltVal val="0.000000"/>
                                          </p:val>
                                        </p:tav>
                                        <p:tav tm="100000">
                                          <p:val>
                                            <p:strVal val="#ppt_w"/>
                                          </p:val>
                                        </p:tav>
                                      </p:tavLst>
                                    </p:anim>
                                    <p:anim calcmode="lin" valueType="num">
                                      <p:cBhvr>
                                        <p:cTn id="50" dur="500" fill="hold"/>
                                        <p:tgtEl>
                                          <p:spTgt spid="39"/>
                                        </p:tgtEl>
                                        <p:attrNameLst>
                                          <p:attrName>ppt_h</p:attrName>
                                        </p:attrNameLst>
                                      </p:cBhvr>
                                      <p:tavLst>
                                        <p:tav tm="0">
                                          <p:val>
                                            <p:fltVal val="0.000000"/>
                                          </p:val>
                                        </p:tav>
                                        <p:tav tm="100000">
                                          <p:val>
                                            <p:strVal val="#ppt_h"/>
                                          </p:val>
                                        </p:tav>
                                      </p:tavLst>
                                    </p:anim>
                                    <p:animEffect transition="in" filter="fade">
                                      <p:cBhvr>
                                        <p:cTn id="51" dur="500"/>
                                        <p:tgtEl>
                                          <p:spTgt spid="39"/>
                                        </p:tgtEl>
                                      </p:cBhvr>
                                    </p:animEffect>
                                  </p:childTnLst>
                                </p:cTn>
                              </p:par>
                            </p:childTnLst>
                          </p:cTn>
                        </p:par>
                        <p:par>
                          <p:cTn id="52" fill="hold">
                            <p:stCondLst>
                              <p:cond delay="4500"/>
                            </p:stCondLst>
                            <p:childTnLst>
                              <p:par>
                                <p:cTn id="53" presetID="53" presetClass="entr" presetSubtype="16"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000000"/>
                                          </p:val>
                                        </p:tav>
                                        <p:tav tm="100000">
                                          <p:val>
                                            <p:strVal val="#ppt_w"/>
                                          </p:val>
                                        </p:tav>
                                      </p:tavLst>
                                    </p:anim>
                                    <p:anim calcmode="lin" valueType="num">
                                      <p:cBhvr>
                                        <p:cTn id="56" dur="500" fill="hold"/>
                                        <p:tgtEl>
                                          <p:spTgt spid="43"/>
                                        </p:tgtEl>
                                        <p:attrNameLst>
                                          <p:attrName>ppt_h</p:attrName>
                                        </p:attrNameLst>
                                      </p:cBhvr>
                                      <p:tavLst>
                                        <p:tav tm="0">
                                          <p:val>
                                            <p:fltVal val="0.000000"/>
                                          </p:val>
                                        </p:tav>
                                        <p:tav tm="100000">
                                          <p:val>
                                            <p:strVal val="#ppt_h"/>
                                          </p:val>
                                        </p:tav>
                                      </p:tavLst>
                                    </p:anim>
                                    <p:animEffect transition="in" filter="fade">
                                      <p:cBhvr>
                                        <p:cTn id="57" dur="500"/>
                                        <p:tgtEl>
                                          <p:spTgt spid="43"/>
                                        </p:tgtEl>
                                      </p:cBhvr>
                                    </p:animEffect>
                                  </p:childTnLst>
                                </p:cTn>
                              </p:par>
                            </p:childTnLst>
                          </p:cTn>
                        </p:par>
                        <p:par>
                          <p:cTn id="58" fill="hold">
                            <p:stCondLst>
                              <p:cond delay="5000"/>
                            </p:stCondLst>
                            <p:childTnLst>
                              <p:par>
                                <p:cTn id="59" presetID="53" presetClass="entr" presetSubtype="16" fill="hold" grpId="0" nodeType="after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p:cTn id="61" dur="500" fill="hold"/>
                                        <p:tgtEl>
                                          <p:spTgt spid="2"/>
                                        </p:tgtEl>
                                        <p:attrNameLst>
                                          <p:attrName>ppt_w</p:attrName>
                                        </p:attrNameLst>
                                      </p:cBhvr>
                                      <p:tavLst>
                                        <p:tav tm="0">
                                          <p:val>
                                            <p:fltVal val="0.000000"/>
                                          </p:val>
                                        </p:tav>
                                        <p:tav tm="100000">
                                          <p:val>
                                            <p:strVal val="#ppt_w"/>
                                          </p:val>
                                        </p:tav>
                                      </p:tavLst>
                                    </p:anim>
                                    <p:anim calcmode="lin" valueType="num">
                                      <p:cBhvr>
                                        <p:cTn id="62" dur="500" fill="hold"/>
                                        <p:tgtEl>
                                          <p:spTgt spid="2"/>
                                        </p:tgtEl>
                                        <p:attrNameLst>
                                          <p:attrName>ppt_h</p:attrName>
                                        </p:attrNameLst>
                                      </p:cBhvr>
                                      <p:tavLst>
                                        <p:tav tm="0">
                                          <p:val>
                                            <p:fltVal val="0.000000"/>
                                          </p:val>
                                        </p:tav>
                                        <p:tav tm="100000">
                                          <p:val>
                                            <p:strVal val="#ppt_h"/>
                                          </p:val>
                                        </p:tav>
                                      </p:tavLst>
                                    </p:anim>
                                    <p:animEffect transition="in" filter="fade">
                                      <p:cBhvr>
                                        <p:cTn id="63" dur="500"/>
                                        <p:tgtEl>
                                          <p:spTgt spid="2"/>
                                        </p:tgtEl>
                                      </p:cBhvr>
                                    </p:animEffect>
                                  </p:childTnLst>
                                </p:cTn>
                              </p:par>
                            </p:childTnLst>
                          </p:cTn>
                        </p:par>
                        <p:par>
                          <p:cTn id="64" fill="hold">
                            <p:stCondLst>
                              <p:cond delay="5500"/>
                            </p:stCondLst>
                            <p:childTnLst>
                              <p:par>
                                <p:cTn id="65" presetID="53" presetClass="entr" presetSubtype="16"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500" fill="hold"/>
                                        <p:tgtEl>
                                          <p:spTgt spid="3"/>
                                        </p:tgtEl>
                                        <p:attrNameLst>
                                          <p:attrName>ppt_w</p:attrName>
                                        </p:attrNameLst>
                                      </p:cBhvr>
                                      <p:tavLst>
                                        <p:tav tm="0">
                                          <p:val>
                                            <p:fltVal val="0.000000"/>
                                          </p:val>
                                        </p:tav>
                                        <p:tav tm="100000">
                                          <p:val>
                                            <p:strVal val="#ppt_w"/>
                                          </p:val>
                                        </p:tav>
                                      </p:tavLst>
                                    </p:anim>
                                    <p:anim calcmode="lin" valueType="num">
                                      <p:cBhvr>
                                        <p:cTn id="68" dur="500" fill="hold"/>
                                        <p:tgtEl>
                                          <p:spTgt spid="3"/>
                                        </p:tgtEl>
                                        <p:attrNameLst>
                                          <p:attrName>ppt_h</p:attrName>
                                        </p:attrNameLst>
                                      </p:cBhvr>
                                      <p:tavLst>
                                        <p:tav tm="0">
                                          <p:val>
                                            <p:fltVal val="0.000000"/>
                                          </p:val>
                                        </p:tav>
                                        <p:tav tm="100000">
                                          <p:val>
                                            <p:strVal val="#ppt_h"/>
                                          </p:val>
                                        </p:tav>
                                      </p:tavLst>
                                    </p:anim>
                                    <p:animEffect transition="in" filter="fade">
                                      <p:cBhvr>
                                        <p:cTn id="69" dur="500"/>
                                        <p:tgtEl>
                                          <p:spTgt spid="3"/>
                                        </p:tgtEl>
                                      </p:cBhvr>
                                    </p:animEffect>
                                  </p:childTnLst>
                                </p:cTn>
                              </p:par>
                            </p:childTnLst>
                          </p:cTn>
                        </p:par>
                        <p:par>
                          <p:cTn id="70" fill="hold">
                            <p:stCondLst>
                              <p:cond delay="6000"/>
                            </p:stCondLst>
                            <p:childTnLst>
                              <p:par>
                                <p:cTn id="71" presetID="53" presetClass="entr" presetSubtype="16"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p:cTn id="73" dur="500" fill="hold"/>
                                        <p:tgtEl>
                                          <p:spTgt spid="49"/>
                                        </p:tgtEl>
                                        <p:attrNameLst>
                                          <p:attrName>ppt_w</p:attrName>
                                        </p:attrNameLst>
                                      </p:cBhvr>
                                      <p:tavLst>
                                        <p:tav tm="0">
                                          <p:val>
                                            <p:fltVal val="0.000000"/>
                                          </p:val>
                                        </p:tav>
                                        <p:tav tm="100000">
                                          <p:val>
                                            <p:strVal val="#ppt_w"/>
                                          </p:val>
                                        </p:tav>
                                      </p:tavLst>
                                    </p:anim>
                                    <p:anim calcmode="lin" valueType="num">
                                      <p:cBhvr>
                                        <p:cTn id="74" dur="500" fill="hold"/>
                                        <p:tgtEl>
                                          <p:spTgt spid="49"/>
                                        </p:tgtEl>
                                        <p:attrNameLst>
                                          <p:attrName>ppt_h</p:attrName>
                                        </p:attrNameLst>
                                      </p:cBhvr>
                                      <p:tavLst>
                                        <p:tav tm="0">
                                          <p:val>
                                            <p:fltVal val="0.000000"/>
                                          </p:val>
                                        </p:tav>
                                        <p:tav tm="100000">
                                          <p:val>
                                            <p:strVal val="#ppt_h"/>
                                          </p:val>
                                        </p:tav>
                                      </p:tavLst>
                                    </p:anim>
                                    <p:animEffect transition="in" filter="fade">
                                      <p:cBhvr>
                                        <p:cTn id="75" dur="500"/>
                                        <p:tgtEl>
                                          <p:spTgt spid="49"/>
                                        </p:tgtEl>
                                      </p:cBhvr>
                                    </p:animEffect>
                                  </p:childTnLst>
                                </p:cTn>
                              </p:par>
                            </p:childTnLst>
                          </p:cTn>
                        </p:par>
                        <p:par>
                          <p:cTn id="76" fill="hold">
                            <p:stCondLst>
                              <p:cond delay="6500"/>
                            </p:stCondLst>
                            <p:childTnLst>
                              <p:par>
                                <p:cTn id="77" presetID="53" presetClass="entr" presetSubtype="16" fill="hold" grpId="0" nodeType="after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500" fill="hold"/>
                                        <p:tgtEl>
                                          <p:spTgt spid="4"/>
                                        </p:tgtEl>
                                        <p:attrNameLst>
                                          <p:attrName>ppt_w</p:attrName>
                                        </p:attrNameLst>
                                      </p:cBhvr>
                                      <p:tavLst>
                                        <p:tav tm="0">
                                          <p:val>
                                            <p:fltVal val="0.000000"/>
                                          </p:val>
                                        </p:tav>
                                        <p:tav tm="100000">
                                          <p:val>
                                            <p:strVal val="#ppt_w"/>
                                          </p:val>
                                        </p:tav>
                                      </p:tavLst>
                                    </p:anim>
                                    <p:anim calcmode="lin" valueType="num">
                                      <p:cBhvr>
                                        <p:cTn id="80" dur="500" fill="hold"/>
                                        <p:tgtEl>
                                          <p:spTgt spid="4"/>
                                        </p:tgtEl>
                                        <p:attrNameLst>
                                          <p:attrName>ppt_h</p:attrName>
                                        </p:attrNameLst>
                                      </p:cBhvr>
                                      <p:tavLst>
                                        <p:tav tm="0">
                                          <p:val>
                                            <p:fltVal val="0.000000"/>
                                          </p:val>
                                        </p:tav>
                                        <p:tav tm="100000">
                                          <p:val>
                                            <p:strVal val="#ppt_h"/>
                                          </p:val>
                                        </p:tav>
                                      </p:tavLst>
                                    </p:anim>
                                    <p:animEffect transition="in" filter="fade">
                                      <p:cBhvr>
                                        <p:cTn id="8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 name="矩形 61"/>
          <p:cNvSpPr/>
          <p:nvPr/>
        </p:nvSpPr>
        <p:spPr>
          <a:xfrm>
            <a:off x="300038" y="212725"/>
            <a:ext cx="11591925" cy="76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auto"/>
            <a:endParaRPr lang="zh-CN" altLang="en-US" sz="2000" strike="noStrike" noProof="1">
              <a:solidFill>
                <a:srgbClr val="36A7BC"/>
              </a:solidFill>
              <a:latin typeface="宋体" panose="02010600030101010101" pitchFamily="2" charset="-122"/>
              <a:ea typeface="宋体" panose="02010600030101010101" pitchFamily="2" charset="-122"/>
              <a:sym typeface="宋体" panose="02010600030101010101" pitchFamily="2" charset="-122"/>
            </a:endParaRPr>
          </a:p>
        </p:txBody>
      </p:sp>
      <p:grpSp>
        <p:nvGrpSpPr>
          <p:cNvPr id="65" name="Group 4"/>
          <p:cNvGrpSpPr/>
          <p:nvPr/>
        </p:nvGrpSpPr>
        <p:grpSpPr>
          <a:xfrm>
            <a:off x="839788" y="4090988"/>
            <a:ext cx="5334000" cy="1371600"/>
            <a:chOff x="0" y="0"/>
            <a:chExt cx="3360" cy="864"/>
          </a:xfrm>
        </p:grpSpPr>
        <p:grpSp>
          <p:nvGrpSpPr>
            <p:cNvPr id="26627" name="Group 5"/>
            <p:cNvGrpSpPr/>
            <p:nvPr/>
          </p:nvGrpSpPr>
          <p:grpSpPr>
            <a:xfrm>
              <a:off x="0" y="0"/>
              <a:ext cx="3360" cy="864"/>
              <a:chOff x="0" y="0"/>
              <a:chExt cx="3360" cy="864"/>
            </a:xfrm>
          </p:grpSpPr>
          <p:sp>
            <p:nvSpPr>
              <p:cNvPr id="26628" name="Freeform 6"/>
              <p:cNvSpPr/>
              <p:nvPr/>
            </p:nvSpPr>
            <p:spPr>
              <a:xfrm>
                <a:off x="0" y="192"/>
                <a:ext cx="3360" cy="672"/>
              </a:xfrm>
              <a:custGeom>
                <a:avLst/>
                <a:gdLst/>
                <a:ahLst/>
                <a:cxnLst>
                  <a:cxn ang="0">
                    <a:pos x="0" y="528"/>
                  </a:cxn>
                  <a:cxn ang="0">
                    <a:pos x="717" y="1"/>
                  </a:cxn>
                  <a:cxn ang="0">
                    <a:pos x="1440" y="0"/>
                  </a:cxn>
                  <a:cxn ang="0">
                    <a:pos x="2202" y="529"/>
                  </a:cxn>
                  <a:cxn ang="0">
                    <a:pos x="48" y="528"/>
                  </a:cxn>
                </a:cxnLst>
                <a:pathLst>
                  <a:path w="2202" h="529">
                    <a:moveTo>
                      <a:pt x="0" y="528"/>
                    </a:moveTo>
                    <a:lnTo>
                      <a:pt x="717" y="1"/>
                    </a:lnTo>
                    <a:lnTo>
                      <a:pt x="1440" y="0"/>
                    </a:lnTo>
                    <a:lnTo>
                      <a:pt x="2202" y="529"/>
                    </a:lnTo>
                    <a:lnTo>
                      <a:pt x="48" y="528"/>
                    </a:lnTo>
                  </a:path>
                </a:pathLst>
              </a:custGeom>
              <a:gradFill rotWithShape="1">
                <a:gsLst>
                  <a:gs pos="0">
                    <a:srgbClr val="FFFFFF"/>
                  </a:gs>
                  <a:gs pos="100000">
                    <a:srgbClr val="97CCF3"/>
                  </a:gs>
                </a:gsLst>
                <a:lin ang="5400000" scaled="1"/>
                <a:tileRect/>
              </a:gradFill>
              <a:ln w="9525">
                <a:noFill/>
              </a:ln>
            </p:spPr>
            <p:txBody>
              <a:bodyPr/>
              <a:p>
                <a:endParaRPr lang="zh-CN" altLang="en-US"/>
              </a:p>
            </p:txBody>
          </p:sp>
          <p:grpSp>
            <p:nvGrpSpPr>
              <p:cNvPr id="26629" name="Group 7"/>
              <p:cNvGrpSpPr/>
              <p:nvPr/>
            </p:nvGrpSpPr>
            <p:grpSpPr>
              <a:xfrm>
                <a:off x="768" y="0"/>
                <a:ext cx="1968" cy="864"/>
                <a:chOff x="0" y="0"/>
                <a:chExt cx="1968" cy="864"/>
              </a:xfrm>
            </p:grpSpPr>
            <p:sp>
              <p:nvSpPr>
                <p:cNvPr id="26630" name="Line 8"/>
                <p:cNvSpPr/>
                <p:nvPr/>
              </p:nvSpPr>
              <p:spPr>
                <a:xfrm flipV="1">
                  <a:off x="0" y="144"/>
                  <a:ext cx="528" cy="720"/>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1" name="Line 9"/>
                <p:cNvSpPr/>
                <p:nvPr/>
              </p:nvSpPr>
              <p:spPr>
                <a:xfrm flipV="1">
                  <a:off x="576" y="0"/>
                  <a:ext cx="96" cy="864"/>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2" name="Line 10"/>
                <p:cNvSpPr/>
                <p:nvPr/>
              </p:nvSpPr>
              <p:spPr>
                <a:xfrm flipV="1">
                  <a:off x="1008" y="48"/>
                  <a:ext cx="1" cy="816"/>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3" name="Line 11"/>
                <p:cNvSpPr/>
                <p:nvPr/>
              </p:nvSpPr>
              <p:spPr>
                <a:xfrm flipH="1" flipV="1">
                  <a:off x="1200" y="96"/>
                  <a:ext cx="288" cy="768"/>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4" name="Line 12"/>
                <p:cNvSpPr/>
                <p:nvPr/>
              </p:nvSpPr>
              <p:spPr>
                <a:xfrm flipH="1" flipV="1">
                  <a:off x="1344" y="144"/>
                  <a:ext cx="624" cy="720"/>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grpSp>
        </p:grpSp>
        <p:sp>
          <p:nvSpPr>
            <p:cNvPr id="26635" name="Line 13"/>
            <p:cNvSpPr/>
            <p:nvPr/>
          </p:nvSpPr>
          <p:spPr>
            <a:xfrm>
              <a:off x="384" y="624"/>
              <a:ext cx="2592" cy="1"/>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6" name="Line 14"/>
            <p:cNvSpPr/>
            <p:nvPr/>
          </p:nvSpPr>
          <p:spPr>
            <a:xfrm>
              <a:off x="672" y="432"/>
              <a:ext cx="2016" cy="1"/>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sp>
          <p:nvSpPr>
            <p:cNvPr id="26637" name="Line 15"/>
            <p:cNvSpPr/>
            <p:nvPr/>
          </p:nvSpPr>
          <p:spPr>
            <a:xfrm>
              <a:off x="864" y="288"/>
              <a:ext cx="1632" cy="1"/>
            </a:xfrm>
            <a:prstGeom prst="line">
              <a:avLst/>
            </a:prstGeom>
            <a:ln w="9525" cap="flat" cmpd="sng">
              <a:solidFill>
                <a:schemeClr val="bg1"/>
              </a:solidFill>
              <a:prstDash val="solid"/>
              <a:bevel/>
              <a:headEnd type="none" w="med" len="med"/>
              <a:tailEnd type="none" w="med" len="med"/>
            </a:ln>
          </p:spPr>
          <p:txBody>
            <a:bodyPr anchor="t"/>
            <a:p>
              <a:endParaRPr lang="zh-CN" altLang="en-US">
                <a:latin typeface="等线" panose="02010600030101010101" charset="-122"/>
                <a:ea typeface="等线" panose="02010600030101010101" charset="-122"/>
              </a:endParaRPr>
            </a:p>
          </p:txBody>
        </p:sp>
      </p:grpSp>
      <p:sp>
        <p:nvSpPr>
          <p:cNvPr id="77" name="AutoShape 20"/>
          <p:cNvSpPr/>
          <p:nvPr/>
        </p:nvSpPr>
        <p:spPr>
          <a:xfrm>
            <a:off x="536575" y="5424488"/>
            <a:ext cx="6019800" cy="844550"/>
          </a:xfrm>
          <a:prstGeom prst="roundRect">
            <a:avLst>
              <a:gd name="adj" fmla="val 50000"/>
            </a:avLst>
          </a:prstGeom>
          <a:gradFill rotWithShape="1">
            <a:gsLst>
              <a:gs pos="0">
                <a:srgbClr val="80ADCE"/>
              </a:gs>
              <a:gs pos="50000">
                <a:srgbClr val="97CCF3"/>
              </a:gs>
              <a:gs pos="100000">
                <a:srgbClr val="80ADCE"/>
              </a:gs>
            </a:gsLst>
            <a:lin ang="18900000" scaled="1"/>
            <a:tileRect/>
          </a:gradFill>
          <a:ln w="38100" cap="flat" cmpd="sng">
            <a:solidFill>
              <a:schemeClr val="bg1"/>
            </a:solidFill>
            <a:prstDash val="solid"/>
            <a:bevel/>
            <a:headEnd type="none" w="med" len="med"/>
            <a:tailEnd type="none" w="med" len="med"/>
          </a:ln>
        </p:spPr>
        <p:txBody>
          <a:bodyPr wrap="none" anchor="ctr"/>
          <a:p>
            <a:pPr algn="ctr" eaLnBrk="0" hangingPunct="0"/>
            <a:endParaRPr lang="zh-CN" altLang="zh-CN" sz="1400">
              <a:solidFill>
                <a:schemeClr val="bg1"/>
              </a:solidFill>
              <a:latin typeface="Verdana" panose="020B0604030504040204" pitchFamily="34" charset="0"/>
              <a:ea typeface="等线" panose="02010600030101010101" charset="-122"/>
              <a:sym typeface="Verdana" panose="020B0604030504040204" pitchFamily="34" charset="0"/>
            </a:endParaRPr>
          </a:p>
        </p:txBody>
      </p:sp>
      <p:grpSp>
        <p:nvGrpSpPr>
          <p:cNvPr id="79" name="Group 36"/>
          <p:cNvGrpSpPr/>
          <p:nvPr/>
        </p:nvGrpSpPr>
        <p:grpSpPr>
          <a:xfrm>
            <a:off x="2744788" y="4265613"/>
            <a:ext cx="457200" cy="1138237"/>
            <a:chOff x="0" y="0"/>
            <a:chExt cx="498" cy="1245"/>
          </a:xfrm>
        </p:grpSpPr>
        <p:sp>
          <p:nvSpPr>
            <p:cNvPr id="26640" name="Freeform 37"/>
            <p:cNvSpPr/>
            <p:nvPr/>
          </p:nvSpPr>
          <p:spPr>
            <a:xfrm>
              <a:off x="121" y="0"/>
              <a:ext cx="233" cy="254"/>
            </a:xfrm>
            <a:custGeom>
              <a:avLst/>
              <a:gdLst/>
              <a:ahLst/>
              <a:cxnLst>
                <a:cxn ang="0">
                  <a:pos x="133" y="0"/>
                </a:cxn>
                <a:cxn ang="0">
                  <a:pos x="161" y="3"/>
                </a:cxn>
                <a:cxn ang="0">
                  <a:pos x="186" y="12"/>
                </a:cxn>
                <a:cxn ang="0">
                  <a:pos x="209" y="25"/>
                </a:cxn>
                <a:cxn ang="0">
                  <a:pos x="228" y="42"/>
                </a:cxn>
                <a:cxn ang="0">
                  <a:pos x="245" y="64"/>
                </a:cxn>
                <a:cxn ang="0">
                  <a:pos x="257" y="88"/>
                </a:cxn>
                <a:cxn ang="0">
                  <a:pos x="265" y="116"/>
                </a:cxn>
                <a:cxn ang="0">
                  <a:pos x="267" y="146"/>
                </a:cxn>
                <a:cxn ang="0">
                  <a:pos x="265" y="175"/>
                </a:cxn>
                <a:cxn ang="0">
                  <a:pos x="257" y="203"/>
                </a:cxn>
                <a:cxn ang="0">
                  <a:pos x="245" y="227"/>
                </a:cxn>
                <a:cxn ang="0">
                  <a:pos x="228" y="249"/>
                </a:cxn>
                <a:cxn ang="0">
                  <a:pos x="209" y="267"/>
                </a:cxn>
                <a:cxn ang="0">
                  <a:pos x="186" y="281"/>
                </a:cxn>
                <a:cxn ang="0">
                  <a:pos x="161" y="289"/>
                </a:cxn>
                <a:cxn ang="0">
                  <a:pos x="133" y="292"/>
                </a:cxn>
                <a:cxn ang="0">
                  <a:pos x="103" y="288"/>
                </a:cxn>
                <a:cxn ang="0">
                  <a:pos x="75" y="277"/>
                </a:cxn>
                <a:cxn ang="0">
                  <a:pos x="51" y="260"/>
                </a:cxn>
                <a:cxn ang="0">
                  <a:pos x="29" y="237"/>
                </a:cxn>
                <a:cxn ang="0">
                  <a:pos x="13" y="210"/>
                </a:cxn>
                <a:cxn ang="0">
                  <a:pos x="4" y="178"/>
                </a:cxn>
                <a:cxn ang="0">
                  <a:pos x="0" y="146"/>
                </a:cxn>
                <a:cxn ang="0">
                  <a:pos x="4" y="113"/>
                </a:cxn>
                <a:cxn ang="0">
                  <a:pos x="13" y="81"/>
                </a:cxn>
                <a:cxn ang="0">
                  <a:pos x="29" y="54"/>
                </a:cxn>
                <a:cxn ang="0">
                  <a:pos x="51" y="32"/>
                </a:cxn>
                <a:cxn ang="0">
                  <a:pos x="75" y="14"/>
                </a:cxn>
                <a:cxn ang="0">
                  <a:pos x="103" y="3"/>
                </a:cxn>
                <a:cxn ang="0">
                  <a:pos x="133" y="0"/>
                </a:cxn>
              </a:cxnLst>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chemeClr val="accent2"/>
            </a:solidFill>
            <a:ln w="9525">
              <a:noFill/>
            </a:ln>
          </p:spPr>
          <p:txBody>
            <a:bodyPr/>
            <a:p>
              <a:endParaRPr lang="zh-CN" altLang="en-US"/>
            </a:p>
          </p:txBody>
        </p:sp>
        <p:sp>
          <p:nvSpPr>
            <p:cNvPr id="26641" name="Freeform 38"/>
            <p:cNvSpPr/>
            <p:nvPr/>
          </p:nvSpPr>
          <p:spPr>
            <a:xfrm>
              <a:off x="0" y="281"/>
              <a:ext cx="498" cy="964"/>
            </a:xfrm>
            <a:custGeom>
              <a:avLst/>
              <a:gdLst/>
              <a:ahLst/>
              <a:cxnLst>
                <a:cxn ang="0">
                  <a:pos x="72" y="5"/>
                </a:cxn>
                <a:cxn ang="0">
                  <a:pos x="30" y="32"/>
                </a:cxn>
                <a:cxn ang="0">
                  <a:pos x="4" y="75"/>
                </a:cxn>
                <a:cxn ang="0">
                  <a:pos x="0" y="509"/>
                </a:cxn>
                <a:cxn ang="0">
                  <a:pos x="1" y="516"/>
                </a:cxn>
                <a:cxn ang="0">
                  <a:pos x="9" y="533"/>
                </a:cxn>
                <a:cxn ang="0">
                  <a:pos x="26" y="550"/>
                </a:cxn>
                <a:cxn ang="0">
                  <a:pos x="56" y="557"/>
                </a:cxn>
                <a:cxn ang="0">
                  <a:pos x="84" y="551"/>
                </a:cxn>
                <a:cxn ang="0">
                  <a:pos x="100" y="534"/>
                </a:cxn>
                <a:cxn ang="0">
                  <a:pos x="106" y="516"/>
                </a:cxn>
                <a:cxn ang="0">
                  <a:pos x="108" y="503"/>
                </a:cxn>
                <a:cxn ang="0">
                  <a:pos x="108" y="166"/>
                </a:cxn>
                <a:cxn ang="0">
                  <a:pos x="135" y="1066"/>
                </a:cxn>
                <a:cxn ang="0">
                  <a:pos x="138" y="1073"/>
                </a:cxn>
                <a:cxn ang="0">
                  <a:pos x="151" y="1089"/>
                </a:cxn>
                <a:cxn ang="0">
                  <a:pos x="174" y="1105"/>
                </a:cxn>
                <a:cxn ang="0">
                  <a:pos x="199" y="1111"/>
                </a:cxn>
                <a:cxn ang="0">
                  <a:pos x="227" y="1110"/>
                </a:cxn>
                <a:cxn ang="0">
                  <a:pos x="255" y="1097"/>
                </a:cxn>
                <a:cxn ang="0">
                  <a:pos x="272" y="1080"/>
                </a:cxn>
                <a:cxn ang="0">
                  <a:pos x="278" y="1068"/>
                </a:cxn>
                <a:cxn ang="0">
                  <a:pos x="279" y="499"/>
                </a:cxn>
                <a:cxn ang="0">
                  <a:pos x="302" y="503"/>
                </a:cxn>
                <a:cxn ang="0">
                  <a:pos x="302" y="534"/>
                </a:cxn>
                <a:cxn ang="0">
                  <a:pos x="304" y="590"/>
                </a:cxn>
                <a:cxn ang="0">
                  <a:pos x="304" y="664"/>
                </a:cxn>
                <a:cxn ang="0">
                  <a:pos x="304" y="750"/>
                </a:cxn>
                <a:cxn ang="0">
                  <a:pos x="304" y="838"/>
                </a:cxn>
                <a:cxn ang="0">
                  <a:pos x="305" y="926"/>
                </a:cxn>
                <a:cxn ang="0">
                  <a:pos x="305" y="1004"/>
                </a:cxn>
                <a:cxn ang="0">
                  <a:pos x="305" y="1066"/>
                </a:cxn>
                <a:cxn ang="0">
                  <a:pos x="306" y="1073"/>
                </a:cxn>
                <a:cxn ang="0">
                  <a:pos x="315" y="1088"/>
                </a:cxn>
                <a:cxn ang="0">
                  <a:pos x="335" y="1103"/>
                </a:cxn>
                <a:cxn ang="0">
                  <a:pos x="372" y="1111"/>
                </a:cxn>
                <a:cxn ang="0">
                  <a:pos x="408" y="1103"/>
                </a:cxn>
                <a:cxn ang="0">
                  <a:pos x="429" y="1089"/>
                </a:cxn>
                <a:cxn ang="0">
                  <a:pos x="437" y="1073"/>
                </a:cxn>
                <a:cxn ang="0">
                  <a:pos x="438" y="1067"/>
                </a:cxn>
                <a:cxn ang="0">
                  <a:pos x="466" y="166"/>
                </a:cxn>
                <a:cxn ang="0">
                  <a:pos x="468" y="503"/>
                </a:cxn>
                <a:cxn ang="0">
                  <a:pos x="472" y="517"/>
                </a:cxn>
                <a:cxn ang="0">
                  <a:pos x="483" y="537"/>
                </a:cxn>
                <a:cxn ang="0">
                  <a:pos x="505" y="551"/>
                </a:cxn>
                <a:cxn ang="0">
                  <a:pos x="536" y="551"/>
                </a:cxn>
                <a:cxn ang="0">
                  <a:pos x="557" y="537"/>
                </a:cxn>
                <a:cxn ang="0">
                  <a:pos x="570" y="517"/>
                </a:cxn>
                <a:cxn ang="0">
                  <a:pos x="573" y="508"/>
                </a:cxn>
                <a:cxn ang="0">
                  <a:pos x="572" y="68"/>
                </a:cxn>
                <a:cxn ang="0">
                  <a:pos x="546" y="28"/>
                </a:cxn>
                <a:cxn ang="0">
                  <a:pos x="506" y="4"/>
                </a:cxn>
                <a:cxn ang="0">
                  <a:pos x="94" y="0"/>
                </a:cxn>
              </a:cxnLst>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chemeClr val="accent2"/>
            </a:solidFill>
            <a:ln w="9525">
              <a:noFill/>
            </a:ln>
          </p:spPr>
          <p:txBody>
            <a:bodyPr/>
            <a:p>
              <a:endParaRPr lang="zh-CN" altLang="en-US"/>
            </a:p>
          </p:txBody>
        </p:sp>
      </p:grpSp>
      <p:grpSp>
        <p:nvGrpSpPr>
          <p:cNvPr id="82" name="Group 39"/>
          <p:cNvGrpSpPr/>
          <p:nvPr/>
        </p:nvGrpSpPr>
        <p:grpSpPr>
          <a:xfrm>
            <a:off x="3425825" y="4230688"/>
            <a:ext cx="457200" cy="1138237"/>
            <a:chOff x="0" y="0"/>
            <a:chExt cx="498" cy="1245"/>
          </a:xfrm>
        </p:grpSpPr>
        <p:sp>
          <p:nvSpPr>
            <p:cNvPr id="26643" name="Freeform 40"/>
            <p:cNvSpPr/>
            <p:nvPr/>
          </p:nvSpPr>
          <p:spPr>
            <a:xfrm>
              <a:off x="121" y="0"/>
              <a:ext cx="233" cy="254"/>
            </a:xfrm>
            <a:custGeom>
              <a:avLst/>
              <a:gdLst/>
              <a:ahLst/>
              <a:cxnLst>
                <a:cxn ang="0">
                  <a:pos x="133" y="0"/>
                </a:cxn>
                <a:cxn ang="0">
                  <a:pos x="161" y="3"/>
                </a:cxn>
                <a:cxn ang="0">
                  <a:pos x="186" y="12"/>
                </a:cxn>
                <a:cxn ang="0">
                  <a:pos x="209" y="25"/>
                </a:cxn>
                <a:cxn ang="0">
                  <a:pos x="228" y="42"/>
                </a:cxn>
                <a:cxn ang="0">
                  <a:pos x="245" y="64"/>
                </a:cxn>
                <a:cxn ang="0">
                  <a:pos x="257" y="88"/>
                </a:cxn>
                <a:cxn ang="0">
                  <a:pos x="265" y="116"/>
                </a:cxn>
                <a:cxn ang="0">
                  <a:pos x="267" y="146"/>
                </a:cxn>
                <a:cxn ang="0">
                  <a:pos x="265" y="175"/>
                </a:cxn>
                <a:cxn ang="0">
                  <a:pos x="257" y="203"/>
                </a:cxn>
                <a:cxn ang="0">
                  <a:pos x="245" y="227"/>
                </a:cxn>
                <a:cxn ang="0">
                  <a:pos x="228" y="249"/>
                </a:cxn>
                <a:cxn ang="0">
                  <a:pos x="209" y="267"/>
                </a:cxn>
                <a:cxn ang="0">
                  <a:pos x="186" y="281"/>
                </a:cxn>
                <a:cxn ang="0">
                  <a:pos x="161" y="289"/>
                </a:cxn>
                <a:cxn ang="0">
                  <a:pos x="133" y="292"/>
                </a:cxn>
                <a:cxn ang="0">
                  <a:pos x="103" y="288"/>
                </a:cxn>
                <a:cxn ang="0">
                  <a:pos x="75" y="277"/>
                </a:cxn>
                <a:cxn ang="0">
                  <a:pos x="51" y="260"/>
                </a:cxn>
                <a:cxn ang="0">
                  <a:pos x="29" y="237"/>
                </a:cxn>
                <a:cxn ang="0">
                  <a:pos x="13" y="210"/>
                </a:cxn>
                <a:cxn ang="0">
                  <a:pos x="4" y="178"/>
                </a:cxn>
                <a:cxn ang="0">
                  <a:pos x="0" y="146"/>
                </a:cxn>
                <a:cxn ang="0">
                  <a:pos x="4" y="113"/>
                </a:cxn>
                <a:cxn ang="0">
                  <a:pos x="13" y="81"/>
                </a:cxn>
                <a:cxn ang="0">
                  <a:pos x="29" y="54"/>
                </a:cxn>
                <a:cxn ang="0">
                  <a:pos x="51" y="32"/>
                </a:cxn>
                <a:cxn ang="0">
                  <a:pos x="75" y="14"/>
                </a:cxn>
                <a:cxn ang="0">
                  <a:pos x="103" y="3"/>
                </a:cxn>
                <a:cxn ang="0">
                  <a:pos x="133" y="0"/>
                </a:cxn>
              </a:cxnLst>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chemeClr val="accent1"/>
            </a:solidFill>
            <a:ln w="9525">
              <a:noFill/>
            </a:ln>
          </p:spPr>
          <p:txBody>
            <a:bodyPr/>
            <a:p>
              <a:endParaRPr lang="zh-CN" altLang="en-US"/>
            </a:p>
          </p:txBody>
        </p:sp>
        <p:sp>
          <p:nvSpPr>
            <p:cNvPr id="26644" name="Freeform 41"/>
            <p:cNvSpPr/>
            <p:nvPr/>
          </p:nvSpPr>
          <p:spPr>
            <a:xfrm>
              <a:off x="0" y="281"/>
              <a:ext cx="498" cy="964"/>
            </a:xfrm>
            <a:custGeom>
              <a:avLst/>
              <a:gdLst/>
              <a:ahLst/>
              <a:cxnLst>
                <a:cxn ang="0">
                  <a:pos x="72" y="5"/>
                </a:cxn>
                <a:cxn ang="0">
                  <a:pos x="30" y="32"/>
                </a:cxn>
                <a:cxn ang="0">
                  <a:pos x="4" y="75"/>
                </a:cxn>
                <a:cxn ang="0">
                  <a:pos x="0" y="509"/>
                </a:cxn>
                <a:cxn ang="0">
                  <a:pos x="1" y="516"/>
                </a:cxn>
                <a:cxn ang="0">
                  <a:pos x="9" y="533"/>
                </a:cxn>
                <a:cxn ang="0">
                  <a:pos x="26" y="550"/>
                </a:cxn>
                <a:cxn ang="0">
                  <a:pos x="56" y="557"/>
                </a:cxn>
                <a:cxn ang="0">
                  <a:pos x="84" y="551"/>
                </a:cxn>
                <a:cxn ang="0">
                  <a:pos x="100" y="534"/>
                </a:cxn>
                <a:cxn ang="0">
                  <a:pos x="106" y="516"/>
                </a:cxn>
                <a:cxn ang="0">
                  <a:pos x="108" y="503"/>
                </a:cxn>
                <a:cxn ang="0">
                  <a:pos x="108" y="166"/>
                </a:cxn>
                <a:cxn ang="0">
                  <a:pos x="135" y="1066"/>
                </a:cxn>
                <a:cxn ang="0">
                  <a:pos x="138" y="1073"/>
                </a:cxn>
                <a:cxn ang="0">
                  <a:pos x="151" y="1089"/>
                </a:cxn>
                <a:cxn ang="0">
                  <a:pos x="174" y="1105"/>
                </a:cxn>
                <a:cxn ang="0">
                  <a:pos x="199" y="1111"/>
                </a:cxn>
                <a:cxn ang="0">
                  <a:pos x="227" y="1110"/>
                </a:cxn>
                <a:cxn ang="0">
                  <a:pos x="255" y="1097"/>
                </a:cxn>
                <a:cxn ang="0">
                  <a:pos x="272" y="1080"/>
                </a:cxn>
                <a:cxn ang="0">
                  <a:pos x="278" y="1068"/>
                </a:cxn>
                <a:cxn ang="0">
                  <a:pos x="279" y="499"/>
                </a:cxn>
                <a:cxn ang="0">
                  <a:pos x="302" y="503"/>
                </a:cxn>
                <a:cxn ang="0">
                  <a:pos x="302" y="534"/>
                </a:cxn>
                <a:cxn ang="0">
                  <a:pos x="304" y="590"/>
                </a:cxn>
                <a:cxn ang="0">
                  <a:pos x="304" y="664"/>
                </a:cxn>
                <a:cxn ang="0">
                  <a:pos x="304" y="750"/>
                </a:cxn>
                <a:cxn ang="0">
                  <a:pos x="304" y="838"/>
                </a:cxn>
                <a:cxn ang="0">
                  <a:pos x="305" y="926"/>
                </a:cxn>
                <a:cxn ang="0">
                  <a:pos x="305" y="1004"/>
                </a:cxn>
                <a:cxn ang="0">
                  <a:pos x="305" y="1066"/>
                </a:cxn>
                <a:cxn ang="0">
                  <a:pos x="306" y="1073"/>
                </a:cxn>
                <a:cxn ang="0">
                  <a:pos x="315" y="1088"/>
                </a:cxn>
                <a:cxn ang="0">
                  <a:pos x="335" y="1103"/>
                </a:cxn>
                <a:cxn ang="0">
                  <a:pos x="372" y="1111"/>
                </a:cxn>
                <a:cxn ang="0">
                  <a:pos x="408" y="1103"/>
                </a:cxn>
                <a:cxn ang="0">
                  <a:pos x="429" y="1089"/>
                </a:cxn>
                <a:cxn ang="0">
                  <a:pos x="437" y="1073"/>
                </a:cxn>
                <a:cxn ang="0">
                  <a:pos x="438" y="1067"/>
                </a:cxn>
                <a:cxn ang="0">
                  <a:pos x="466" y="166"/>
                </a:cxn>
                <a:cxn ang="0">
                  <a:pos x="468" y="503"/>
                </a:cxn>
                <a:cxn ang="0">
                  <a:pos x="472" y="517"/>
                </a:cxn>
                <a:cxn ang="0">
                  <a:pos x="483" y="537"/>
                </a:cxn>
                <a:cxn ang="0">
                  <a:pos x="505" y="551"/>
                </a:cxn>
                <a:cxn ang="0">
                  <a:pos x="536" y="551"/>
                </a:cxn>
                <a:cxn ang="0">
                  <a:pos x="557" y="537"/>
                </a:cxn>
                <a:cxn ang="0">
                  <a:pos x="570" y="517"/>
                </a:cxn>
                <a:cxn ang="0">
                  <a:pos x="573" y="508"/>
                </a:cxn>
                <a:cxn ang="0">
                  <a:pos x="572" y="68"/>
                </a:cxn>
                <a:cxn ang="0">
                  <a:pos x="546" y="28"/>
                </a:cxn>
                <a:cxn ang="0">
                  <a:pos x="506" y="4"/>
                </a:cxn>
                <a:cxn ang="0">
                  <a:pos x="94" y="0"/>
                </a:cxn>
              </a:cxnLst>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chemeClr val="accent1"/>
            </a:solidFill>
            <a:ln w="9525">
              <a:noFill/>
            </a:ln>
          </p:spPr>
          <p:txBody>
            <a:bodyPr/>
            <a:p>
              <a:endParaRPr lang="zh-CN" altLang="en-US"/>
            </a:p>
          </p:txBody>
        </p:sp>
      </p:grpSp>
      <p:pic>
        <p:nvPicPr>
          <p:cNvPr id="1027" name="Picture 3" descr="C:\Users\user\Documents\Tencent Files\810154068\FileRecv\IMG_4565.JPG"/>
          <p:cNvPicPr>
            <a:picLocks noChangeAspect="1" noChangeArrowheads="1"/>
          </p:cNvPicPr>
          <p:nvPr/>
        </p:nvPicPr>
        <p:blipFill>
          <a:blip r:embed="rId1" cstate="print"/>
          <a:srcRect/>
          <a:stretch>
            <a:fillRect/>
          </a:stretch>
        </p:blipFill>
        <p:spPr bwMode="auto">
          <a:xfrm>
            <a:off x="614680" y="729615"/>
            <a:ext cx="5618481" cy="3225800"/>
          </a:xfrm>
          <a:prstGeom prst="ellipse">
            <a:avLst/>
          </a:prstGeom>
          <a:noFill/>
        </p:spPr>
      </p:pic>
      <p:sp>
        <p:nvSpPr>
          <p:cNvPr id="88" name="TextBox 87"/>
          <p:cNvSpPr txBox="1"/>
          <p:nvPr/>
        </p:nvSpPr>
        <p:spPr>
          <a:xfrm>
            <a:off x="6343650" y="1695450"/>
            <a:ext cx="5707063" cy="1198880"/>
          </a:xfrm>
          <a:prstGeom prst="rect">
            <a:avLst/>
          </a:prstGeom>
          <a:noFill/>
          <a:ln w="9525">
            <a:noFill/>
          </a:ln>
        </p:spPr>
        <p:txBody>
          <a:bodyPr wrap="square" anchor="t">
            <a:spAutoFit/>
          </a:bodyPr>
          <a:p>
            <a:r>
              <a:rPr lang="zh-CN" altLang="en-US" sz="2400" dirty="0">
                <a:solidFill>
                  <a:schemeClr val="accent1"/>
                </a:solidFill>
                <a:latin typeface="+mn-ea"/>
                <a:ea typeface="+mn-ea"/>
                <a:cs typeface="+mn-ea"/>
              </a:rPr>
              <a:t>档案馆服务咨询热线：  027</a:t>
            </a:r>
            <a:r>
              <a:rPr lang="en-US" altLang="zh-CN" sz="2400" dirty="0">
                <a:solidFill>
                  <a:schemeClr val="accent1"/>
                </a:solidFill>
                <a:latin typeface="+mn-ea"/>
                <a:ea typeface="+mn-ea"/>
                <a:cs typeface="+mn-ea"/>
              </a:rPr>
              <a:t>-</a:t>
            </a:r>
            <a:r>
              <a:rPr lang="zh-CN" altLang="en-US" sz="2400" dirty="0">
                <a:solidFill>
                  <a:schemeClr val="accent1"/>
                </a:solidFill>
                <a:latin typeface="+mn-ea"/>
                <a:ea typeface="+mn-ea"/>
                <a:cs typeface="+mn-ea"/>
              </a:rPr>
              <a:t>86490569</a:t>
            </a:r>
            <a:endParaRPr lang="zh-CN" altLang="en-US" sz="2400" dirty="0">
              <a:solidFill>
                <a:schemeClr val="accent1"/>
              </a:solidFill>
              <a:latin typeface="+mn-ea"/>
              <a:ea typeface="+mn-ea"/>
              <a:cs typeface="+mn-ea"/>
            </a:endParaRPr>
          </a:p>
          <a:p>
            <a:r>
              <a:rPr lang="en-US" altLang="zh-CN" sz="2400" dirty="0">
                <a:solidFill>
                  <a:schemeClr val="accent1"/>
                </a:solidFill>
                <a:latin typeface="+mn-ea"/>
                <a:ea typeface="+mn-ea"/>
                <a:cs typeface="+mn-ea"/>
              </a:rPr>
              <a:t>                                       </a:t>
            </a:r>
            <a:endParaRPr lang="en-US" altLang="zh-CN" sz="2400" dirty="0">
              <a:solidFill>
                <a:schemeClr val="accent1"/>
              </a:solidFill>
              <a:latin typeface="+mn-ea"/>
              <a:ea typeface="+mn-ea"/>
              <a:cs typeface="+mn-ea"/>
            </a:endParaRPr>
          </a:p>
          <a:p>
            <a:r>
              <a:rPr lang="en-US" altLang="zh-CN" sz="2400" dirty="0">
                <a:solidFill>
                  <a:schemeClr val="accent1"/>
                </a:solidFill>
                <a:latin typeface="+mn-ea"/>
                <a:ea typeface="+mn-ea"/>
                <a:cs typeface="+mn-ea"/>
              </a:rPr>
              <a:t>                                       027-86462375</a:t>
            </a:r>
            <a:endParaRPr lang="en-US" altLang="zh-CN" sz="2400" dirty="0">
              <a:solidFill>
                <a:schemeClr val="accent1"/>
              </a:solidFill>
              <a:latin typeface="+mn-ea"/>
              <a:ea typeface="+mn-ea"/>
              <a:cs typeface="+mn-ea"/>
            </a:endParaRPr>
          </a:p>
        </p:txBody>
      </p:sp>
      <p:sp>
        <p:nvSpPr>
          <p:cNvPr id="2" name="文本框 1"/>
          <p:cNvSpPr txBox="1"/>
          <p:nvPr/>
        </p:nvSpPr>
        <p:spPr>
          <a:xfrm>
            <a:off x="6343650" y="3495675"/>
            <a:ext cx="5245100" cy="460375"/>
          </a:xfrm>
          <a:prstGeom prst="rect">
            <a:avLst/>
          </a:prstGeom>
          <a:noFill/>
          <a:ln w="9525">
            <a:noFill/>
          </a:ln>
        </p:spPr>
        <p:txBody>
          <a:bodyPr wrap="square" anchor="t">
            <a:spAutoFit/>
          </a:bodyPr>
          <a:p>
            <a:r>
              <a:rPr lang="zh-CN" altLang="en-US" sz="2400">
                <a:solidFill>
                  <a:schemeClr val="accent1"/>
                </a:solidFill>
                <a:latin typeface="等线" panose="02010600030101010101" charset="-122"/>
                <a:ea typeface="等线" panose="02010600030101010101" charset="-122"/>
              </a:rPr>
              <a:t>档案馆办公室：图书馆辅楼一楼</a:t>
            </a:r>
            <a:r>
              <a:rPr lang="en-US" altLang="zh-CN" sz="2400">
                <a:solidFill>
                  <a:schemeClr val="accent1"/>
                </a:solidFill>
                <a:latin typeface="等线" panose="02010600030101010101" charset="-122"/>
                <a:ea typeface="等线" panose="02010600030101010101" charset="-122"/>
              </a:rPr>
              <a:t>F108</a:t>
            </a:r>
            <a:endParaRPr lang="en-US" altLang="zh-CN" sz="2400">
              <a:solidFill>
                <a:schemeClr val="accent1"/>
              </a:solidFill>
              <a:latin typeface="等线" panose="02010600030101010101" charset="-122"/>
              <a:ea typeface="等线" panose="02010600030101010101" charset="-122"/>
            </a:endParaRPr>
          </a:p>
        </p:txBody>
      </p:sp>
    </p:spTree>
  </p:cSld>
  <p:clrMapOvr>
    <a:masterClrMapping/>
  </p:clrMapOvr>
  <p:transition spd="slow" advClick="0" advTm="25516">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500"/>
                                        <p:tgtEl>
                                          <p:spTgt spid="1027"/>
                                        </p:tgtEl>
                                        <p:attrNameLst>
                                          <p:attrName>ppt_y</p:attrName>
                                        </p:attrNameLst>
                                      </p:cBhvr>
                                      <p:tavLst>
                                        <p:tav tm="0">
                                          <p:val>
                                            <p:strVal val="#ppt_y+#ppt_h*1.125000"/>
                                          </p:val>
                                        </p:tav>
                                        <p:tav tm="100000">
                                          <p:val>
                                            <p:strVal val="#ppt_y"/>
                                          </p:val>
                                        </p:tav>
                                      </p:tavLst>
                                    </p:anim>
                                    <p:animEffect transition="in" filter="wipe(up)">
                                      <p:cBhvr>
                                        <p:cTn id="8" dur="500"/>
                                        <p:tgtEl>
                                          <p:spTgt spid="1027"/>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000" fill="hold">
                                          <p:stCondLst>
                                            <p:cond delay="0"/>
                                          </p:stCondLst>
                                        </p:cTn>
                                        <p:tgtEl>
                                          <p:spTgt spid="65"/>
                                        </p:tgtEl>
                                        <p:attrNameLst>
                                          <p:attrName>style.visibility</p:attrName>
                                        </p:attrNameLst>
                                      </p:cBhvr>
                                      <p:to>
                                        <p:strVal val="visible"/>
                                      </p:to>
                                    </p:set>
                                    <p:anim calcmode="lin" valueType="num">
                                      <p:cBhvr>
                                        <p:cTn id="12" dur="1000"/>
                                        <p:tgtEl>
                                          <p:spTgt spid="65"/>
                                        </p:tgtEl>
                                        <p:attrNameLst>
                                          <p:attrName>ppt_y</p:attrName>
                                        </p:attrNameLst>
                                      </p:cBhvr>
                                      <p:tavLst>
                                        <p:tav tm="0">
                                          <p:val>
                                            <p:strVal val="#ppt_y+#ppt_h*1.125000"/>
                                          </p:val>
                                        </p:tav>
                                        <p:tav tm="100000">
                                          <p:val>
                                            <p:strVal val="#ppt_y"/>
                                          </p:val>
                                        </p:tav>
                                      </p:tavLst>
                                    </p:anim>
                                    <p:animEffect transition="in" filter="wipe(up)">
                                      <p:cBhvr>
                                        <p:cTn id="13" dur="1000"/>
                                        <p:tgtEl>
                                          <p:spTgt spid="65"/>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filter="fade">
                                      <p:cBhvr>
                                        <p:cTn id="16" dur="1000"/>
                                        <p:tgtEl>
                                          <p:spTgt spid="77"/>
                                        </p:tgtEl>
                                      </p:cBhvr>
                                    </p:animEffect>
                                    <p:anim calcmode="lin" valueType="num">
                                      <p:cBhvr>
                                        <p:cTn id="17" dur="1000" fill="hold"/>
                                        <p:tgtEl>
                                          <p:spTgt spid="77"/>
                                        </p:tgtEl>
                                        <p:attrNameLst>
                                          <p:attrName>ppt_x</p:attrName>
                                        </p:attrNameLst>
                                      </p:cBhvr>
                                      <p:tavLst>
                                        <p:tav tm="0">
                                          <p:val>
                                            <p:strVal val="#ppt_x"/>
                                          </p:val>
                                        </p:tav>
                                        <p:tav tm="100000">
                                          <p:val>
                                            <p:strVal val="#ppt_x"/>
                                          </p:val>
                                        </p:tav>
                                      </p:tavLst>
                                    </p:anim>
                                    <p:anim calcmode="lin" valueType="num">
                                      <p:cBhvr>
                                        <p:cTn id="18" dur="1000" fill="hold"/>
                                        <p:tgtEl>
                                          <p:spTgt spid="77"/>
                                        </p:tgtEl>
                                        <p:attrNameLst>
                                          <p:attrName>ppt_y</p:attrName>
                                        </p:attrNameLst>
                                      </p:cBhvr>
                                      <p:tavLst>
                                        <p:tav tm="0">
                                          <p:val>
                                            <p:strVal val="#ppt_y+.1"/>
                                          </p:val>
                                        </p:tav>
                                        <p:tav tm="100000">
                                          <p:val>
                                            <p:strVal val="#ppt_y"/>
                                          </p:val>
                                        </p:tav>
                                      </p:tavLst>
                                    </p:anim>
                                  </p:childTnLst>
                                </p:cTn>
                              </p:par>
                              <p:par>
                                <p:cTn id="19" presetID="12" presetClass="entr" presetSubtype="4"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Effect filter="slide(fromBottom)">
                                      <p:cBhvr>
                                        <p:cTn id="21" dur="1000"/>
                                        <p:tgtEl>
                                          <p:spTgt spid="79"/>
                                        </p:tgtEl>
                                      </p:cBhvr>
                                    </p:animEffect>
                                  </p:childTnLst>
                                </p:cTn>
                              </p:par>
                              <p:par>
                                <p:cTn id="22" presetID="12" presetClass="entr" presetSubtype="4" fill="hold" nodeType="withEffect">
                                  <p:stCondLst>
                                    <p:cond delay="0"/>
                                  </p:stCondLst>
                                  <p:childTnLst>
                                    <p:set>
                                      <p:cBhvr>
                                        <p:cTn id="23" dur="1" fill="hold">
                                          <p:stCondLst>
                                            <p:cond delay="0"/>
                                          </p:stCondLst>
                                        </p:cTn>
                                        <p:tgtEl>
                                          <p:spTgt spid="82"/>
                                        </p:tgtEl>
                                        <p:attrNameLst>
                                          <p:attrName>style.visibility</p:attrName>
                                        </p:attrNameLst>
                                      </p:cBhvr>
                                      <p:to>
                                        <p:strVal val="visible"/>
                                      </p:to>
                                    </p:set>
                                    <p:animEffect filter="slide(fromBottom)">
                                      <p:cBhvr>
                                        <p:cTn id="24" dur="1000"/>
                                        <p:tgtEl>
                                          <p:spTgt spid="82"/>
                                        </p:tgtEl>
                                      </p:cBhvr>
                                    </p:animEffect>
                                  </p:childTnLst>
                                </p:cTn>
                              </p:par>
                            </p:childTnLst>
                          </p:cTn>
                        </p:par>
                        <p:par>
                          <p:cTn id="25" fill="hold">
                            <p:stCondLst>
                              <p:cond delay="1500"/>
                            </p:stCondLst>
                            <p:childTnLst>
                              <p:par>
                                <p:cTn id="26" presetID="3" presetClass="entr" presetSubtype="10" fill="hold" grpId="0" nodeType="after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blinds(horizontal)">
                                      <p:cBhvr>
                                        <p:cTn id="28" dur="500"/>
                                        <p:tgtEl>
                                          <p:spTgt spid="88"/>
                                        </p:tgtEl>
                                      </p:cBhvr>
                                    </p:animEffect>
                                  </p:childTnLst>
                                </p:cTn>
                              </p:par>
                            </p:childTnLst>
                          </p:cTn>
                        </p:par>
                        <p:par>
                          <p:cTn id="29" fill="hold">
                            <p:stCondLst>
                              <p:cond delay="2000"/>
                            </p:stCondLst>
                            <p:childTnLst>
                              <p:par>
                                <p:cTn id="30" presetID="3" presetClass="entr" presetSubtype="1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linds(horizontal)">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bldLvl="0" animBg="1"/>
      <p:bldP spid="88"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12399" r="12399"/>
          <a:stretch>
            <a:fillRect/>
          </a:stretch>
        </p:blipFill>
        <p:spPr>
          <a:xfrm rot="-5400000">
            <a:off x="2667000" y="-2667000"/>
            <a:ext cx="6858000" cy="12192000"/>
          </a:xfrm>
          <a:prstGeom prst="rect">
            <a:avLst/>
          </a:prstGeom>
          <a:noFill/>
          <a:ln w="9525">
            <a:noFill/>
          </a:ln>
        </p:spPr>
      </p:pic>
      <p:sp>
        <p:nvSpPr>
          <p:cNvPr id="8" name="文本框 7"/>
          <p:cNvSpPr txBox="1"/>
          <p:nvPr/>
        </p:nvSpPr>
        <p:spPr>
          <a:xfrm>
            <a:off x="2023110" y="2628377"/>
            <a:ext cx="7726680" cy="1015662"/>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algn="dist">
              <a:defRPr sz="9600"/>
            </a:lvl1pPr>
          </a:lstStyle>
          <a:p>
            <a:pPr lvl="0" algn="ctr" fontAlgn="auto">
              <a:defRPr/>
            </a:pPr>
            <a:r>
              <a:rPr lang="zh-CN" altLang="en-US" sz="6000" b="1" strike="noStrike" noProof="0" dirty="0" smtClean="0">
                <a:solidFill>
                  <a:schemeClr val="bg1"/>
                </a:solidFill>
                <a:effectLst>
                  <a:outerShdw blurRad="63500" sx="102000" sy="102000" algn="ctr" rotWithShape="0">
                    <a:schemeClr val="bg1">
                      <a:alpha val="20000"/>
                    </a:schemeClr>
                  </a:outerShdw>
                </a:effectLst>
                <a:latin typeface="宋体" panose="02010600030101010101" pitchFamily="2" charset="-122"/>
                <a:ea typeface="宋体" panose="02010600030101010101" pitchFamily="2" charset="-122"/>
                <a:cs typeface="+mn-cs"/>
                <a:sym typeface="宋体" panose="02010600030101010101" pitchFamily="2" charset="-122"/>
              </a:rPr>
              <a:t>感谢大家支持与配合！</a:t>
            </a:r>
            <a:endParaRPr kumimoji="0" lang="zh-CN" altLang="en-US" sz="6000" b="1" u="none" strike="noStrike" kern="1200" cap="none" spc="0" normalizeH="0" baseline="0" noProof="0" dirty="0">
              <a:ln>
                <a:noFill/>
              </a:ln>
              <a:solidFill>
                <a:schemeClr val="bg1"/>
              </a:solidFill>
              <a:effectLst>
                <a:outerShdw blurRad="63500" sx="102000" sy="102000" algn="ctr" rotWithShape="0">
                  <a:schemeClr val="bg1">
                    <a:alpha val="20000"/>
                  </a:schemeClr>
                </a:outerShdw>
              </a:effectLst>
              <a:uLnTx/>
              <a:uFillTx/>
              <a:latin typeface="宋体" panose="02010600030101010101" pitchFamily="2" charset="-122"/>
              <a:ea typeface="宋体" panose="02010600030101010101" pitchFamily="2" charset="-122"/>
              <a:sym typeface="宋体" panose="02010600030101010101" pitchFamily="2" charset="-122"/>
            </a:endParaRPr>
          </a:p>
        </p:txBody>
      </p:sp>
    </p:spTree>
  </p:cSld>
  <p:clrMapOvr>
    <a:masterClrMapping/>
  </p:clrMapOvr>
  <p:transition spd="slow" advClick="0" advTm="9992">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000000"/>
                                          </p:val>
                                        </p:tav>
                                        <p:tav tm="100000">
                                          <p:val>
                                            <p:strVal val="#ppt_w"/>
                                          </p:val>
                                        </p:tav>
                                      </p:tavLst>
                                    </p:anim>
                                    <p:anim calcmode="lin" valueType="num">
                                      <p:cBhvr>
                                        <p:cTn id="8" dur="500" fill="hold"/>
                                        <p:tgtEl>
                                          <p:spTgt spid="2"/>
                                        </p:tgtEl>
                                        <p:attrNameLst>
                                          <p:attrName>ppt_h</p:attrName>
                                        </p:attrNameLst>
                                      </p:cBhvr>
                                      <p:tavLst>
                                        <p:tav tm="0">
                                          <p:val>
                                            <p:fltVal val="0.00000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000"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000000"/>
                                          </p:val>
                                        </p:tav>
                                        <p:tav tm="100000">
                                          <p:val>
                                            <p:strVal val="#ppt_w"/>
                                          </p:val>
                                        </p:tav>
                                      </p:tavLst>
                                    </p:anim>
                                    <p:anim calcmode="lin" valueType="num">
                                      <p:cBhvr>
                                        <p:cTn id="14" dur="1000" fill="hold"/>
                                        <p:tgtEl>
                                          <p:spTgt spid="8"/>
                                        </p:tgtEl>
                                        <p:attrNameLst>
                                          <p:attrName>ppt_h</p:attrName>
                                        </p:attrNameLst>
                                      </p:cBhvr>
                                      <p:tavLst>
                                        <p:tav tm="0">
                                          <p:val>
                                            <p:fltVal val="0.000000"/>
                                          </p:val>
                                        </p:tav>
                                        <p:tav tm="100000">
                                          <p:val>
                                            <p:strVal val="#ppt_h"/>
                                          </p:val>
                                        </p:tav>
                                      </p:tavLst>
                                    </p:anim>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ags/tag1.xml><?xml version="1.0" encoding="utf-8"?>
<p:tagLst xmlns:p="http://schemas.openxmlformats.org/presentationml/2006/main">
  <p:tag name="KSO_WM_TAG_VERSION" val="1.0"/>
  <p:tag name="KSO_WM_TEMPLATE_CATEGORY" val="custom"/>
  <p:tag name="KSO_WM_TEMPLATE_INDEX" val="20177391"/>
</p:tagLst>
</file>

<file path=ppt/tags/tag2.xml><?xml version="1.0" encoding="utf-8"?>
<p:tagLst xmlns:p="http://schemas.openxmlformats.org/presentationml/2006/main">
  <p:tag name="KSO_WM_TAG_VERSION" val="1.0"/>
  <p:tag name="KSO_WM_TEMPLATE_CATEGORY" val="custom"/>
  <p:tag name="KSO_WM_TEMPLATE_INDEX" val="20177391"/>
</p:tagLst>
</file>

<file path=ppt/tags/tag3.xml><?xml version="1.0" encoding="utf-8"?>
<p:tagLst xmlns:p="http://schemas.openxmlformats.org/presentationml/2006/main">
  <p:tag name="KSO_WM_TAG_VERSION" val="1.0"/>
  <p:tag name="KSO_WM_BEAUTIFY_FLAG" val="#wm#"/>
  <p:tag name="KSO_WM_COMBINE_RELATE_SLIDE_ID" val="background20176914_1"/>
  <p:tag name="KSO_WM_TEMPLATE_CATEGORY" val="custom"/>
  <p:tag name="KSO_WM_TEMPLATE_INDEX" val="20177391"/>
  <p:tag name="KSO_WM_TEMPLATE_SUBCATEGORY" val="combine"/>
  <p:tag name="KSO_WM_TEMPLATE_THUMBS_INDEX" val="1、4、5、6、12、13、19、20、27、33、34"/>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2173_1*i*2"/>
  <p:tag name="KSO_WM_TEMPLATE_CATEGORY" val="diagram"/>
  <p:tag name="KSO_WM_TEMPLATE_INDEX" val="20202173"/>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2173_1*i*3"/>
  <p:tag name="KSO_WM_TEMPLATE_CATEGORY" val="diagram"/>
  <p:tag name="KSO_WM_TEMPLATE_INDEX" val="20202173"/>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2173_1*i*4"/>
  <p:tag name="KSO_WM_TEMPLATE_CATEGORY" val="diagram"/>
  <p:tag name="KSO_WM_TEMPLATE_INDEX" val="20202173"/>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2173_1*i*5"/>
  <p:tag name="KSO_WM_TEMPLATE_CATEGORY" val="diagram"/>
  <p:tag name="KSO_WM_TEMPLATE_INDEX" val="20202173"/>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2173_1*i*6"/>
  <p:tag name="KSO_WM_TEMPLATE_CATEGORY" val="diagram"/>
  <p:tag name="KSO_WM_TEMPLATE_INDEX" val="20202173"/>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2173_1*i*7"/>
  <p:tag name="KSO_WM_TEMPLATE_CATEGORY" val="diagram"/>
  <p:tag name="KSO_WM_TEMPLATE_INDEX" val="20202173"/>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202173_1*i*8"/>
  <p:tag name="KSO_WM_TEMPLATE_CATEGORY" val="diagram"/>
  <p:tag name="KSO_WM_TEMPLATE_INDEX" val="20202173"/>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202173_1*i*9"/>
  <p:tag name="KSO_WM_TEMPLATE_CATEGORY" val="diagram"/>
  <p:tag name="KSO_WM_TEMPLATE_INDEX" val="2020217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202173_1*i*10"/>
  <p:tag name="KSO_WM_TEMPLATE_CATEGORY" val="diagram"/>
  <p:tag name="KSO_WM_TEMPLATE_INDEX" val="2020217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202173_1*i*11"/>
  <p:tag name="KSO_WM_TEMPLATE_CATEGORY" val="diagram"/>
  <p:tag name="KSO_WM_TEMPLATE_INDEX" val="2020217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202173_1*i*12"/>
  <p:tag name="KSO_WM_TEMPLATE_CATEGORY" val="diagram"/>
  <p:tag name="KSO_WM_TEMPLATE_INDEX" val="2020217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202173_1*i*13"/>
  <p:tag name="KSO_WM_TEMPLATE_CATEGORY" val="diagram"/>
  <p:tag name="KSO_WM_TEMPLATE_INDEX" val="2020217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4"/>
  <p:tag name="KSO_WM_UNIT_ID" val="diagram20202173_1*i*14"/>
  <p:tag name="KSO_WM_TEMPLATE_CATEGORY" val="diagram"/>
  <p:tag name="KSO_WM_TEMPLATE_INDEX" val="2020217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diagram20202173_1*i*15"/>
  <p:tag name="KSO_WM_TEMPLATE_CATEGORY" val="diagram"/>
  <p:tag name="KSO_WM_TEMPLATE_INDEX" val="2020217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diagram20202173_1*i*16"/>
  <p:tag name="KSO_WM_TEMPLATE_CATEGORY" val="diagram"/>
  <p:tag name="KSO_WM_TEMPLATE_INDEX" val="2020217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7"/>
  <p:tag name="KSO_WM_UNIT_ID" val="diagram20202173_1*i*17"/>
  <p:tag name="KSO_WM_TEMPLATE_CATEGORY" val="diagram"/>
  <p:tag name="KSO_WM_TEMPLATE_INDEX" val="2020217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diagram20202173_1*i*18"/>
  <p:tag name="KSO_WM_TEMPLATE_CATEGORY" val="diagram"/>
  <p:tag name="KSO_WM_TEMPLATE_INDEX" val="2020217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diagram20202173_1*i*19"/>
  <p:tag name="KSO_WM_TEMPLATE_CATEGORY" val="diagram"/>
  <p:tag name="KSO_WM_TEMPLATE_INDEX" val="2020217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0"/>
  <p:tag name="KSO_WM_UNIT_ID" val="diagram20202173_1*i*20"/>
  <p:tag name="KSO_WM_TEMPLATE_CATEGORY" val="diagram"/>
  <p:tag name="KSO_WM_TEMPLATE_INDEX" val="2020217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1"/>
  <p:tag name="KSO_WM_UNIT_ID" val="diagram20202173_1*i*21"/>
  <p:tag name="KSO_WM_TEMPLATE_CATEGORY" val="diagram"/>
  <p:tag name="KSO_WM_TEMPLATE_INDEX" val="2020217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2"/>
  <p:tag name="KSO_WM_UNIT_ID" val="diagram20202173_1*i*22"/>
  <p:tag name="KSO_WM_TEMPLATE_CATEGORY" val="diagram"/>
  <p:tag name="KSO_WM_TEMPLATE_INDEX" val="20202173"/>
  <p:tag name="KSO_WM_UNIT_LAYERLEVEL" val="1"/>
  <p:tag name="KSO_WM_TAG_VERSION" val="1.0"/>
  <p:tag name="KSO_WM_BEAUTIFY_FLAG" val="#wm#"/>
</p:tagLst>
</file>

<file path=ppt/tags/tag25.xml><?xml version="1.0" encoding="utf-8"?>
<p:tagLst xmlns:p="http://schemas.openxmlformats.org/presentationml/2006/main">
  <p:tag name="KSO_WM_UNIT_ISCONTENTSTITLE" val="0"/>
  <p:tag name="KSO_WM_UNIT_PRESET_TEXT" val="晚安宝贝"/>
  <p:tag name="KSO_WM_UNIT_NOCLEAR" val="0"/>
  <p:tag name="KSO_WM_UNIT_VALUE" val="4"/>
  <p:tag name="KSO_WM_UNIT_HIGHLIGHT" val="0"/>
  <p:tag name="KSO_WM_UNIT_COMPATIBLE" val="0"/>
  <p:tag name="KSO_WM_UNIT_DIAGRAM_ISNUMVISUAL" val="0"/>
  <p:tag name="KSO_WM_UNIT_DIAGRAM_ISREFERUNIT" val="0"/>
  <p:tag name="KSO_WM_UNIT_TYPE" val="a"/>
  <p:tag name="KSO_WM_UNIT_INDEX" val="1"/>
  <p:tag name="KSO_WM_UNIT_ID" val="diagram20202173_1*a*1"/>
  <p:tag name="KSO_WM_TEMPLATE_CATEGORY" val="diagram"/>
  <p:tag name="KSO_WM_TEMPLATE_INDEX" val="2020217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7"/>
  <p:tag name="KSO_WM_UNIT_ID" val="diagram20202173_1*i*27"/>
  <p:tag name="KSO_WM_TEMPLATE_CATEGORY" val="diagram"/>
  <p:tag name="KSO_WM_TEMPLATE_INDEX" val="2020217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8"/>
  <p:tag name="KSO_WM_UNIT_ID" val="diagram20202173_1*i*28"/>
  <p:tag name="KSO_WM_TEMPLATE_CATEGORY" val="diagram"/>
  <p:tag name="KSO_WM_TEMPLATE_INDEX" val="2020217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9"/>
  <p:tag name="KSO_WM_UNIT_ID" val="diagram20202173_1*i*29"/>
  <p:tag name="KSO_WM_TEMPLATE_CATEGORY" val="diagram"/>
  <p:tag name="KSO_WM_TEMPLATE_INDEX" val="20202173"/>
  <p:tag name="KSO_WM_UNIT_LAYERLEVEL" val="1"/>
  <p:tag name="KSO_WM_TAG_VERSION" val="1.0"/>
  <p:tag name="KSO_WM_BEAUTIFY_FLAG" val="#wm#"/>
</p:tagLst>
</file>

<file path=ppt/tags/tag29.xml><?xml version="1.0" encoding="utf-8"?>
<p:tagLst xmlns:p="http://schemas.openxmlformats.org/presentationml/2006/main">
  <p:tag name="KSO_WM_TAG_VERSION" val="1.0"/>
  <p:tag name="KSO_WM_SLIDE_ITEM_CNT" val="0"/>
  <p:tag name="KSO_WM_SLIDE_LAYOUT" val="a_b_h"/>
  <p:tag name="KSO_WM_SLIDE_LAYOUT_CNT" val="1_1_2"/>
  <p:tag name="KSO_WM_SLIDE_TYPE" val="text"/>
  <p:tag name="KSO_WM_BEAUTIFY_FLAG" val="#wm#"/>
  <p:tag name="KSO_WM_COMBINE_RELATE_SLIDE_ID" val="background20176914_1"/>
  <p:tag name="KSO_WM_TEMPLATE_CATEGORY" val="diagram"/>
  <p:tag name="KSO_WM_TEMPLATE_INDEX" val="20202173"/>
  <p:tag name="KSO_WM_SLIDE_ID" val="diagram20202173_1"/>
  <p:tag name="KSO_WM_SLIDE_INDEX" val="1"/>
  <p:tag name="KSO_WM_TEMPLATE_SUBCATEGORY" val="0"/>
  <p:tag name="KSO_WM_TEMPLATE_THUMBS_INDEX" val="1、4、5、6、12、13、19、20、27、33、34、"/>
  <p:tag name="KSO_WM_DIAGRAM_GROUP_CODE" val="-1"/>
  <p:tag name="KSO_WM_SLIDE_SUBTYPE" val="pureTxt"/>
  <p:tag name="KSO_WM_SLIDE_SIZE" val="487.7*28.65"/>
  <p:tag name="KSO_WM_SLIDE_POSITION" val="226.5*379.7"/>
  <p:tag name="KSO_WM_TEMPLATE_MASTER_TYPE" val="0"/>
  <p:tag name="KSO_WM_TEMPLATE_COLOR_TYPE" val="1"/>
  <p:tag name="KSO_WM_SLIDE_MODEL_TYPE" val="cover"/>
</p:tagLst>
</file>

<file path=ppt/tags/tag30.xml><?xml version="1.0" encoding="utf-8"?>
<p:tagLst xmlns:p="http://schemas.openxmlformats.org/presentationml/2006/main">
  <p:tag name="PA" val="v5.1.2"/>
</p:tagLst>
</file>

<file path=ppt/tags/tag31.xml><?xml version="1.0" encoding="utf-8"?>
<p:tagLst xmlns:p="http://schemas.openxmlformats.org/presentationml/2006/main">
  <p:tag name="PA" val="v5.1.0"/>
</p:tagLst>
</file>

<file path=ppt/tags/tag32.xml><?xml version="1.0" encoding="utf-8"?>
<p:tagLst xmlns:p="http://schemas.openxmlformats.org/presentationml/2006/main">
  <p:tag name="REFSHAPE" val="125253180"/>
</p:tagLst>
</file>

<file path=ppt/tags/tag33.xml><?xml version="1.0" encoding="utf-8"?>
<p:tagLst xmlns:p="http://schemas.openxmlformats.org/presentationml/2006/main">
  <p:tag name="REFSHAPE" val="125249916"/>
</p:tagLst>
</file>

<file path=ppt/tags/tag34.xml><?xml version="1.0" encoding="utf-8"?>
<p:tagLst xmlns:p="http://schemas.openxmlformats.org/presentationml/2006/main">
  <p:tag name="MH" val="20161008230036"/>
  <p:tag name="MH_LIBRARY" val="CONTENTS"/>
  <p:tag name="MH_TYPE" val="OTHERS"/>
  <p:tag name="ID" val="553514"/>
</p:tagLst>
</file>

<file path=ppt/tags/tag35.xml><?xml version="1.0" encoding="utf-8"?>
<p:tagLst xmlns:p="http://schemas.openxmlformats.org/presentationml/2006/main">
  <p:tag name="REFSHAPE" val="125250188"/>
</p:tagLst>
</file>

<file path=ppt/tags/tag36.xml><?xml version="1.0" encoding="utf-8"?>
<p:tagLst xmlns:p="http://schemas.openxmlformats.org/presentationml/2006/main">
  <p:tag name="REFSHAPE" val="125253724"/>
</p:tagLst>
</file>

<file path=ppt/tags/tag37.xml><?xml version="1.0" encoding="utf-8"?>
<p:tagLst xmlns:p="http://schemas.openxmlformats.org/presentationml/2006/main">
  <p:tag name="PA" val="v5.1.2"/>
</p:tagLst>
</file>

<file path=ppt/tags/tag38.xml><?xml version="1.0" encoding="utf-8"?>
<p:tagLst xmlns:p="http://schemas.openxmlformats.org/presentationml/2006/main">
  <p:tag name="PA" val="v5.1.2"/>
</p:tagLst>
</file>

<file path=ppt/tags/tag39.xml><?xml version="1.0" encoding="utf-8"?>
<p:tagLst xmlns:p="http://schemas.openxmlformats.org/presentationml/2006/main">
  <p:tag name="PA" val="v5.1.2"/>
</p:tagLst>
</file>

<file path=ppt/tags/tag40.xml><?xml version="1.0" encoding="utf-8"?>
<p:tagLst xmlns:p="http://schemas.openxmlformats.org/presentationml/2006/main">
  <p:tag name="REFSHAPE" val="125253180"/>
</p:tagLst>
</file>

<file path=ppt/tags/tag41.xml><?xml version="1.0" encoding="utf-8"?>
<p:tagLst xmlns:p="http://schemas.openxmlformats.org/presentationml/2006/main">
  <p:tag name="REFSHAPE" val="125249916"/>
</p:tagLst>
</file>

<file path=ppt/tags/tag42.xml><?xml version="1.0" encoding="utf-8"?>
<p:tagLst xmlns:p="http://schemas.openxmlformats.org/presentationml/2006/main">
  <p:tag name="MH" val="20161008230036"/>
  <p:tag name="MH_LIBRARY" val="CONTENTS"/>
  <p:tag name="MH_TYPE" val="OTHERS"/>
  <p:tag name="ID" val="553514"/>
</p:tagLst>
</file>

<file path=ppt/tags/tag43.xml><?xml version="1.0" encoding="utf-8"?>
<p:tagLst xmlns:p="http://schemas.openxmlformats.org/presentationml/2006/main">
  <p:tag name="REFSHAPE" val="125250188"/>
</p:tagLst>
</file>

<file path=ppt/tags/tag44.xml><?xml version="1.0" encoding="utf-8"?>
<p:tagLst xmlns:p="http://schemas.openxmlformats.org/presentationml/2006/main">
  <p:tag name="REFSHAPE" val="125253724"/>
</p:tagLst>
</file>

<file path=ppt/tags/tag45.xml><?xml version="1.0" encoding="utf-8"?>
<p:tagLst xmlns:p="http://schemas.openxmlformats.org/presentationml/2006/main">
  <p:tag name="REFSHAPE" val="125249508"/>
</p:tagLst>
</file>

<file path=ppt/tags/tag46.xml><?xml version="1.0" encoding="utf-8"?>
<p:tagLst xmlns:p="http://schemas.openxmlformats.org/presentationml/2006/main">
  <p:tag name="REFSHAPE" val="125250324"/>
</p:tagLst>
</file>

<file path=ppt/theme/theme1.xml><?xml version="1.0" encoding="utf-8"?>
<a:theme xmlns:a="http://schemas.openxmlformats.org/drawingml/2006/main" name="Office 主题​​">
  <a:themeElements>
    <a:clrScheme name="自定义 238">
      <a:dk1>
        <a:sysClr val="windowText" lastClr="000000"/>
      </a:dk1>
      <a:lt1>
        <a:sysClr val="window" lastClr="FFFFFF"/>
      </a:lt1>
      <a:dk2>
        <a:srgbClr val="44546A"/>
      </a:dk2>
      <a:lt2>
        <a:srgbClr val="E7E6E6"/>
      </a:lt2>
      <a:accent1>
        <a:srgbClr val="36A7BC"/>
      </a:accent1>
      <a:accent2>
        <a:srgbClr val="36A7BC"/>
      </a:accent2>
      <a:accent3>
        <a:srgbClr val="36A7BC"/>
      </a:accent3>
      <a:accent4>
        <a:srgbClr val="36A7BC"/>
      </a:accent4>
      <a:accent5>
        <a:srgbClr val="36A7BC"/>
      </a:accent5>
      <a:accent6>
        <a:srgbClr val="36A7BC"/>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ysClr val="windowText" lastClr="000000"/>
      </a:dk1>
      <a:lt1>
        <a:sysClr val="window" lastClr="FFFFFF"/>
      </a:lt1>
      <a:dk2>
        <a:srgbClr val="017D91"/>
      </a:dk2>
      <a:lt2>
        <a:srgbClr val="E7E6E6"/>
      </a:lt2>
      <a:accent1>
        <a:srgbClr val="017D91"/>
      </a:accent1>
      <a:accent2>
        <a:srgbClr val="FFFFFF"/>
      </a:accent2>
      <a:accent3>
        <a:srgbClr val="59B3D3"/>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986</Words>
  <Application>WPS 演示</Application>
  <PresentationFormat>自定义</PresentationFormat>
  <Paragraphs>67</Paragraphs>
  <Slides>8</Slides>
  <Notes>16</Notes>
  <HiddenSlides>0</HiddenSlides>
  <MMClips>1</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8</vt:i4>
      </vt:variant>
    </vt:vector>
  </HeadingPairs>
  <TitlesOfParts>
    <vt:vector size="23" baseType="lpstr">
      <vt:lpstr>Arial</vt:lpstr>
      <vt:lpstr>宋体</vt:lpstr>
      <vt:lpstr>Wingdings</vt:lpstr>
      <vt:lpstr>等线</vt:lpstr>
      <vt:lpstr>Agency FB</vt:lpstr>
      <vt:lpstr>微软雅黑</vt:lpstr>
      <vt:lpstr>FZHei-B01S</vt:lpstr>
      <vt:lpstr>黑体</vt:lpstr>
      <vt:lpstr>华文宋体</vt:lpstr>
      <vt:lpstr>Verdana</vt:lpstr>
      <vt:lpstr>Arial Unicode MS</vt:lpstr>
      <vt:lpstr>等线 Light</vt:lpstr>
      <vt:lpstr>FZHei-B01S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user</cp:lastModifiedBy>
  <cp:revision>192</cp:revision>
  <dcterms:created xsi:type="dcterms:W3CDTF">2019-01-12T06:01:00Z</dcterms:created>
  <dcterms:modified xsi:type="dcterms:W3CDTF">2019-10-22T06:39:30Z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