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4"/>
  </p:notesMasterIdLst>
  <p:sldIdLst>
    <p:sldId id="257" r:id="rId2"/>
    <p:sldId id="307" r:id="rId3"/>
    <p:sldId id="292" r:id="rId4"/>
    <p:sldId id="293" r:id="rId5"/>
    <p:sldId id="308" r:id="rId6"/>
    <p:sldId id="301" r:id="rId7"/>
    <p:sldId id="302" r:id="rId8"/>
    <p:sldId id="303" r:id="rId9"/>
    <p:sldId id="304" r:id="rId10"/>
    <p:sldId id="287" r:id="rId11"/>
    <p:sldId id="291" r:id="rId12"/>
    <p:sldId id="305" r:id="rId13"/>
    <p:sldId id="296" r:id="rId14"/>
    <p:sldId id="297" r:id="rId15"/>
    <p:sldId id="298" r:id="rId16"/>
    <p:sldId id="299" r:id="rId17"/>
    <p:sldId id="300" r:id="rId18"/>
    <p:sldId id="294" r:id="rId19"/>
    <p:sldId id="306" r:id="rId20"/>
    <p:sldId id="295" r:id="rId21"/>
    <p:sldId id="286" r:id="rId22"/>
    <p:sldId id="309" r:id="rId23"/>
  </p:sldIdLst>
  <p:sldSz cx="9144000" cy="5143500" type="screen16x9"/>
  <p:notesSz cx="6858000" cy="9144000"/>
  <p:defaultTextStyle>
    <a:defPPr>
      <a:defRPr lang="zh-CN"/>
    </a:defPPr>
    <a:lvl1pPr algn="l" defTabSz="685800" rtl="0" fontAlgn="base">
      <a:spcBef>
        <a:spcPct val="0"/>
      </a:spcBef>
      <a:spcAft>
        <a:spcPct val="0"/>
      </a:spcAft>
      <a:defRPr sz="1300" kern="1200">
        <a:solidFill>
          <a:schemeClr val="tx1"/>
        </a:solidFill>
        <a:latin typeface="Arial" charset="0"/>
        <a:ea typeface="等线"/>
        <a:cs typeface="等线"/>
      </a:defRPr>
    </a:lvl1pPr>
    <a:lvl2pPr marL="342900" indent="114300" algn="l" defTabSz="685800" rtl="0" fontAlgn="base">
      <a:spcBef>
        <a:spcPct val="0"/>
      </a:spcBef>
      <a:spcAft>
        <a:spcPct val="0"/>
      </a:spcAft>
      <a:defRPr sz="1300" kern="1200">
        <a:solidFill>
          <a:schemeClr val="tx1"/>
        </a:solidFill>
        <a:latin typeface="Arial" charset="0"/>
        <a:ea typeface="等线"/>
        <a:cs typeface="等线"/>
      </a:defRPr>
    </a:lvl2pPr>
    <a:lvl3pPr marL="685800" indent="228600" algn="l" defTabSz="685800" rtl="0" fontAlgn="base">
      <a:spcBef>
        <a:spcPct val="0"/>
      </a:spcBef>
      <a:spcAft>
        <a:spcPct val="0"/>
      </a:spcAft>
      <a:defRPr sz="1300" kern="1200">
        <a:solidFill>
          <a:schemeClr val="tx1"/>
        </a:solidFill>
        <a:latin typeface="Arial" charset="0"/>
        <a:ea typeface="等线"/>
        <a:cs typeface="等线"/>
      </a:defRPr>
    </a:lvl3pPr>
    <a:lvl4pPr marL="1028700" indent="342900" algn="l" defTabSz="685800" rtl="0" fontAlgn="base">
      <a:spcBef>
        <a:spcPct val="0"/>
      </a:spcBef>
      <a:spcAft>
        <a:spcPct val="0"/>
      </a:spcAft>
      <a:defRPr sz="1300" kern="1200">
        <a:solidFill>
          <a:schemeClr val="tx1"/>
        </a:solidFill>
        <a:latin typeface="Arial" charset="0"/>
        <a:ea typeface="等线"/>
        <a:cs typeface="等线"/>
      </a:defRPr>
    </a:lvl4pPr>
    <a:lvl5pPr marL="1371600" indent="457200" algn="l" defTabSz="685800" rtl="0" fontAlgn="base">
      <a:spcBef>
        <a:spcPct val="0"/>
      </a:spcBef>
      <a:spcAft>
        <a:spcPct val="0"/>
      </a:spcAft>
      <a:defRPr sz="1300" kern="1200">
        <a:solidFill>
          <a:schemeClr val="tx1"/>
        </a:solidFill>
        <a:latin typeface="Arial" charset="0"/>
        <a:ea typeface="等线"/>
        <a:cs typeface="等线"/>
      </a:defRPr>
    </a:lvl5pPr>
    <a:lvl6pPr marL="2286000" algn="l" defTabSz="914400" rtl="0" eaLnBrk="1" latinLnBrk="0" hangingPunct="1">
      <a:defRPr sz="1300" kern="1200">
        <a:solidFill>
          <a:schemeClr val="tx1"/>
        </a:solidFill>
        <a:latin typeface="Arial" charset="0"/>
        <a:ea typeface="等线"/>
        <a:cs typeface="等线"/>
      </a:defRPr>
    </a:lvl6pPr>
    <a:lvl7pPr marL="2743200" algn="l" defTabSz="914400" rtl="0" eaLnBrk="1" latinLnBrk="0" hangingPunct="1">
      <a:defRPr sz="1300" kern="1200">
        <a:solidFill>
          <a:schemeClr val="tx1"/>
        </a:solidFill>
        <a:latin typeface="Arial" charset="0"/>
        <a:ea typeface="等线"/>
        <a:cs typeface="等线"/>
      </a:defRPr>
    </a:lvl7pPr>
    <a:lvl8pPr marL="3200400" algn="l" defTabSz="914400" rtl="0" eaLnBrk="1" latinLnBrk="0" hangingPunct="1">
      <a:defRPr sz="1300" kern="1200">
        <a:solidFill>
          <a:schemeClr val="tx1"/>
        </a:solidFill>
        <a:latin typeface="Arial" charset="0"/>
        <a:ea typeface="等线"/>
        <a:cs typeface="等线"/>
      </a:defRPr>
    </a:lvl8pPr>
    <a:lvl9pPr marL="3657600" algn="l" defTabSz="914400" rtl="0" eaLnBrk="1" latinLnBrk="0" hangingPunct="1">
      <a:defRPr sz="1300" kern="1200">
        <a:solidFill>
          <a:schemeClr val="tx1"/>
        </a:solidFill>
        <a:latin typeface="Arial" charset="0"/>
        <a:ea typeface="等线"/>
        <a:cs typeface="等线"/>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rosoft Office 用户" initials="Offic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63B86"/>
    <a:srgbClr val="0475C1"/>
    <a:srgbClr val="A6742D"/>
    <a:srgbClr val="675654"/>
    <a:srgbClr val="413C6F"/>
    <a:srgbClr val="D85507"/>
    <a:srgbClr val="C3171E"/>
    <a:srgbClr val="46014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2" autoAdjust="0"/>
    <p:restoredTop sz="94660"/>
  </p:normalViewPr>
  <p:slideViewPr>
    <p:cSldViewPr snapToGrid="0">
      <p:cViewPr>
        <p:scale>
          <a:sx n="100" d="100"/>
          <a:sy n="100" d="100"/>
        </p:scale>
        <p:origin x="-450" y="-72"/>
      </p:cViewPr>
      <p:guideLst>
        <p:guide orient="horz" pos="1620"/>
        <p:guide pos="2880"/>
      </p:guideLst>
    </p:cSldViewPr>
  </p:slideViewPr>
  <p:notesTextViewPr>
    <p:cViewPr>
      <p:scale>
        <a:sx n="1" d="1"/>
        <a:sy n="1" d="1"/>
      </p:scale>
      <p:origin x="0" y="0"/>
    </p:cViewPr>
  </p:notesTextViewPr>
  <p:sorterViewPr>
    <p:cViewPr>
      <p:scale>
        <a:sx n="186" d="100"/>
        <a:sy n="18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9-08-04T11:50:53.628" idx="1">
    <p:pos x="10" y="10"/>
    <p:text>3 is the foundation of 1 and 2.</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9F917B0-6A0F-4B14-BC21-765776917542}" type="datetimeFigureOut">
              <a:rPr lang="zh-CN" altLang="en-US"/>
              <a:pPr>
                <a:defRPr/>
              </a:pPr>
              <a:t>2019/9/9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33554621-99BF-4F93-BDA1-9694F66CCFE9}"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等线"/>
      </a:defRPr>
    </a:lvl1pPr>
    <a:lvl2pPr marL="457200" algn="l" rtl="0" eaLnBrk="0" fontAlgn="base" hangingPunct="0">
      <a:spcBef>
        <a:spcPct val="30000"/>
      </a:spcBef>
      <a:spcAft>
        <a:spcPct val="0"/>
      </a:spcAft>
      <a:defRPr sz="1200" kern="1200">
        <a:solidFill>
          <a:schemeClr val="tx1"/>
        </a:solidFill>
        <a:latin typeface="+mn-lt"/>
        <a:ea typeface="+mn-ea"/>
        <a:cs typeface="等线"/>
      </a:defRPr>
    </a:lvl2pPr>
    <a:lvl3pPr marL="914400" algn="l" rtl="0" eaLnBrk="0" fontAlgn="base" hangingPunct="0">
      <a:spcBef>
        <a:spcPct val="30000"/>
      </a:spcBef>
      <a:spcAft>
        <a:spcPct val="0"/>
      </a:spcAft>
      <a:defRPr sz="1200" kern="1200">
        <a:solidFill>
          <a:schemeClr val="tx1"/>
        </a:solidFill>
        <a:latin typeface="+mn-lt"/>
        <a:ea typeface="+mn-ea"/>
        <a:cs typeface="等线"/>
      </a:defRPr>
    </a:lvl3pPr>
    <a:lvl4pPr marL="1371600" algn="l" rtl="0" eaLnBrk="0" fontAlgn="base" hangingPunct="0">
      <a:spcBef>
        <a:spcPct val="30000"/>
      </a:spcBef>
      <a:spcAft>
        <a:spcPct val="0"/>
      </a:spcAft>
      <a:defRPr sz="1200" kern="1200">
        <a:solidFill>
          <a:schemeClr val="tx1"/>
        </a:solidFill>
        <a:latin typeface="+mn-lt"/>
        <a:ea typeface="+mn-ea"/>
        <a:cs typeface="等线"/>
      </a:defRPr>
    </a:lvl4pPr>
    <a:lvl5pPr marL="1828800" algn="l" rtl="0" eaLnBrk="0" fontAlgn="base" hangingPunct="0">
      <a:spcBef>
        <a:spcPct val="30000"/>
      </a:spcBef>
      <a:spcAft>
        <a:spcPct val="0"/>
      </a:spcAft>
      <a:defRPr sz="1200" kern="1200">
        <a:solidFill>
          <a:schemeClr val="tx1"/>
        </a:solidFill>
        <a:latin typeface="+mn-lt"/>
        <a:ea typeface="+mn-ea"/>
        <a:cs typeface="等线"/>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741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741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34B4DEE-E11F-411A-8826-801A472B932E}" type="slidenum">
              <a:rPr lang="zh-CN" altLang="en-US">
                <a:cs typeface="等线"/>
              </a:rPr>
              <a:pPr fontAlgn="base">
                <a:spcBef>
                  <a:spcPct val="0"/>
                </a:spcBef>
                <a:spcAft>
                  <a:spcPct val="0"/>
                </a:spcAft>
                <a:defRPr/>
              </a:pPr>
              <a:t>1</a:t>
            </a:fld>
            <a:endParaRPr lang="zh-CN" altLang="en-US">
              <a:cs typeface="等线"/>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4710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4710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AAE5B98-9B2C-4824-BE43-CC0CDBB2B398}" type="slidenum">
              <a:rPr lang="zh-CN" altLang="en-US">
                <a:cs typeface="等线"/>
              </a:rPr>
              <a:pPr fontAlgn="base">
                <a:spcBef>
                  <a:spcPct val="0"/>
                </a:spcBef>
                <a:spcAft>
                  <a:spcPct val="0"/>
                </a:spcAft>
                <a:defRPr/>
              </a:pPr>
              <a:t>21</a:t>
            </a:fld>
            <a:endParaRPr lang="zh-CN" altLang="en-US">
              <a:cs typeface="等线"/>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048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66D801-2380-4039-AD31-72BCFA84D1E1}" type="slidenum">
              <a:rPr lang="zh-CN" altLang="en-US">
                <a:solidFill>
                  <a:srgbClr val="000000"/>
                </a:solidFill>
                <a:cs typeface="等线"/>
              </a:rPr>
              <a:pPr fontAlgn="base">
                <a:spcBef>
                  <a:spcPct val="0"/>
                </a:spcBef>
                <a:spcAft>
                  <a:spcPct val="0"/>
                </a:spcAft>
                <a:defRPr/>
              </a:pPr>
              <a:t>3</a:t>
            </a:fld>
            <a:endParaRPr lang="zh-CN" altLang="en-US">
              <a:solidFill>
                <a:srgbClr val="000000"/>
              </a:solidFill>
              <a:cs typeface="等线"/>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2253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7FE0DAF-6596-4631-A54C-0A64B27E5434}" type="slidenum">
              <a:rPr lang="zh-CN" altLang="en-US">
                <a:solidFill>
                  <a:srgbClr val="000000"/>
                </a:solidFill>
                <a:cs typeface="等线"/>
              </a:rPr>
              <a:pPr fontAlgn="base">
                <a:spcBef>
                  <a:spcPct val="0"/>
                </a:spcBef>
                <a:spcAft>
                  <a:spcPct val="0"/>
                </a:spcAft>
                <a:defRPr/>
              </a:pPr>
              <a:t>4</a:t>
            </a:fld>
            <a:endParaRPr lang="zh-CN" altLang="en-US">
              <a:solidFill>
                <a:srgbClr val="000000"/>
              </a:solidFill>
              <a:cs typeface="等线"/>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277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277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C378B5-4B27-460E-82E3-E3F7B5E96519}" type="slidenum">
              <a:rPr lang="zh-CN" altLang="en-US">
                <a:solidFill>
                  <a:srgbClr val="000000"/>
                </a:solidFill>
                <a:cs typeface="等线"/>
              </a:rPr>
              <a:pPr fontAlgn="base">
                <a:spcBef>
                  <a:spcPct val="0"/>
                </a:spcBef>
                <a:spcAft>
                  <a:spcPct val="0"/>
                </a:spcAft>
                <a:defRPr/>
              </a:pPr>
              <a:t>13</a:t>
            </a:fld>
            <a:endParaRPr lang="zh-CN" altLang="en-US">
              <a:solidFill>
                <a:srgbClr val="000000"/>
              </a:solidFill>
              <a:cs typeface="等线"/>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481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481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BE73C8-4B8F-4801-B64A-55641F05735D}" type="slidenum">
              <a:rPr lang="zh-CN" altLang="en-US">
                <a:solidFill>
                  <a:srgbClr val="000000"/>
                </a:solidFill>
                <a:cs typeface="等线"/>
              </a:rPr>
              <a:pPr fontAlgn="base">
                <a:spcBef>
                  <a:spcPct val="0"/>
                </a:spcBef>
                <a:spcAft>
                  <a:spcPct val="0"/>
                </a:spcAft>
                <a:defRPr/>
              </a:pPr>
              <a:t>14</a:t>
            </a:fld>
            <a:endParaRPr lang="zh-CN" altLang="en-US">
              <a:solidFill>
                <a:srgbClr val="000000"/>
              </a:solidFill>
              <a:cs typeface="等线"/>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789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7891"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5946A1-0D48-452C-A084-2F03FB2C7FB1}" type="slidenum">
              <a:rPr lang="zh-CN" altLang="en-US">
                <a:solidFill>
                  <a:srgbClr val="000000"/>
                </a:solidFill>
                <a:cs typeface="等线"/>
              </a:rPr>
              <a:pPr fontAlgn="base">
                <a:spcBef>
                  <a:spcPct val="0"/>
                </a:spcBef>
                <a:spcAft>
                  <a:spcPct val="0"/>
                </a:spcAft>
                <a:defRPr/>
              </a:pPr>
              <a:t>16</a:t>
            </a:fld>
            <a:endParaRPr lang="zh-CN" altLang="en-US">
              <a:solidFill>
                <a:srgbClr val="000000"/>
              </a:solidFill>
              <a:cs typeface="等线"/>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993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3993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4F9CF7-2ACB-4CEF-A430-92F86CA1104D}" type="slidenum">
              <a:rPr lang="zh-CN" altLang="en-US">
                <a:solidFill>
                  <a:srgbClr val="000000"/>
                </a:solidFill>
                <a:cs typeface="等线"/>
              </a:rPr>
              <a:pPr fontAlgn="base">
                <a:spcBef>
                  <a:spcPct val="0"/>
                </a:spcBef>
                <a:spcAft>
                  <a:spcPct val="0"/>
                </a:spcAft>
                <a:defRPr/>
              </a:pPr>
              <a:t>17</a:t>
            </a:fld>
            <a:endParaRPr lang="zh-CN" altLang="en-US">
              <a:solidFill>
                <a:srgbClr val="000000"/>
              </a:solidFill>
              <a:cs typeface="等线"/>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4198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41987"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0DB6CA0-6D47-472B-8598-0E5F32CFC363}" type="slidenum">
              <a:rPr lang="zh-CN" altLang="en-US">
                <a:solidFill>
                  <a:srgbClr val="000000"/>
                </a:solidFill>
                <a:cs typeface="等线"/>
              </a:rPr>
              <a:pPr fontAlgn="base">
                <a:spcBef>
                  <a:spcPct val="0"/>
                </a:spcBef>
                <a:spcAft>
                  <a:spcPct val="0"/>
                </a:spcAft>
                <a:defRPr/>
              </a:pPr>
              <a:t>18</a:t>
            </a:fld>
            <a:endParaRPr lang="zh-CN" altLang="en-US">
              <a:solidFill>
                <a:srgbClr val="000000"/>
              </a:solidFill>
              <a:cs typeface="等线"/>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幻灯片图像占位符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45058"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45059"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848144-5412-4DFF-9F3E-7F1663DC5587}" type="slidenum">
              <a:rPr lang="zh-CN" altLang="en-US">
                <a:solidFill>
                  <a:srgbClr val="000000"/>
                </a:solidFill>
                <a:cs typeface="等线"/>
              </a:rPr>
              <a:pPr fontAlgn="base">
                <a:spcBef>
                  <a:spcPct val="0"/>
                </a:spcBef>
                <a:spcAft>
                  <a:spcPct val="0"/>
                </a:spcAft>
                <a:defRPr/>
              </a:pPr>
              <a:t>20</a:t>
            </a:fld>
            <a:endParaRPr lang="zh-CN" altLang="en-US">
              <a:solidFill>
                <a:srgbClr val="000000"/>
              </a:solidFill>
              <a:cs typeface="等线"/>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fld id="{59643594-EF58-468C-8168-85E690497D4A}" type="datetimeFigureOut">
              <a:rPr lang="zh-CN" altLang="en-US"/>
              <a:pPr>
                <a:defRPr/>
              </a:pPr>
              <a:t>2019/9/9</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46DB1432-ACA3-415F-AE6F-1E28B16D9374}" type="slidenum">
              <a:rPr lang="zh-CN" altLang="en-US"/>
              <a:pPr>
                <a:defRPr/>
              </a:pPr>
              <a:t>‹#›</a:t>
            </a:fld>
            <a:endParaRPr lang="zh-CN" alt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61651295-346E-4049-B0CD-A16E80A89A29}" type="datetimeFigureOut">
              <a:rPr lang="zh-CN" altLang="en-US"/>
              <a:pPr>
                <a:defRPr/>
              </a:pPr>
              <a:t>2019/9/9</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686CDD99-5674-474F-9684-C49A5F3EE47D}" type="slidenum">
              <a:rPr lang="zh-CN" altLang="en-US"/>
              <a:pPr>
                <a:defRPr/>
              </a:pPr>
              <a:t>‹#›</a:t>
            </a:fld>
            <a:endParaRPr lang="zh-CN" alt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D1FA469F-E1E6-42AD-B83F-3DE84901C3D3}" type="datetimeFigureOut">
              <a:rPr lang="zh-CN" altLang="en-US"/>
              <a:pPr>
                <a:defRPr/>
              </a:pPr>
              <a:t>2019/9/9</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B22C52F0-812B-455C-B780-7EDF1BB2713D}" type="slidenum">
              <a:rPr lang="zh-CN" altLang="en-US"/>
              <a:pPr>
                <a:defRPr/>
              </a:pPr>
              <a:t>‹#›</a:t>
            </a:fld>
            <a:endParaRPr lang="zh-CN" alt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Rectangle 9"/>
          <p:cNvSpPr/>
          <p:nvPr userDrawn="1"/>
        </p:nvSpPr>
        <p:spPr>
          <a:xfrm>
            <a:off x="8501063" y="241300"/>
            <a:ext cx="365125" cy="2159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anchor="ctr"/>
          <a:lstStyle/>
          <a:p>
            <a:pPr algn="ctr" fontAlgn="auto">
              <a:spcBef>
                <a:spcPts val="0"/>
              </a:spcBef>
              <a:spcAft>
                <a:spcPts val="0"/>
              </a:spcAft>
              <a:defRPr/>
            </a:pPr>
            <a:endParaRPr lang="en-US" sz="1350" dirty="0">
              <a:solidFill>
                <a:prstClr val="white"/>
              </a:solidFill>
            </a:endParaRPr>
          </a:p>
        </p:txBody>
      </p:sp>
      <p:sp>
        <p:nvSpPr>
          <p:cNvPr id="3" name="Isosceles Triangle 10"/>
          <p:cNvSpPr/>
          <p:nvPr userDrawn="1"/>
        </p:nvSpPr>
        <p:spPr>
          <a:xfrm rot="10610802">
            <a:off x="8504238" y="315913"/>
            <a:ext cx="366712" cy="196850"/>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anchor="ctr"/>
          <a:lstStyle/>
          <a:p>
            <a:pPr algn="ctr" fontAlgn="auto">
              <a:spcBef>
                <a:spcPts val="0"/>
              </a:spcBef>
              <a:spcAft>
                <a:spcPts val="0"/>
              </a:spcAft>
              <a:defRPr/>
            </a:pPr>
            <a:endParaRPr lang="en-US" sz="1350">
              <a:solidFill>
                <a:prstClr val="white"/>
              </a:solidFill>
            </a:endParaRPr>
          </a:p>
        </p:txBody>
      </p:sp>
      <p:sp>
        <p:nvSpPr>
          <p:cNvPr id="4" name="Slide Number Placeholder 5"/>
          <p:cNvSpPr txBox="1">
            <a:spLocks/>
          </p:cNvSpPr>
          <p:nvPr userDrawn="1"/>
        </p:nvSpPr>
        <p:spPr>
          <a:xfrm>
            <a:off x="8520113" y="204788"/>
            <a:ext cx="336550" cy="350837"/>
          </a:xfrm>
          <a:prstGeom prst="rect">
            <a:avLst/>
          </a:prstGeom>
        </p:spPr>
        <p:txBody>
          <a:bodyPr lIns="0" tIns="0" rIns="0" bIns="45709"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29F7E439-01EA-44CA-9370-EBFF2F92C460}" type="slidenum">
              <a:rPr lang="en-US" sz="1000" smtClean="0">
                <a:solidFill>
                  <a:prstClr val="white"/>
                </a:solidFill>
              </a:rPr>
              <a:pPr fontAlgn="auto">
                <a:spcBef>
                  <a:spcPts val="0"/>
                </a:spcBef>
                <a:spcAft>
                  <a:spcPts val="0"/>
                </a:spcAft>
                <a:defRPr/>
              </a:pPr>
              <a:t>‹#›</a:t>
            </a:fld>
            <a:endParaRPr lang="en-US" sz="1000" dirty="0">
              <a:solidFill>
                <a:prstClr val="white"/>
              </a:solidFill>
            </a:endParaRPr>
          </a:p>
        </p:txBody>
      </p:sp>
      <p:grpSp>
        <p:nvGrpSpPr>
          <p:cNvPr id="5" name="Group 5"/>
          <p:cNvGrpSpPr>
            <a:grpSpLocks/>
          </p:cNvGrpSpPr>
          <p:nvPr userDrawn="1"/>
        </p:nvGrpSpPr>
        <p:grpSpPr bwMode="auto">
          <a:xfrm>
            <a:off x="347663" y="4732338"/>
            <a:ext cx="223837" cy="220662"/>
            <a:chOff x="4328868" y="5502988"/>
            <a:chExt cx="500307" cy="493774"/>
          </a:xfrm>
        </p:grpSpPr>
        <p:sp>
          <p:nvSpPr>
            <p:cNvPr id="6" name="Freeform 7">
              <a:hlinkClick r:id="" action="ppaction://hlinkshowjump?jump=previousslide"/>
            </p:cNvPr>
            <p:cNvSpPr>
              <a:spLocks/>
            </p:cNvSpPr>
            <p:nvPr userDrawn="1"/>
          </p:nvSpPr>
          <p:spPr bwMode="auto">
            <a:xfrm>
              <a:off x="4520475" y="5648633"/>
              <a:ext cx="117092" cy="202484"/>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a:lstStyle/>
            <a:p>
              <a:pPr fontAlgn="auto">
                <a:spcBef>
                  <a:spcPts val="0"/>
                </a:spcBef>
                <a:spcAft>
                  <a:spcPts val="0"/>
                </a:spcAft>
                <a:defRPr/>
              </a:pPr>
              <a:endParaRPr lang="id-ID" sz="1350">
                <a:solidFill>
                  <a:prstClr val="black"/>
                </a:solidFill>
                <a:latin typeface="Calibri" panose="020F0502020204030204"/>
                <a:ea typeface="+mn-ea"/>
                <a:cs typeface="+mn-cs"/>
              </a:endParaRPr>
            </a:p>
          </p:txBody>
        </p:sp>
        <p:sp>
          <p:nvSpPr>
            <p:cNvPr id="7" name="Freeform 8">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a:lstStyle/>
            <a:p>
              <a:pPr fontAlgn="auto">
                <a:spcBef>
                  <a:spcPts val="0"/>
                </a:spcBef>
                <a:spcAft>
                  <a:spcPts val="0"/>
                </a:spcAft>
                <a:defRPr/>
              </a:pPr>
              <a:endParaRPr lang="id-ID" sz="1350">
                <a:solidFill>
                  <a:prstClr val="black"/>
                </a:solidFill>
                <a:latin typeface="Calibri" panose="020F0502020204030204"/>
                <a:ea typeface="+mn-ea"/>
                <a:cs typeface="+mn-cs"/>
              </a:endParaRPr>
            </a:p>
          </p:txBody>
        </p:sp>
      </p:grpSp>
      <p:grpSp>
        <p:nvGrpSpPr>
          <p:cNvPr id="8" name="Group 9"/>
          <p:cNvGrpSpPr>
            <a:grpSpLocks/>
          </p:cNvGrpSpPr>
          <p:nvPr userDrawn="1"/>
        </p:nvGrpSpPr>
        <p:grpSpPr bwMode="auto">
          <a:xfrm flipH="1">
            <a:off x="933450" y="4732338"/>
            <a:ext cx="223838" cy="220662"/>
            <a:chOff x="4328868" y="5502988"/>
            <a:chExt cx="500307" cy="493774"/>
          </a:xfrm>
        </p:grpSpPr>
        <p:sp>
          <p:nvSpPr>
            <p:cNvPr id="9" name="Freeform 10">
              <a:hlinkClick r:id="" action="ppaction://hlinkshowjump?jump=nextslide"/>
            </p:cNvPr>
            <p:cNvSpPr>
              <a:spLocks/>
            </p:cNvSpPr>
            <p:nvPr userDrawn="1"/>
          </p:nvSpPr>
          <p:spPr bwMode="auto">
            <a:xfrm>
              <a:off x="4520475" y="5648633"/>
              <a:ext cx="117094" cy="202484"/>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a:lstStyle/>
            <a:p>
              <a:pPr fontAlgn="auto">
                <a:spcBef>
                  <a:spcPts val="0"/>
                </a:spcBef>
                <a:spcAft>
                  <a:spcPts val="0"/>
                </a:spcAft>
                <a:defRPr/>
              </a:pPr>
              <a:endParaRPr lang="id-ID" sz="1350">
                <a:solidFill>
                  <a:prstClr val="black"/>
                </a:solidFill>
                <a:latin typeface="Calibri" panose="020F0502020204030204"/>
                <a:ea typeface="+mn-ea"/>
                <a:cs typeface="+mn-cs"/>
              </a:endParaRPr>
            </a:p>
          </p:txBody>
        </p:sp>
        <p:sp>
          <p:nvSpPr>
            <p:cNvPr id="10" name="Freeform 11">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a:lstStyle/>
            <a:p>
              <a:pPr fontAlgn="auto">
                <a:spcBef>
                  <a:spcPts val="0"/>
                </a:spcBef>
                <a:spcAft>
                  <a:spcPts val="0"/>
                </a:spcAft>
                <a:defRPr/>
              </a:pPr>
              <a:endParaRPr lang="id-ID" sz="1350">
                <a:solidFill>
                  <a:prstClr val="black"/>
                </a:solidFill>
                <a:latin typeface="Calibri" panose="020F0502020204030204"/>
                <a:ea typeface="+mn-ea"/>
                <a:cs typeface="+mn-cs"/>
              </a:endParaRPr>
            </a:p>
          </p:txBody>
        </p:sp>
      </p:grpSp>
      <p:cxnSp>
        <p:nvCxnSpPr>
          <p:cNvPr id="11" name="Straight Connector 3"/>
          <p:cNvCxnSpPr/>
          <p:nvPr userDrawn="1"/>
        </p:nvCxnSpPr>
        <p:spPr>
          <a:xfrm>
            <a:off x="552450" y="4845050"/>
            <a:ext cx="38100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5"/>
          <p:cNvPicPr>
            <a:picLocks noChangeAspect="1"/>
          </p:cNvPicPr>
          <p:nvPr/>
        </p:nvPicPr>
        <p:blipFill>
          <a:blip r:embed="rId2"/>
          <a:srcRect/>
          <a:stretch>
            <a:fillRect/>
          </a:stretch>
        </p:blipFill>
        <p:spPr bwMode="auto">
          <a:xfrm>
            <a:off x="0" y="0"/>
            <a:ext cx="9144000" cy="5143500"/>
          </a:xfrm>
          <a:prstGeom prst="rect">
            <a:avLst/>
          </a:prstGeom>
          <a:noFill/>
          <a:ln w="9525">
            <a:noFill/>
            <a:miter lim="800000"/>
            <a:headEnd/>
            <a:tailEnd/>
          </a:ln>
        </p:spPr>
      </p:pic>
      <p:pic>
        <p:nvPicPr>
          <p:cNvPr id="5" name="图片 9"/>
          <p:cNvPicPr>
            <a:picLocks noChangeAspect="1"/>
          </p:cNvPicPr>
          <p:nvPr/>
        </p:nvPicPr>
        <p:blipFill>
          <a:blip r:embed="rId3"/>
          <a:srcRect/>
          <a:stretch>
            <a:fillRect/>
          </a:stretch>
        </p:blipFill>
        <p:spPr bwMode="auto">
          <a:xfrm>
            <a:off x="-25400" y="-12700"/>
            <a:ext cx="2236788" cy="1525588"/>
          </a:xfrm>
          <a:prstGeom prst="rect">
            <a:avLst/>
          </a:prstGeom>
          <a:noFill/>
          <a:ln w="9525">
            <a:noFill/>
            <a:miter lim="800000"/>
            <a:headEnd/>
            <a:tailEnd/>
          </a:ln>
        </p:spPr>
      </p:pic>
      <p:pic>
        <p:nvPicPr>
          <p:cNvPr id="6" name="图片 10"/>
          <p:cNvPicPr>
            <a:picLocks noChangeAspect="1"/>
          </p:cNvPicPr>
          <p:nvPr/>
        </p:nvPicPr>
        <p:blipFill>
          <a:blip r:embed="rId4"/>
          <a:srcRect/>
          <a:stretch>
            <a:fillRect/>
          </a:stretch>
        </p:blipFill>
        <p:spPr bwMode="auto">
          <a:xfrm>
            <a:off x="0" y="3630613"/>
            <a:ext cx="9144000" cy="1520825"/>
          </a:xfrm>
          <a:prstGeom prst="rect">
            <a:avLst/>
          </a:prstGeom>
          <a:noFill/>
          <a:ln w="9525">
            <a:noFill/>
            <a:miter lim="800000"/>
            <a:headEnd/>
            <a:tailEnd/>
          </a:ln>
        </p:spPr>
      </p:pic>
      <p:pic>
        <p:nvPicPr>
          <p:cNvPr id="7" name="图片 12"/>
          <p:cNvPicPr>
            <a:picLocks noChangeAspect="1"/>
          </p:cNvPicPr>
          <p:nvPr/>
        </p:nvPicPr>
        <p:blipFill>
          <a:blip r:embed="rId5"/>
          <a:srcRect/>
          <a:stretch>
            <a:fillRect/>
          </a:stretch>
        </p:blipFill>
        <p:spPr bwMode="auto">
          <a:xfrm>
            <a:off x="6932613" y="-12700"/>
            <a:ext cx="2236787" cy="1525588"/>
          </a:xfrm>
          <a:prstGeom prst="rect">
            <a:avLst/>
          </a:prstGeom>
          <a:noFill/>
          <a:ln w="9525">
            <a:noFill/>
            <a:miter lim="800000"/>
            <a:headEnd/>
            <a:tailEnd/>
          </a:ln>
        </p:spPr>
      </p:pic>
      <p:sp>
        <p:nvSpPr>
          <p:cNvPr id="8" name="矩形 1"/>
          <p:cNvSpPr/>
          <p:nvPr userDrawn="1"/>
        </p:nvSpPr>
        <p:spPr>
          <a:xfrm>
            <a:off x="-12700" y="0"/>
            <a:ext cx="9182100" cy="5024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9" name="等腰三角形 6"/>
          <p:cNvSpPr/>
          <p:nvPr userDrawn="1"/>
        </p:nvSpPr>
        <p:spPr>
          <a:xfrm>
            <a:off x="88900" y="152400"/>
            <a:ext cx="596900" cy="39370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sp>
        <p:nvSpPr>
          <p:cNvPr id="10" name="等腰三角形 7"/>
          <p:cNvSpPr/>
          <p:nvPr userDrawn="1"/>
        </p:nvSpPr>
        <p:spPr>
          <a:xfrm flipV="1">
            <a:off x="469900" y="152400"/>
            <a:ext cx="596900" cy="39370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sp>
        <p:nvSpPr>
          <p:cNvPr id="11" name="矩形 8"/>
          <p:cNvSpPr/>
          <p:nvPr userDrawn="1"/>
        </p:nvSpPr>
        <p:spPr>
          <a:xfrm>
            <a:off x="901700" y="139700"/>
            <a:ext cx="8242300" cy="406400"/>
          </a:xfrm>
          <a:custGeom>
            <a:avLst/>
            <a:gdLst>
              <a:gd name="connsiteX0" fmla="*/ 0 w 8077200"/>
              <a:gd name="connsiteY0" fmla="*/ 0 h 393700"/>
              <a:gd name="connsiteX1" fmla="*/ 8077200 w 8077200"/>
              <a:gd name="connsiteY1" fmla="*/ 0 h 393700"/>
              <a:gd name="connsiteX2" fmla="*/ 8077200 w 8077200"/>
              <a:gd name="connsiteY2" fmla="*/ 393700 h 393700"/>
              <a:gd name="connsiteX3" fmla="*/ 0 w 8077200"/>
              <a:gd name="connsiteY3" fmla="*/ 393700 h 393700"/>
              <a:gd name="connsiteX4" fmla="*/ 0 w 8077200"/>
              <a:gd name="connsiteY4" fmla="*/ 0 h 393700"/>
              <a:gd name="connsiteX0" fmla="*/ 165100 w 8242300"/>
              <a:gd name="connsiteY0" fmla="*/ 0 h 393700"/>
              <a:gd name="connsiteX1" fmla="*/ 8242300 w 8242300"/>
              <a:gd name="connsiteY1" fmla="*/ 0 h 393700"/>
              <a:gd name="connsiteX2" fmla="*/ 8242300 w 8242300"/>
              <a:gd name="connsiteY2" fmla="*/ 393700 h 393700"/>
              <a:gd name="connsiteX3" fmla="*/ 0 w 8242300"/>
              <a:gd name="connsiteY3" fmla="*/ 393700 h 393700"/>
              <a:gd name="connsiteX4" fmla="*/ 165100 w 8242300"/>
              <a:gd name="connsiteY4" fmla="*/ 0 h 393700"/>
              <a:gd name="connsiteX0" fmla="*/ 292100 w 8242300"/>
              <a:gd name="connsiteY0" fmla="*/ 0 h 406400"/>
              <a:gd name="connsiteX1" fmla="*/ 8242300 w 8242300"/>
              <a:gd name="connsiteY1" fmla="*/ 12700 h 406400"/>
              <a:gd name="connsiteX2" fmla="*/ 8242300 w 8242300"/>
              <a:gd name="connsiteY2" fmla="*/ 406400 h 406400"/>
              <a:gd name="connsiteX3" fmla="*/ 0 w 8242300"/>
              <a:gd name="connsiteY3" fmla="*/ 406400 h 406400"/>
              <a:gd name="connsiteX4" fmla="*/ 292100 w 8242300"/>
              <a:gd name="connsiteY4" fmla="*/ 0 h 40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300" h="406400">
                <a:moveTo>
                  <a:pt x="292100" y="0"/>
                </a:moveTo>
                <a:lnTo>
                  <a:pt x="8242300" y="12700"/>
                </a:lnTo>
                <a:lnTo>
                  <a:pt x="8242300" y="406400"/>
                </a:lnTo>
                <a:lnTo>
                  <a:pt x="0" y="406400"/>
                </a:lnTo>
                <a:lnTo>
                  <a:pt x="29210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zh-CN" altLang="en-US" sz="1800" b="1" dirty="0">
              <a:solidFill>
                <a:prstClr val="white"/>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6"/>
          <a:srcRect/>
          <a:stretch>
            <a:fillRect/>
          </a:stretch>
        </p:blipFill>
        <p:spPr bwMode="auto">
          <a:xfrm>
            <a:off x="0" y="4422775"/>
            <a:ext cx="9144000" cy="747713"/>
          </a:xfrm>
          <a:prstGeom prst="rect">
            <a:avLst/>
          </a:prstGeom>
          <a:noFill/>
          <a:ln w="9525">
            <a:noFill/>
            <a:miter lim="800000"/>
            <a:headEnd/>
            <a:tailEnd/>
          </a:ln>
        </p:spPr>
      </p:pic>
      <p:pic>
        <p:nvPicPr>
          <p:cNvPr id="13" name="图片 13"/>
          <p:cNvPicPr>
            <a:picLocks noChangeAspect="1"/>
          </p:cNvPicPr>
          <p:nvPr/>
        </p:nvPicPr>
        <p:blipFill>
          <a:blip r:embed="rId7"/>
          <a:srcRect/>
          <a:stretch>
            <a:fillRect/>
          </a:stretch>
        </p:blipFill>
        <p:spPr bwMode="auto">
          <a:xfrm>
            <a:off x="-209550" y="4348163"/>
            <a:ext cx="1358900" cy="688975"/>
          </a:xfrm>
          <a:prstGeom prst="rect">
            <a:avLst/>
          </a:prstGeom>
          <a:noFill/>
          <a:ln w="9525">
            <a:noFill/>
            <a:miter lim="800000"/>
            <a:headEnd/>
            <a:tailEnd/>
          </a:ln>
        </p:spPr>
      </p:pic>
      <p:sp>
        <p:nvSpPr>
          <p:cNvPr id="3" name="标题 2"/>
          <p:cNvSpPr>
            <a:spLocks noGrp="1"/>
          </p:cNvSpPr>
          <p:nvPr>
            <p:ph type="title"/>
          </p:nvPr>
        </p:nvSpPr>
        <p:spPr>
          <a:xfrm>
            <a:off x="1123950" y="121444"/>
            <a:ext cx="7886700" cy="437356"/>
          </a:xfrm>
        </p:spPr>
        <p:txBody>
          <a:bodyPr>
            <a:noAutofit/>
          </a:bodyPr>
          <a:lstStyle>
            <a:lvl1pPr algn="r">
              <a:defRPr sz="2000" b="1">
                <a:solidFill>
                  <a:schemeClr val="bg1"/>
                </a:solidFill>
                <a:latin typeface="微软雅黑" panose="020B0503020204020204" pitchFamily="34" charset="-122"/>
                <a:ea typeface="微软雅黑" panose="020B0503020204020204" pitchFamily="34" charset="-122"/>
              </a:defRPr>
            </a:lvl1pPr>
          </a:lstStyle>
          <a:p>
            <a:r>
              <a:rPr lang="zh-CN" altLang="en-US" smtClean="0"/>
              <a:t>单击此处编辑母版标题样式</a:t>
            </a:r>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编辑母版文本样式</a:t>
            </a:r>
          </a:p>
        </p:txBody>
      </p:sp>
      <p:sp>
        <p:nvSpPr>
          <p:cNvPr id="4" name="Date Placeholder 3"/>
          <p:cNvSpPr>
            <a:spLocks noGrp="1"/>
          </p:cNvSpPr>
          <p:nvPr>
            <p:ph type="dt" sz="half" idx="10"/>
          </p:nvPr>
        </p:nvSpPr>
        <p:spPr/>
        <p:txBody>
          <a:bodyPr/>
          <a:lstStyle>
            <a:lvl1pPr>
              <a:defRPr/>
            </a:lvl1pPr>
          </a:lstStyle>
          <a:p>
            <a:pPr>
              <a:defRPr/>
            </a:pPr>
            <a:fld id="{066ED380-35BB-4C2A-8EB2-FE0BB2C8F48C}" type="datetimeFigureOut">
              <a:rPr lang="zh-CN" altLang="en-US"/>
              <a:pPr>
                <a:defRPr/>
              </a:pPr>
              <a:t>2019/9/9</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FE0113BD-3CD0-41D0-B6C2-7473EB56C848}" type="slidenum">
              <a:rPr lang="zh-CN" altLang="en-US"/>
              <a:pPr>
                <a:defRPr/>
              </a:pPr>
              <a:t>‹#›</a:t>
            </a:fld>
            <a:endParaRPr lang="zh-CN" alt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3"/>
          <p:cNvSpPr>
            <a:spLocks noGrp="1"/>
          </p:cNvSpPr>
          <p:nvPr>
            <p:ph type="dt" sz="half" idx="10"/>
          </p:nvPr>
        </p:nvSpPr>
        <p:spPr/>
        <p:txBody>
          <a:bodyPr/>
          <a:lstStyle>
            <a:lvl1pPr>
              <a:defRPr/>
            </a:lvl1pPr>
          </a:lstStyle>
          <a:p>
            <a:pPr>
              <a:defRPr/>
            </a:pPr>
            <a:fld id="{E5CC6C39-5DAE-4146-90D6-2E7E4AF4C0F8}" type="datetimeFigureOut">
              <a:rPr lang="zh-CN" altLang="en-US"/>
              <a:pPr>
                <a:defRPr/>
              </a:pPr>
              <a:t>2019/9/9</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D2A66BA0-3856-43D5-A3B8-A63F56A80C14}" type="slidenum">
              <a:rPr lang="zh-CN" altLang="en-US"/>
              <a:pPr>
                <a:defRPr/>
              </a:pPr>
              <a:t>‹#›</a:t>
            </a:fld>
            <a:endParaRPr lang="zh-CN" alt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7" name="矩形 10"/>
          <p:cNvSpPr/>
          <p:nvPr userDrawn="1"/>
        </p:nvSpPr>
        <p:spPr>
          <a:xfrm>
            <a:off x="7169150" y="4779963"/>
            <a:ext cx="776288" cy="246062"/>
          </a:xfrm>
          <a:prstGeom prst="rect">
            <a:avLst/>
          </a:prstGeom>
        </p:spPr>
        <p:txBody>
          <a:bodyPr>
            <a:spAutoFit/>
          </a:bodyPr>
          <a:lstStyle/>
          <a:p>
            <a:pPr defTabSz="914400" fontAlgn="auto">
              <a:spcBef>
                <a:spcPts val="0"/>
              </a:spcBef>
              <a:spcAft>
                <a:spcPts val="0"/>
              </a:spcAft>
              <a:defRPr/>
            </a:pPr>
            <a:r>
              <a:rPr lang="en-US" altLang="zh-CN" sz="100" dirty="0">
                <a:solidFill>
                  <a:prstClr val="white"/>
                </a:solidFill>
                <a:latin typeface="+mn-lt"/>
                <a:ea typeface="宋体"/>
                <a:cs typeface="+mn-cs"/>
              </a:rPr>
              <a:t>PPT</a:t>
            </a:r>
            <a:r>
              <a:rPr lang="zh-CN" altLang="en-US" sz="100" dirty="0">
                <a:solidFill>
                  <a:prstClr val="white"/>
                </a:solidFill>
                <a:latin typeface="+mn-lt"/>
                <a:ea typeface="宋体"/>
                <a:cs typeface="+mn-cs"/>
              </a:rPr>
              <a:t>模板下载：</a:t>
            </a:r>
            <a:r>
              <a:rPr lang="en-US" altLang="zh-CN" sz="100" dirty="0">
                <a:solidFill>
                  <a:prstClr val="white"/>
                </a:solidFill>
                <a:latin typeface="+mn-lt"/>
                <a:ea typeface="宋体"/>
                <a:cs typeface="+mn-cs"/>
              </a:rPr>
              <a:t>www.1ppt.com/moban/     </a:t>
            </a:r>
            <a:r>
              <a:rPr lang="zh-CN" altLang="en-US" sz="100" dirty="0">
                <a:solidFill>
                  <a:prstClr val="white"/>
                </a:solidFill>
                <a:latin typeface="+mn-lt"/>
                <a:ea typeface="宋体"/>
                <a:cs typeface="+mn-cs"/>
              </a:rPr>
              <a:t>行业</a:t>
            </a:r>
            <a:r>
              <a:rPr lang="en-US" altLang="zh-CN" sz="100" dirty="0">
                <a:solidFill>
                  <a:prstClr val="white"/>
                </a:solidFill>
                <a:latin typeface="+mn-lt"/>
                <a:ea typeface="宋体"/>
                <a:cs typeface="+mn-cs"/>
              </a:rPr>
              <a:t>PPT</a:t>
            </a:r>
            <a:r>
              <a:rPr lang="zh-CN" altLang="en-US" sz="100" dirty="0">
                <a:solidFill>
                  <a:prstClr val="white"/>
                </a:solidFill>
                <a:latin typeface="+mn-lt"/>
                <a:ea typeface="宋体"/>
                <a:cs typeface="+mn-cs"/>
              </a:rPr>
              <a:t>模板：</a:t>
            </a:r>
            <a:r>
              <a:rPr lang="en-US" altLang="zh-CN" sz="100" dirty="0">
                <a:solidFill>
                  <a:prstClr val="white"/>
                </a:solidFill>
                <a:latin typeface="+mn-lt"/>
                <a:ea typeface="宋体"/>
                <a:cs typeface="+mn-cs"/>
              </a:rPr>
              <a:t>www.1ppt.com/hangye/ </a:t>
            </a:r>
          </a:p>
          <a:p>
            <a:pPr defTabSz="914400" fontAlgn="auto">
              <a:spcBef>
                <a:spcPts val="0"/>
              </a:spcBef>
              <a:spcAft>
                <a:spcPts val="0"/>
              </a:spcAft>
              <a:defRPr/>
            </a:pPr>
            <a:r>
              <a:rPr lang="zh-CN" altLang="en-US" sz="100" dirty="0">
                <a:solidFill>
                  <a:prstClr val="white"/>
                </a:solidFill>
                <a:latin typeface="+mn-lt"/>
                <a:ea typeface="宋体"/>
                <a:cs typeface="+mn-cs"/>
              </a:rPr>
              <a:t>节日</a:t>
            </a:r>
            <a:r>
              <a:rPr lang="en-US" altLang="zh-CN" sz="100" dirty="0">
                <a:solidFill>
                  <a:prstClr val="white"/>
                </a:solidFill>
                <a:latin typeface="+mn-lt"/>
                <a:ea typeface="宋体"/>
                <a:cs typeface="+mn-cs"/>
              </a:rPr>
              <a:t>PPT</a:t>
            </a:r>
            <a:r>
              <a:rPr lang="zh-CN" altLang="en-US" sz="100" dirty="0">
                <a:solidFill>
                  <a:prstClr val="white"/>
                </a:solidFill>
                <a:latin typeface="+mn-lt"/>
                <a:ea typeface="宋体"/>
                <a:cs typeface="+mn-cs"/>
              </a:rPr>
              <a:t>模板：</a:t>
            </a:r>
            <a:r>
              <a:rPr lang="en-US" altLang="zh-CN" sz="100" dirty="0">
                <a:solidFill>
                  <a:prstClr val="white"/>
                </a:solidFill>
                <a:latin typeface="+mn-lt"/>
                <a:ea typeface="宋体"/>
                <a:cs typeface="+mn-cs"/>
              </a:rPr>
              <a:t>www.1ppt.com/jieri/           PPT</a:t>
            </a:r>
            <a:r>
              <a:rPr lang="zh-CN" altLang="en-US" sz="100" dirty="0">
                <a:solidFill>
                  <a:prstClr val="white"/>
                </a:solidFill>
                <a:latin typeface="+mn-lt"/>
                <a:ea typeface="宋体"/>
                <a:cs typeface="+mn-cs"/>
              </a:rPr>
              <a:t>素材下载：</a:t>
            </a:r>
            <a:r>
              <a:rPr lang="en-US" altLang="zh-CN" sz="100" dirty="0">
                <a:solidFill>
                  <a:prstClr val="white"/>
                </a:solidFill>
                <a:latin typeface="+mn-lt"/>
                <a:ea typeface="宋体"/>
                <a:cs typeface="+mn-cs"/>
              </a:rPr>
              <a:t>www.1ppt.com/sucai/</a:t>
            </a:r>
          </a:p>
          <a:p>
            <a:pPr defTabSz="914400" fontAlgn="auto">
              <a:spcBef>
                <a:spcPts val="0"/>
              </a:spcBef>
              <a:spcAft>
                <a:spcPts val="0"/>
              </a:spcAft>
              <a:defRPr/>
            </a:pPr>
            <a:r>
              <a:rPr lang="en-US" altLang="zh-CN" sz="100" dirty="0">
                <a:solidFill>
                  <a:prstClr val="white"/>
                </a:solidFill>
                <a:latin typeface="+mn-lt"/>
                <a:ea typeface="宋体"/>
                <a:cs typeface="+mn-cs"/>
              </a:rPr>
              <a:t>PPT</a:t>
            </a:r>
            <a:r>
              <a:rPr lang="zh-CN" altLang="en-US" sz="100" dirty="0">
                <a:solidFill>
                  <a:prstClr val="white"/>
                </a:solidFill>
                <a:latin typeface="+mn-lt"/>
                <a:ea typeface="宋体"/>
                <a:cs typeface="+mn-cs"/>
              </a:rPr>
              <a:t>背景图片：</a:t>
            </a:r>
            <a:r>
              <a:rPr lang="en-US" altLang="zh-CN" sz="100" dirty="0">
                <a:solidFill>
                  <a:prstClr val="white"/>
                </a:solidFill>
                <a:latin typeface="+mn-lt"/>
                <a:ea typeface="宋体"/>
                <a:cs typeface="+mn-cs"/>
              </a:rPr>
              <a:t>www.1ppt.com/beijing/      PPT</a:t>
            </a:r>
            <a:r>
              <a:rPr lang="zh-CN" altLang="en-US" sz="100" dirty="0">
                <a:solidFill>
                  <a:prstClr val="white"/>
                </a:solidFill>
                <a:latin typeface="+mn-lt"/>
                <a:ea typeface="宋体"/>
                <a:cs typeface="+mn-cs"/>
              </a:rPr>
              <a:t>图表下载：</a:t>
            </a:r>
            <a:r>
              <a:rPr lang="en-US" altLang="zh-CN" sz="100" dirty="0">
                <a:solidFill>
                  <a:prstClr val="white"/>
                </a:solidFill>
                <a:latin typeface="+mn-lt"/>
                <a:ea typeface="宋体"/>
                <a:cs typeface="+mn-cs"/>
              </a:rPr>
              <a:t>www.1ppt.com/tubiao/      </a:t>
            </a:r>
          </a:p>
          <a:p>
            <a:pPr defTabSz="914400" fontAlgn="auto">
              <a:spcBef>
                <a:spcPts val="0"/>
              </a:spcBef>
              <a:spcAft>
                <a:spcPts val="0"/>
              </a:spcAft>
              <a:defRPr/>
            </a:pPr>
            <a:r>
              <a:rPr lang="zh-CN" altLang="en-US" sz="100" dirty="0">
                <a:solidFill>
                  <a:prstClr val="white"/>
                </a:solidFill>
                <a:latin typeface="+mn-lt"/>
                <a:ea typeface="宋体"/>
                <a:cs typeface="+mn-cs"/>
              </a:rPr>
              <a:t>优秀</a:t>
            </a:r>
            <a:r>
              <a:rPr lang="en-US" altLang="zh-CN" sz="100" dirty="0">
                <a:solidFill>
                  <a:prstClr val="white"/>
                </a:solidFill>
                <a:latin typeface="+mn-lt"/>
                <a:ea typeface="宋体"/>
                <a:cs typeface="+mn-cs"/>
              </a:rPr>
              <a:t>PPT</a:t>
            </a:r>
            <a:r>
              <a:rPr lang="zh-CN" altLang="en-US" sz="100" dirty="0">
                <a:solidFill>
                  <a:prstClr val="white"/>
                </a:solidFill>
                <a:latin typeface="+mn-lt"/>
                <a:ea typeface="宋体"/>
                <a:cs typeface="+mn-cs"/>
              </a:rPr>
              <a:t>下载：</a:t>
            </a:r>
            <a:r>
              <a:rPr lang="en-US" altLang="zh-CN" sz="100" dirty="0">
                <a:solidFill>
                  <a:prstClr val="white"/>
                </a:solidFill>
                <a:latin typeface="+mn-lt"/>
                <a:ea typeface="宋体"/>
                <a:cs typeface="+mn-cs"/>
              </a:rPr>
              <a:t>www.1ppt.com/xiazai/        PPT</a:t>
            </a:r>
            <a:r>
              <a:rPr lang="zh-CN" altLang="en-US" sz="100" dirty="0">
                <a:solidFill>
                  <a:prstClr val="white"/>
                </a:solidFill>
                <a:latin typeface="+mn-lt"/>
                <a:ea typeface="宋体"/>
                <a:cs typeface="+mn-cs"/>
              </a:rPr>
              <a:t>教程： </a:t>
            </a:r>
            <a:r>
              <a:rPr lang="en-US" altLang="zh-CN" sz="100" dirty="0">
                <a:solidFill>
                  <a:prstClr val="white"/>
                </a:solidFill>
                <a:latin typeface="+mn-lt"/>
                <a:ea typeface="宋体"/>
                <a:cs typeface="+mn-cs"/>
              </a:rPr>
              <a:t>www.1ppt.com/powerpoint/      </a:t>
            </a:r>
          </a:p>
          <a:p>
            <a:pPr defTabSz="914400" fontAlgn="auto">
              <a:spcBef>
                <a:spcPts val="0"/>
              </a:spcBef>
              <a:spcAft>
                <a:spcPts val="0"/>
              </a:spcAft>
              <a:defRPr/>
            </a:pPr>
            <a:r>
              <a:rPr lang="en-US" altLang="zh-CN" sz="100" dirty="0">
                <a:solidFill>
                  <a:prstClr val="white"/>
                </a:solidFill>
                <a:latin typeface="+mn-lt"/>
                <a:ea typeface="宋体"/>
                <a:cs typeface="+mn-cs"/>
              </a:rPr>
              <a:t>Word</a:t>
            </a:r>
            <a:r>
              <a:rPr lang="zh-CN" altLang="en-US" sz="100" dirty="0">
                <a:solidFill>
                  <a:prstClr val="white"/>
                </a:solidFill>
                <a:latin typeface="+mn-lt"/>
                <a:ea typeface="宋体"/>
                <a:cs typeface="+mn-cs"/>
              </a:rPr>
              <a:t>教程： </a:t>
            </a:r>
            <a:r>
              <a:rPr lang="en-US" altLang="zh-CN" sz="100" dirty="0">
                <a:solidFill>
                  <a:prstClr val="white"/>
                </a:solidFill>
                <a:latin typeface="+mn-lt"/>
                <a:ea typeface="宋体"/>
                <a:cs typeface="+mn-cs"/>
              </a:rPr>
              <a:t>www.1ppt.com/word/              Excel</a:t>
            </a:r>
            <a:r>
              <a:rPr lang="zh-CN" altLang="en-US" sz="100" dirty="0">
                <a:solidFill>
                  <a:prstClr val="white"/>
                </a:solidFill>
                <a:latin typeface="+mn-lt"/>
                <a:ea typeface="宋体"/>
                <a:cs typeface="+mn-cs"/>
              </a:rPr>
              <a:t>教程：</a:t>
            </a:r>
            <a:r>
              <a:rPr lang="en-US" altLang="zh-CN" sz="100" dirty="0">
                <a:solidFill>
                  <a:prstClr val="white"/>
                </a:solidFill>
                <a:latin typeface="+mn-lt"/>
                <a:ea typeface="宋体"/>
                <a:cs typeface="+mn-cs"/>
              </a:rPr>
              <a:t>www.1ppt.com/excel/  </a:t>
            </a:r>
          </a:p>
          <a:p>
            <a:pPr defTabSz="914400" fontAlgn="auto">
              <a:spcBef>
                <a:spcPts val="0"/>
              </a:spcBef>
              <a:spcAft>
                <a:spcPts val="0"/>
              </a:spcAft>
              <a:defRPr/>
            </a:pPr>
            <a:r>
              <a:rPr lang="zh-CN" altLang="en-US" sz="100" dirty="0">
                <a:solidFill>
                  <a:prstClr val="white"/>
                </a:solidFill>
                <a:latin typeface="+mn-lt"/>
                <a:ea typeface="宋体"/>
                <a:cs typeface="+mn-cs"/>
              </a:rPr>
              <a:t>资料下载：</a:t>
            </a:r>
            <a:r>
              <a:rPr lang="en-US" altLang="zh-CN" sz="100" dirty="0">
                <a:solidFill>
                  <a:prstClr val="white"/>
                </a:solidFill>
                <a:latin typeface="+mn-lt"/>
                <a:ea typeface="宋体"/>
                <a:cs typeface="+mn-cs"/>
              </a:rPr>
              <a:t>www.1ppt.com/ziliao/                PPT</a:t>
            </a:r>
            <a:r>
              <a:rPr lang="zh-CN" altLang="en-US" sz="100" dirty="0">
                <a:solidFill>
                  <a:prstClr val="white"/>
                </a:solidFill>
                <a:latin typeface="+mn-lt"/>
                <a:ea typeface="宋体"/>
                <a:cs typeface="+mn-cs"/>
              </a:rPr>
              <a:t>课件下载：</a:t>
            </a:r>
            <a:r>
              <a:rPr lang="en-US" altLang="zh-CN" sz="100" dirty="0">
                <a:solidFill>
                  <a:prstClr val="white"/>
                </a:solidFill>
                <a:latin typeface="+mn-lt"/>
                <a:ea typeface="宋体"/>
                <a:cs typeface="+mn-cs"/>
              </a:rPr>
              <a:t>www.1ppt.com/kejian/ </a:t>
            </a:r>
          </a:p>
          <a:p>
            <a:pPr defTabSz="914400" fontAlgn="auto">
              <a:spcBef>
                <a:spcPts val="0"/>
              </a:spcBef>
              <a:spcAft>
                <a:spcPts val="0"/>
              </a:spcAft>
              <a:defRPr/>
            </a:pPr>
            <a:r>
              <a:rPr lang="zh-CN" altLang="en-US" sz="100" dirty="0">
                <a:solidFill>
                  <a:prstClr val="white"/>
                </a:solidFill>
                <a:latin typeface="+mn-lt"/>
                <a:ea typeface="宋体"/>
                <a:cs typeface="+mn-cs"/>
              </a:rPr>
              <a:t>范文下载：</a:t>
            </a:r>
            <a:r>
              <a:rPr lang="en-US" altLang="zh-CN" sz="100" dirty="0">
                <a:solidFill>
                  <a:prstClr val="white"/>
                </a:solidFill>
                <a:latin typeface="+mn-lt"/>
                <a:ea typeface="宋体"/>
                <a:cs typeface="+mn-cs"/>
              </a:rPr>
              <a:t>www.1ppt.com/fanwen/             </a:t>
            </a:r>
            <a:r>
              <a:rPr lang="zh-CN" altLang="en-US" sz="100" dirty="0">
                <a:solidFill>
                  <a:prstClr val="white"/>
                </a:solidFill>
                <a:latin typeface="+mn-lt"/>
                <a:ea typeface="宋体"/>
                <a:cs typeface="+mn-cs"/>
              </a:rPr>
              <a:t>试卷下载：</a:t>
            </a:r>
            <a:r>
              <a:rPr lang="en-US" altLang="zh-CN" sz="100" dirty="0">
                <a:solidFill>
                  <a:prstClr val="white"/>
                </a:solidFill>
                <a:latin typeface="+mn-lt"/>
                <a:ea typeface="宋体"/>
                <a:cs typeface="+mn-cs"/>
              </a:rPr>
              <a:t>www.1ppt.com/shiti/  </a:t>
            </a:r>
          </a:p>
          <a:p>
            <a:pPr defTabSz="914400" fontAlgn="auto">
              <a:spcBef>
                <a:spcPts val="0"/>
              </a:spcBef>
              <a:spcAft>
                <a:spcPts val="0"/>
              </a:spcAft>
              <a:defRPr/>
            </a:pPr>
            <a:r>
              <a:rPr lang="zh-CN" altLang="en-US" sz="100" dirty="0">
                <a:solidFill>
                  <a:prstClr val="white"/>
                </a:solidFill>
                <a:latin typeface="+mn-lt"/>
                <a:ea typeface="宋体"/>
                <a:cs typeface="+mn-cs"/>
              </a:rPr>
              <a:t>教案下载：</a:t>
            </a:r>
            <a:r>
              <a:rPr lang="en-US" altLang="zh-CN" sz="100" dirty="0">
                <a:solidFill>
                  <a:prstClr val="white"/>
                </a:solidFill>
                <a:latin typeface="+mn-lt"/>
                <a:ea typeface="宋体"/>
                <a:cs typeface="+mn-cs"/>
              </a:rPr>
              <a:t>www.1ppt.com/jiaoan/        </a:t>
            </a:r>
          </a:p>
          <a:p>
            <a:pPr defTabSz="914400" fontAlgn="auto">
              <a:spcBef>
                <a:spcPts val="0"/>
              </a:spcBef>
              <a:spcAft>
                <a:spcPts val="0"/>
              </a:spcAft>
              <a:defRPr/>
            </a:pPr>
            <a:r>
              <a:rPr lang="zh-CN" altLang="en-US" sz="100" dirty="0">
                <a:solidFill>
                  <a:prstClr val="white"/>
                </a:solidFill>
                <a:latin typeface="+mn-lt"/>
                <a:ea typeface="宋体"/>
                <a:cs typeface="+mn-cs"/>
              </a:rPr>
              <a:t>字体下载：</a:t>
            </a:r>
            <a:r>
              <a:rPr lang="en-US" altLang="zh-CN" sz="100" dirty="0">
                <a:solidFill>
                  <a:prstClr val="white"/>
                </a:solidFill>
                <a:latin typeface="+mn-lt"/>
                <a:ea typeface="宋体"/>
                <a:cs typeface="+mn-cs"/>
              </a:rPr>
              <a:t>www.1ppt.com/ziti/</a:t>
            </a:r>
          </a:p>
          <a:p>
            <a:pPr defTabSz="914400" fontAlgn="auto">
              <a:spcBef>
                <a:spcPts val="0"/>
              </a:spcBef>
              <a:spcAft>
                <a:spcPts val="0"/>
              </a:spcAft>
              <a:defRPr/>
            </a:pPr>
            <a:r>
              <a:rPr lang="en-US" altLang="zh-CN" sz="100" dirty="0">
                <a:solidFill>
                  <a:prstClr val="white"/>
                </a:solidFill>
                <a:latin typeface="+mn-lt"/>
                <a:ea typeface="宋体"/>
                <a:cs typeface="+mn-cs"/>
              </a:rPr>
              <a:t> </a:t>
            </a:r>
            <a:endParaRPr lang="zh-CN" altLang="en-US" sz="100" dirty="0">
              <a:solidFill>
                <a:prstClr val="white"/>
              </a:solidFill>
              <a:latin typeface="+mn-lt"/>
              <a:ea typeface="宋体"/>
              <a:cs typeface="+mn-cs"/>
            </a:endParaRPr>
          </a:p>
        </p:txBody>
      </p:sp>
      <p:sp>
        <p:nvSpPr>
          <p:cNvPr id="2" name="Title 1"/>
          <p:cNvSpPr>
            <a:spLocks noGrp="1"/>
          </p:cNvSpPr>
          <p:nvPr>
            <p:ph type="title"/>
          </p:nvPr>
        </p:nvSpPr>
        <p:spPr>
          <a:xfrm>
            <a:off x="629841" y="273844"/>
            <a:ext cx="7886700" cy="994172"/>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8" name="Date Placeholder 6"/>
          <p:cNvSpPr>
            <a:spLocks noGrp="1"/>
          </p:cNvSpPr>
          <p:nvPr>
            <p:ph type="dt" sz="half" idx="10"/>
          </p:nvPr>
        </p:nvSpPr>
        <p:spPr/>
        <p:txBody>
          <a:bodyPr/>
          <a:lstStyle>
            <a:lvl1pPr>
              <a:defRPr/>
            </a:lvl1pPr>
          </a:lstStyle>
          <a:p>
            <a:pPr>
              <a:defRPr/>
            </a:pPr>
            <a:fld id="{98820E78-80E4-4923-BB01-1F15ACC599C8}" type="datetimeFigureOut">
              <a:rPr lang="zh-CN" altLang="en-US"/>
              <a:pPr>
                <a:defRPr/>
              </a:pPr>
              <a:t>2019/9/9</a:t>
            </a:fld>
            <a:endParaRPr lang="zh-CN" altLang="en-US"/>
          </a:p>
        </p:txBody>
      </p:sp>
      <p:sp>
        <p:nvSpPr>
          <p:cNvPr id="9" name="Footer Placeholder 7"/>
          <p:cNvSpPr>
            <a:spLocks noGrp="1"/>
          </p:cNvSpPr>
          <p:nvPr>
            <p:ph type="ftr" sz="quarter" idx="11"/>
          </p:nvPr>
        </p:nvSpPr>
        <p:spPr/>
        <p:txBody>
          <a:bodyPr/>
          <a:lstStyle>
            <a:lvl1pPr>
              <a:defRPr/>
            </a:lvl1pPr>
          </a:lstStyle>
          <a:p>
            <a:pPr>
              <a:defRPr/>
            </a:pPr>
            <a:endParaRPr lang="zh-CN" altLang="en-US"/>
          </a:p>
        </p:txBody>
      </p:sp>
      <p:sp>
        <p:nvSpPr>
          <p:cNvPr id="10" name="Slide Number Placeholder 8"/>
          <p:cNvSpPr>
            <a:spLocks noGrp="1"/>
          </p:cNvSpPr>
          <p:nvPr>
            <p:ph type="sldNum" sz="quarter" idx="12"/>
          </p:nvPr>
        </p:nvSpPr>
        <p:spPr/>
        <p:txBody>
          <a:bodyPr/>
          <a:lstStyle>
            <a:lvl1pPr>
              <a:defRPr/>
            </a:lvl1pPr>
          </a:lstStyle>
          <a:p>
            <a:pPr>
              <a:defRPr/>
            </a:pPr>
            <a:fld id="{AB1151C4-22C0-4CFB-8EB0-851A6E05BBCB}" type="slidenum">
              <a:rPr lang="zh-CN" altLang="en-US"/>
              <a:pPr>
                <a:defRPr/>
              </a:pPr>
              <a:t>‹#›</a:t>
            </a:fld>
            <a:endParaRPr lang="zh-CN" alt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fld id="{0147D098-4605-4D98-892F-C5F6EAEDF2F6}" type="datetimeFigureOut">
              <a:rPr lang="zh-CN" altLang="en-US"/>
              <a:pPr>
                <a:defRPr/>
              </a:pPr>
              <a:t>2019/9/9</a:t>
            </a:fld>
            <a:endParaRPr lang="zh-CN" altLang="en-US"/>
          </a:p>
        </p:txBody>
      </p:sp>
      <p:sp>
        <p:nvSpPr>
          <p:cNvPr id="4" name="Footer Placeholder 4"/>
          <p:cNvSpPr>
            <a:spLocks noGrp="1"/>
          </p:cNvSpPr>
          <p:nvPr>
            <p:ph type="ftr" sz="quarter" idx="11"/>
          </p:nvPr>
        </p:nvSpPr>
        <p:spPr/>
        <p:txBody>
          <a:bodyPr/>
          <a:lstStyle>
            <a:lvl1pPr>
              <a:defRPr/>
            </a:lvl1pPr>
          </a:lstStyle>
          <a:p>
            <a:pPr>
              <a:defRPr/>
            </a:pPr>
            <a:endParaRPr lang="zh-CN" altLang="en-US"/>
          </a:p>
        </p:txBody>
      </p:sp>
      <p:sp>
        <p:nvSpPr>
          <p:cNvPr id="5" name="Slide Number Placeholder 5"/>
          <p:cNvSpPr>
            <a:spLocks noGrp="1"/>
          </p:cNvSpPr>
          <p:nvPr>
            <p:ph type="sldNum" sz="quarter" idx="12"/>
          </p:nvPr>
        </p:nvSpPr>
        <p:spPr/>
        <p:txBody>
          <a:bodyPr/>
          <a:lstStyle>
            <a:lvl1pPr>
              <a:defRPr/>
            </a:lvl1pPr>
          </a:lstStyle>
          <a:p>
            <a:pPr>
              <a:defRPr/>
            </a:pPr>
            <a:fld id="{31EDF425-CE29-44F5-B21E-19A01A70EBAF}" type="slidenum">
              <a:rPr lang="zh-CN" altLang="en-US"/>
              <a:pPr>
                <a:defRPr/>
              </a:pPr>
              <a:t>‹#›</a:t>
            </a:fld>
            <a:endParaRPr lang="zh-CN" alt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32EC2A2-B413-4F61-A2C3-01C1C2A0FA86}" type="datetimeFigureOut">
              <a:rPr lang="zh-CN" altLang="en-US"/>
              <a:pPr>
                <a:defRPr/>
              </a:pPr>
              <a:t>2019/9/9</a:t>
            </a:fld>
            <a:endParaRPr lang="zh-CN" altLang="en-US"/>
          </a:p>
        </p:txBody>
      </p:sp>
      <p:sp>
        <p:nvSpPr>
          <p:cNvPr id="3" name="Footer Placeholder 4"/>
          <p:cNvSpPr>
            <a:spLocks noGrp="1"/>
          </p:cNvSpPr>
          <p:nvPr>
            <p:ph type="ftr" sz="quarter" idx="11"/>
          </p:nvPr>
        </p:nvSpPr>
        <p:spPr/>
        <p:txBody>
          <a:bodyPr/>
          <a:lstStyle>
            <a:lvl1pPr>
              <a:defRPr/>
            </a:lvl1pPr>
          </a:lstStyle>
          <a:p>
            <a:pPr>
              <a:defRPr/>
            </a:pPr>
            <a:endParaRPr lang="zh-CN" altLang="en-US"/>
          </a:p>
        </p:txBody>
      </p:sp>
      <p:sp>
        <p:nvSpPr>
          <p:cNvPr id="4" name="Slide Number Placeholder 5"/>
          <p:cNvSpPr>
            <a:spLocks noGrp="1"/>
          </p:cNvSpPr>
          <p:nvPr>
            <p:ph type="sldNum" sz="quarter" idx="12"/>
          </p:nvPr>
        </p:nvSpPr>
        <p:spPr/>
        <p:txBody>
          <a:bodyPr/>
          <a:lstStyle>
            <a:lvl1pPr>
              <a:defRPr/>
            </a:lvl1pPr>
          </a:lstStyle>
          <a:p>
            <a:pPr>
              <a:defRPr/>
            </a:pPr>
            <a:fld id="{F72D1304-C910-4267-A08C-AD9A0C4D027C}" type="slidenum">
              <a:rPr lang="zh-CN" altLang="en-US"/>
              <a:pPr>
                <a:defRPr/>
              </a:pPr>
              <a:t>‹#›</a:t>
            </a:fld>
            <a:endParaRPr lang="zh-CN" alt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Date Placeholder 3"/>
          <p:cNvSpPr>
            <a:spLocks noGrp="1"/>
          </p:cNvSpPr>
          <p:nvPr>
            <p:ph type="dt" sz="half" idx="10"/>
          </p:nvPr>
        </p:nvSpPr>
        <p:spPr/>
        <p:txBody>
          <a:bodyPr/>
          <a:lstStyle>
            <a:lvl1pPr>
              <a:defRPr/>
            </a:lvl1pPr>
          </a:lstStyle>
          <a:p>
            <a:pPr>
              <a:defRPr/>
            </a:pPr>
            <a:fld id="{F227C8C6-4EAB-4407-A6F0-6F1B82E647F7}" type="datetimeFigureOut">
              <a:rPr lang="zh-CN" altLang="en-US"/>
              <a:pPr>
                <a:defRPr/>
              </a:pPr>
              <a:t>2019/9/9</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F47F289A-B943-4B89-B3D1-80D5D6BCD330}" type="slidenum">
              <a:rPr lang="zh-CN" altLang="en-US"/>
              <a:pPr>
                <a:defRPr/>
              </a:pPr>
              <a:t>‹#›</a:t>
            </a:fld>
            <a:endParaRPr lang="zh-CN" alt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endParaRPr lang="en-US" noProof="0"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Date Placeholder 3"/>
          <p:cNvSpPr>
            <a:spLocks noGrp="1"/>
          </p:cNvSpPr>
          <p:nvPr>
            <p:ph type="dt" sz="half" idx="10"/>
          </p:nvPr>
        </p:nvSpPr>
        <p:spPr/>
        <p:txBody>
          <a:bodyPr/>
          <a:lstStyle>
            <a:lvl1pPr>
              <a:defRPr/>
            </a:lvl1pPr>
          </a:lstStyle>
          <a:p>
            <a:pPr>
              <a:defRPr/>
            </a:pPr>
            <a:fld id="{11F62A14-4906-4E03-BD61-7D5236254F09}" type="datetimeFigureOut">
              <a:rPr lang="zh-CN" altLang="en-US"/>
              <a:pPr>
                <a:defRPr/>
              </a:pPr>
              <a:t>2019/9/9</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E3CEF7BC-E48A-42DA-85C0-82F5F3E7D5B8}" type="slidenum">
              <a:rPr lang="zh-CN" altLang="en-US"/>
              <a:pPr>
                <a:defRPr/>
              </a:pPr>
              <a:t>‹#›</a:t>
            </a:fld>
            <a:endParaRPr lang="zh-CN" alt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34901"/>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274638"/>
            <a:ext cx="7886700" cy="9937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smtClean="0"/>
          </a:p>
        </p:txBody>
      </p:sp>
      <p:sp>
        <p:nvSpPr>
          <p:cNvPr id="1027" name="Text Placeholder 2"/>
          <p:cNvSpPr>
            <a:spLocks noGrp="1"/>
          </p:cNvSpPr>
          <p:nvPr>
            <p:ph type="body" idx="1"/>
          </p:nvPr>
        </p:nvSpPr>
        <p:spPr bwMode="auto">
          <a:xfrm>
            <a:off x="628650" y="1370013"/>
            <a:ext cx="7886700" cy="32623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4" name="Date Placehold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fontAlgn="auto">
              <a:spcBef>
                <a:spcPts val="0"/>
              </a:spcBef>
              <a:spcAft>
                <a:spcPts val="0"/>
              </a:spcAft>
              <a:defRPr sz="900">
                <a:solidFill>
                  <a:prstClr val="black">
                    <a:tint val="75000"/>
                  </a:prstClr>
                </a:solidFill>
                <a:latin typeface="Calibri" panose="020F0502020204030204"/>
                <a:ea typeface="等线" panose="02010600030101010101" pitchFamily="2" charset="-122"/>
                <a:cs typeface="+mn-cs"/>
              </a:defRPr>
            </a:lvl1pPr>
          </a:lstStyle>
          <a:p>
            <a:pPr>
              <a:defRPr/>
            </a:pPr>
            <a:fld id="{B67DC70F-6DCC-4967-B9C5-4111CF1EBA57}" type="datetimeFigureOut">
              <a:rPr lang="zh-CN" altLang="en-US"/>
              <a:pPr>
                <a:defRPr/>
              </a:pPr>
              <a:t>2019/9/9</a:t>
            </a:fld>
            <a:endParaRPr lang="zh-CN" altLang="en-US"/>
          </a:p>
        </p:txBody>
      </p:sp>
      <p:sp>
        <p:nvSpPr>
          <p:cNvPr id="5" name="Footer Placehold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panose="020F0502020204030204"/>
                <a:ea typeface="等线" panose="02010600030101010101" pitchFamily="2" charset="-122"/>
                <a:cs typeface="+mn-cs"/>
              </a:defRPr>
            </a:lvl1pPr>
          </a:lstStyle>
          <a:p>
            <a:pPr>
              <a:defRPr/>
            </a:pPr>
            <a:endParaRPr lang="zh-CN" altLang="en-US"/>
          </a:p>
        </p:txBody>
      </p:sp>
      <p:sp>
        <p:nvSpPr>
          <p:cNvPr id="6" name="Slide Number Placehold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fontAlgn="auto">
              <a:spcBef>
                <a:spcPts val="0"/>
              </a:spcBef>
              <a:spcAft>
                <a:spcPts val="0"/>
              </a:spcAft>
              <a:defRPr sz="900">
                <a:solidFill>
                  <a:prstClr val="black">
                    <a:tint val="75000"/>
                  </a:prstClr>
                </a:solidFill>
                <a:latin typeface="Calibri" panose="020F0502020204030204"/>
                <a:ea typeface="等线" panose="02010600030101010101" pitchFamily="2" charset="-122"/>
                <a:cs typeface="+mn-cs"/>
              </a:defRPr>
            </a:lvl1pPr>
          </a:lstStyle>
          <a:p>
            <a:pPr>
              <a:defRPr/>
            </a:pPr>
            <a:fld id="{05DACEF2-8814-4A0D-BFE4-AF5281E1ACD9}"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3" r:id="rId3"/>
    <p:sldLayoutId id="2147483672" r:id="rId4"/>
    <p:sldLayoutId id="2147483676" r:id="rId5"/>
    <p:sldLayoutId id="2147483671" r:id="rId6"/>
    <p:sldLayoutId id="2147483670" r:id="rId7"/>
    <p:sldLayoutId id="2147483669" r:id="rId8"/>
    <p:sldLayoutId id="2147483668" r:id="rId9"/>
    <p:sldLayoutId id="2147483667" r:id="rId10"/>
    <p:sldLayoutId id="2147483666" r:id="rId11"/>
    <p:sldLayoutId id="2147483677" r:id="rId12"/>
    <p:sldLayoutId id="2147483678" r:id="rId13"/>
  </p:sldLayoutIdLst>
  <p:transition spd="slow">
    <p:fade/>
  </p:transition>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等线 Light"/>
        </a:defRPr>
      </a:lvl1pPr>
      <a:lvl2pPr algn="l" defTabSz="685800" rtl="0" eaLnBrk="0" fontAlgn="base" hangingPunct="0">
        <a:lnSpc>
          <a:spcPct val="90000"/>
        </a:lnSpc>
        <a:spcBef>
          <a:spcPct val="0"/>
        </a:spcBef>
        <a:spcAft>
          <a:spcPct val="0"/>
        </a:spcAft>
        <a:defRPr sz="3300">
          <a:solidFill>
            <a:schemeClr val="tx1"/>
          </a:solidFill>
          <a:latin typeface="Calibri Light"/>
          <a:ea typeface="等线 Light"/>
          <a:cs typeface="等线 Light"/>
        </a:defRPr>
      </a:lvl2pPr>
      <a:lvl3pPr algn="l" defTabSz="685800" rtl="0" eaLnBrk="0" fontAlgn="base" hangingPunct="0">
        <a:lnSpc>
          <a:spcPct val="90000"/>
        </a:lnSpc>
        <a:spcBef>
          <a:spcPct val="0"/>
        </a:spcBef>
        <a:spcAft>
          <a:spcPct val="0"/>
        </a:spcAft>
        <a:defRPr sz="3300">
          <a:solidFill>
            <a:schemeClr val="tx1"/>
          </a:solidFill>
          <a:latin typeface="Calibri Light"/>
          <a:ea typeface="等线 Light"/>
          <a:cs typeface="等线 Light"/>
        </a:defRPr>
      </a:lvl3pPr>
      <a:lvl4pPr algn="l" defTabSz="685800" rtl="0" eaLnBrk="0" fontAlgn="base" hangingPunct="0">
        <a:lnSpc>
          <a:spcPct val="90000"/>
        </a:lnSpc>
        <a:spcBef>
          <a:spcPct val="0"/>
        </a:spcBef>
        <a:spcAft>
          <a:spcPct val="0"/>
        </a:spcAft>
        <a:defRPr sz="3300">
          <a:solidFill>
            <a:schemeClr val="tx1"/>
          </a:solidFill>
          <a:latin typeface="Calibri Light"/>
          <a:ea typeface="等线 Light"/>
          <a:cs typeface="等线 Light"/>
        </a:defRPr>
      </a:lvl4pPr>
      <a:lvl5pPr algn="l" defTabSz="685800" rtl="0" eaLnBrk="0" fontAlgn="base" hangingPunct="0">
        <a:lnSpc>
          <a:spcPct val="90000"/>
        </a:lnSpc>
        <a:spcBef>
          <a:spcPct val="0"/>
        </a:spcBef>
        <a:spcAft>
          <a:spcPct val="0"/>
        </a:spcAft>
        <a:defRPr sz="3300">
          <a:solidFill>
            <a:schemeClr val="tx1"/>
          </a:solidFill>
          <a:latin typeface="Calibri Light"/>
          <a:ea typeface="等线 Light"/>
          <a:cs typeface="等线 Light"/>
        </a:defRPr>
      </a:lvl5pPr>
      <a:lvl6pPr marL="457200" algn="l" defTabSz="685800" rtl="0" fontAlgn="base">
        <a:lnSpc>
          <a:spcPct val="90000"/>
        </a:lnSpc>
        <a:spcBef>
          <a:spcPct val="0"/>
        </a:spcBef>
        <a:spcAft>
          <a:spcPct val="0"/>
        </a:spcAft>
        <a:defRPr sz="3300">
          <a:solidFill>
            <a:schemeClr val="tx1"/>
          </a:solidFill>
          <a:latin typeface="Calibri Light"/>
          <a:ea typeface="等线 Light"/>
          <a:cs typeface="等线 Light"/>
        </a:defRPr>
      </a:lvl6pPr>
      <a:lvl7pPr marL="914400" algn="l" defTabSz="685800" rtl="0" fontAlgn="base">
        <a:lnSpc>
          <a:spcPct val="90000"/>
        </a:lnSpc>
        <a:spcBef>
          <a:spcPct val="0"/>
        </a:spcBef>
        <a:spcAft>
          <a:spcPct val="0"/>
        </a:spcAft>
        <a:defRPr sz="3300">
          <a:solidFill>
            <a:schemeClr val="tx1"/>
          </a:solidFill>
          <a:latin typeface="Calibri Light"/>
          <a:ea typeface="等线 Light"/>
          <a:cs typeface="等线 Light"/>
        </a:defRPr>
      </a:lvl7pPr>
      <a:lvl8pPr marL="1371600" algn="l" defTabSz="685800" rtl="0" fontAlgn="base">
        <a:lnSpc>
          <a:spcPct val="90000"/>
        </a:lnSpc>
        <a:spcBef>
          <a:spcPct val="0"/>
        </a:spcBef>
        <a:spcAft>
          <a:spcPct val="0"/>
        </a:spcAft>
        <a:defRPr sz="3300">
          <a:solidFill>
            <a:schemeClr val="tx1"/>
          </a:solidFill>
          <a:latin typeface="Calibri Light"/>
          <a:ea typeface="等线 Light"/>
          <a:cs typeface="等线 Light"/>
        </a:defRPr>
      </a:lvl8pPr>
      <a:lvl9pPr marL="1828800" algn="l" defTabSz="685800" rtl="0" fontAlgn="base">
        <a:lnSpc>
          <a:spcPct val="90000"/>
        </a:lnSpc>
        <a:spcBef>
          <a:spcPct val="0"/>
        </a:spcBef>
        <a:spcAft>
          <a:spcPct val="0"/>
        </a:spcAft>
        <a:defRPr sz="3300">
          <a:solidFill>
            <a:schemeClr val="tx1"/>
          </a:solidFill>
          <a:latin typeface="Calibri Light"/>
          <a:ea typeface="等线 Light"/>
          <a:cs typeface="等线 Light"/>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等线"/>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等线"/>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等线"/>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等线"/>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等线"/>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screen">
            <a:alphaModFix amt="41000"/>
            <a:extLst>
              <a:ext uri="{28A0092B-C50C-407E-A947-70E740481C1C}"/>
            </a:extLst>
          </a:blip>
          <a:srcRect/>
          <a:stretch/>
        </p:blipFill>
        <p:spPr>
          <a:xfrm>
            <a:off x="388322" y="0"/>
            <a:ext cx="2237524" cy="1524873"/>
          </a:xfrm>
          <a:prstGeom prst="rect">
            <a:avLst/>
          </a:prstGeom>
          <a:effectLst>
            <a:reflection stA="0" endPos="75000" dist="12700" dir="5400000" sy="-100000" algn="bl" rotWithShape="0"/>
          </a:effectLst>
        </p:spPr>
      </p:pic>
      <p:pic>
        <p:nvPicPr>
          <p:cNvPr id="6" name="图片 5"/>
          <p:cNvPicPr>
            <a:picLocks noChangeAspect="1"/>
          </p:cNvPicPr>
          <p:nvPr/>
        </p:nvPicPr>
        <p:blipFill>
          <a:blip r:embed="rId4"/>
          <a:srcRect/>
          <a:stretch>
            <a:fillRect/>
          </a:stretch>
        </p:blipFill>
        <p:spPr bwMode="auto">
          <a:xfrm>
            <a:off x="0" y="3630613"/>
            <a:ext cx="9144000" cy="1520825"/>
          </a:xfrm>
          <a:prstGeom prst="rect">
            <a:avLst/>
          </a:prstGeom>
          <a:noFill/>
          <a:ln w="9525">
            <a:noFill/>
            <a:miter lim="800000"/>
            <a:headEnd/>
            <a:tailEnd/>
          </a:ln>
        </p:spPr>
      </p:pic>
      <p:pic>
        <p:nvPicPr>
          <p:cNvPr id="5" name="图片 4"/>
          <p:cNvPicPr>
            <a:picLocks noChangeAspect="1"/>
          </p:cNvPicPr>
          <p:nvPr/>
        </p:nvPicPr>
        <p:blipFill>
          <a:blip r:embed="rId5"/>
          <a:srcRect/>
          <a:stretch>
            <a:fillRect/>
          </a:stretch>
        </p:blipFill>
        <p:spPr bwMode="auto">
          <a:xfrm>
            <a:off x="0" y="4422775"/>
            <a:ext cx="9144000" cy="747713"/>
          </a:xfrm>
          <a:prstGeom prst="rect">
            <a:avLst/>
          </a:prstGeom>
          <a:noFill/>
          <a:ln w="9525">
            <a:noFill/>
            <a:miter lim="800000"/>
            <a:headEnd/>
            <a:tailEnd/>
          </a:ln>
        </p:spPr>
      </p:pic>
      <p:pic>
        <p:nvPicPr>
          <p:cNvPr id="8" name="图片 7"/>
          <p:cNvPicPr>
            <a:picLocks noChangeAspect="1"/>
          </p:cNvPicPr>
          <p:nvPr/>
        </p:nvPicPr>
        <p:blipFill>
          <a:blip r:embed="rId6"/>
          <a:srcRect/>
          <a:stretch>
            <a:fillRect/>
          </a:stretch>
        </p:blipFill>
        <p:spPr bwMode="auto">
          <a:xfrm>
            <a:off x="6932613" y="-12700"/>
            <a:ext cx="2236787" cy="1525588"/>
          </a:xfrm>
          <a:prstGeom prst="rect">
            <a:avLst/>
          </a:prstGeom>
          <a:noFill/>
          <a:ln w="9525">
            <a:noFill/>
            <a:miter lim="800000"/>
            <a:headEnd/>
            <a:tailEnd/>
          </a:ln>
        </p:spPr>
      </p:pic>
      <p:pic>
        <p:nvPicPr>
          <p:cNvPr id="10" name="图片 9"/>
          <p:cNvPicPr>
            <a:picLocks noChangeAspect="1"/>
          </p:cNvPicPr>
          <p:nvPr/>
        </p:nvPicPr>
        <p:blipFill>
          <a:blip r:embed="rId7"/>
          <a:srcRect/>
          <a:stretch>
            <a:fillRect/>
          </a:stretch>
        </p:blipFill>
        <p:spPr bwMode="auto">
          <a:xfrm>
            <a:off x="3022600" y="268288"/>
            <a:ext cx="3098800" cy="1573212"/>
          </a:xfrm>
          <a:prstGeom prst="rect">
            <a:avLst/>
          </a:prstGeom>
          <a:noFill/>
          <a:ln w="9525">
            <a:noFill/>
            <a:miter lim="800000"/>
            <a:headEnd/>
            <a:tailEnd/>
          </a:ln>
        </p:spPr>
      </p:pic>
      <p:sp>
        <p:nvSpPr>
          <p:cNvPr id="9" name="文本框 8"/>
          <p:cNvSpPr txBox="1">
            <a:spLocks noChangeArrowheads="1"/>
          </p:cNvSpPr>
          <p:nvPr/>
        </p:nvSpPr>
        <p:spPr bwMode="auto">
          <a:xfrm>
            <a:off x="2441575" y="2033588"/>
            <a:ext cx="6702425" cy="708025"/>
          </a:xfrm>
          <a:prstGeom prst="rect">
            <a:avLst/>
          </a:prstGeom>
          <a:noFill/>
          <a:ln w="9525">
            <a:noFill/>
            <a:miter lim="800000"/>
            <a:headEnd/>
            <a:tailEnd/>
          </a:ln>
        </p:spPr>
        <p:txBody>
          <a:bodyPr>
            <a:spAutoFit/>
          </a:bodyPr>
          <a:lstStyle/>
          <a:p>
            <a:r>
              <a:rPr kumimoji="1" lang="en-US" altLang="zh-CN" sz="4000" b="1">
                <a:solidFill>
                  <a:srgbClr val="FF0000"/>
                </a:solidFill>
                <a:latin typeface="Calibri" pitchFamily="34" charset="0"/>
                <a:cs typeface="Times" pitchFamily="18" charset="0"/>
              </a:rPr>
              <a:t>Core</a:t>
            </a:r>
            <a:r>
              <a:rPr kumimoji="1" lang="en-US" altLang="zh-CN" sz="4000" b="1">
                <a:solidFill>
                  <a:srgbClr val="FF0000"/>
                </a:solidFill>
                <a:latin typeface="Times" pitchFamily="18" charset="0"/>
                <a:cs typeface="Times" pitchFamily="18" charset="0"/>
              </a:rPr>
              <a:t> </a:t>
            </a:r>
            <a:r>
              <a:rPr kumimoji="1" lang="en-US" altLang="zh-CN" sz="4000" b="1">
                <a:solidFill>
                  <a:srgbClr val="FF0000"/>
                </a:solidFill>
                <a:latin typeface="Calibri" pitchFamily="34" charset="0"/>
                <a:cs typeface="Times" pitchFamily="18" charset="0"/>
              </a:rPr>
              <a:t>Socialist Values</a:t>
            </a:r>
            <a:endParaRPr kumimoji="1" lang="zh-CN" altLang="en-US" sz="4000" b="1">
              <a:solidFill>
                <a:srgbClr val="FF0000"/>
              </a:solidFill>
              <a:latin typeface="Calibri" pitchFamily="34" charset="0"/>
              <a:cs typeface="Times" pitchFamily="18" charset="0"/>
            </a:endParaRPr>
          </a:p>
        </p:txBody>
      </p:sp>
      <p:sp>
        <p:nvSpPr>
          <p:cNvPr id="11" name="文本框 10"/>
          <p:cNvSpPr txBox="1">
            <a:spLocks noChangeArrowheads="1"/>
          </p:cNvSpPr>
          <p:nvPr/>
        </p:nvSpPr>
        <p:spPr bwMode="auto">
          <a:xfrm>
            <a:off x="2825750" y="2600325"/>
            <a:ext cx="4130675" cy="701675"/>
          </a:xfrm>
          <a:prstGeom prst="rect">
            <a:avLst/>
          </a:prstGeom>
          <a:noFill/>
          <a:ln w="9525">
            <a:noFill/>
            <a:miter lim="800000"/>
            <a:headEnd/>
            <a:tailEnd/>
          </a:ln>
        </p:spPr>
        <p:txBody>
          <a:bodyPr>
            <a:spAutoFit/>
          </a:bodyPr>
          <a:lstStyle/>
          <a:p>
            <a:pPr algn="ctr"/>
            <a:r>
              <a:rPr kumimoji="1" lang="en-US" altLang="zh-CN" sz="4000" b="1">
                <a:solidFill>
                  <a:srgbClr val="FF0000"/>
                </a:solidFill>
                <a:latin typeface="Calibri" pitchFamily="34" charset="0"/>
                <a:cs typeface="Times" pitchFamily="18" charset="0"/>
              </a:rPr>
              <a:t>Justice</a:t>
            </a:r>
            <a:endParaRPr kumimoji="1" lang="zh-CN" altLang="en-US" sz="4000" b="1">
              <a:solidFill>
                <a:srgbClr val="FF0000"/>
              </a:solidFill>
              <a:latin typeface="Calibri" pitchFamily="34" charset="0"/>
              <a:cs typeface="Times"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42"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 calcmode="lin" valueType="num">
                                      <p:cBhvr additive="base">
                                        <p:cTn id="3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2" presetClass="entr" presetSubtype="0" fill="hold" nodeType="click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animScale>
                                      <p:cBhvr>
                                        <p:cTn id="41" dur="1000" decel="50000" fill="hold">
                                          <p:stCondLst>
                                            <p:cond delay="0"/>
                                          </p:stCondLst>
                                        </p:cTn>
                                        <p:tgtEl>
                                          <p:spTgt spid="11">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2" dur="1000" decel="50000" fill="hold">
                                          <p:stCondLst>
                                            <p:cond delay="0"/>
                                          </p:stCondLst>
                                        </p:cTn>
                                        <p:tgtEl>
                                          <p:spTgt spid="11">
                                            <p:txEl>
                                              <p:pRg st="0" end="0"/>
                                            </p:txEl>
                                          </p:spTgt>
                                        </p:tgtEl>
                                        <p:attrNameLst>
                                          <p:attrName>ppt_x</p:attrName>
                                          <p:attrName>ppt_y</p:attrName>
                                        </p:attrNameLst>
                                      </p:cBhvr>
                                    </p:animMotion>
                                    <p:animEffect transition="in" filter="fade">
                                      <p:cBhvr>
                                        <p:cTn id="43"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12"/>
          <p:cNvSpPr/>
          <p:nvPr/>
        </p:nvSpPr>
        <p:spPr>
          <a:xfrm>
            <a:off x="5407025" y="1849438"/>
            <a:ext cx="2695575" cy="80962"/>
          </a:xfrm>
          <a:prstGeom prst="rect">
            <a:avLst/>
          </a:prstGeom>
          <a:pattFill prst="ltDnDiag">
            <a:fgClr>
              <a:schemeClr val="bg1">
                <a:lumMod val="65000"/>
              </a:schemeClr>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350">
              <a:solidFill>
                <a:prstClr val="white"/>
              </a:solidFill>
              <a:latin typeface="微软雅黑" panose="020B0503020204020204" pitchFamily="34" charset="-122"/>
              <a:ea typeface="微软雅黑" panose="020B0503020204020204" pitchFamily="34" charset="-122"/>
            </a:endParaRPr>
          </a:p>
        </p:txBody>
      </p:sp>
      <p:sp>
        <p:nvSpPr>
          <p:cNvPr id="75" name="Rectangle 19"/>
          <p:cNvSpPr>
            <a:spLocks noChangeArrowheads="1"/>
          </p:cNvSpPr>
          <p:nvPr/>
        </p:nvSpPr>
        <p:spPr bwMode="auto">
          <a:xfrm>
            <a:off x="5400675" y="1228725"/>
            <a:ext cx="1531938" cy="646113"/>
          </a:xfrm>
          <a:prstGeom prst="rect">
            <a:avLst/>
          </a:prstGeom>
          <a:noFill/>
          <a:ln w="9525">
            <a:noFill/>
            <a:miter lim="800000"/>
            <a:headEnd/>
            <a:tailEnd/>
          </a:ln>
        </p:spPr>
        <p:txBody>
          <a:bodyPr wrap="none">
            <a:spAutoFit/>
          </a:bodyPr>
          <a:lstStyle/>
          <a:p>
            <a:r>
              <a:rPr lang="en-US" altLang="zh-CN" sz="3600" b="1">
                <a:solidFill>
                  <a:srgbClr val="ED7D31"/>
                </a:solidFill>
                <a:latin typeface="微软雅黑" pitchFamily="34" charset="-122"/>
                <a:ea typeface="微软雅黑" pitchFamily="34" charset="-122"/>
              </a:rPr>
              <a:t>Micro</a:t>
            </a:r>
          </a:p>
        </p:txBody>
      </p:sp>
      <p:sp>
        <p:nvSpPr>
          <p:cNvPr id="76" name="Rectangle 20"/>
          <p:cNvSpPr/>
          <p:nvPr/>
        </p:nvSpPr>
        <p:spPr>
          <a:xfrm>
            <a:off x="5410200" y="3433763"/>
            <a:ext cx="2697163" cy="80962"/>
          </a:xfrm>
          <a:prstGeom prst="rect">
            <a:avLst/>
          </a:prstGeom>
          <a:pattFill prst="ltDnDiag">
            <a:fgClr>
              <a:schemeClr val="bg1">
                <a:lumMod val="65000"/>
              </a:schemeClr>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350">
              <a:solidFill>
                <a:prstClr val="white"/>
              </a:solidFill>
              <a:latin typeface="微软雅黑" panose="020B0503020204020204" pitchFamily="34" charset="-122"/>
              <a:ea typeface="微软雅黑" panose="020B0503020204020204" pitchFamily="34" charset="-122"/>
            </a:endParaRPr>
          </a:p>
        </p:txBody>
      </p:sp>
      <p:sp>
        <p:nvSpPr>
          <p:cNvPr id="84" name="TextBox 83"/>
          <p:cNvSpPr txBox="1">
            <a:spLocks noChangeArrowheads="1"/>
          </p:cNvSpPr>
          <p:nvPr/>
        </p:nvSpPr>
        <p:spPr bwMode="auto">
          <a:xfrm>
            <a:off x="4233863" y="2187575"/>
            <a:ext cx="5130800" cy="1169988"/>
          </a:xfrm>
          <a:prstGeom prst="rect">
            <a:avLst/>
          </a:prstGeom>
          <a:noFill/>
          <a:ln w="9525">
            <a:noFill/>
            <a:miter lim="800000"/>
            <a:headEnd/>
            <a:tailEnd/>
          </a:ln>
        </p:spPr>
        <p:txBody>
          <a:bodyPr>
            <a:spAutoFit/>
          </a:bodyPr>
          <a:lstStyle/>
          <a:p>
            <a:pPr>
              <a:lnSpc>
                <a:spcPct val="150000"/>
              </a:lnSpc>
            </a:pPr>
            <a:r>
              <a:rPr lang="en-US" altLang="zh-CN" sz="2400">
                <a:solidFill>
                  <a:srgbClr val="404040"/>
                </a:solidFill>
                <a:latin typeface="Times New Roman" pitchFamily="18" charset="0"/>
                <a:ea typeface="微软雅黑" pitchFamily="34" charset="-122"/>
                <a:cs typeface="Times New Roman" pitchFamily="18" charset="0"/>
              </a:rPr>
              <a:t>Fairness in the way people are dealt with </a:t>
            </a:r>
          </a:p>
        </p:txBody>
      </p:sp>
      <p:pic>
        <p:nvPicPr>
          <p:cNvPr id="7170" name="Picture 2"/>
          <p:cNvPicPr>
            <a:picLocks noChangeAspect="1" noChangeArrowheads="1"/>
          </p:cNvPicPr>
          <p:nvPr/>
        </p:nvPicPr>
        <p:blipFill>
          <a:blip r:embed="rId2">
            <a:extLst>
              <a:ext uri="{28A0092B-C50C-407E-A947-70E740481C1C}"/>
            </a:extLst>
          </a:blip>
          <a:stretch>
            <a:fillRect/>
          </a:stretch>
        </p:blipFill>
        <p:spPr bwMode="auto">
          <a:xfrm>
            <a:off x="1555877" y="1526763"/>
            <a:ext cx="2138895" cy="28955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8678" name="标题 3"/>
          <p:cNvSpPr>
            <a:spLocks noGrp="1"/>
          </p:cNvSpPr>
          <p:nvPr>
            <p:ph type="title"/>
          </p:nvPr>
        </p:nvSpPr>
        <p:spPr>
          <a:xfrm>
            <a:off x="1123950" y="122238"/>
            <a:ext cx="7886700" cy="436562"/>
          </a:xfrm>
        </p:spPr>
        <p:txBody>
          <a:bodyPr/>
          <a:lstStyle/>
          <a:p>
            <a:pPr eaLnBrk="1" hangingPunct="1"/>
            <a:r>
              <a:rPr lang="en-US" altLang="zh-CN" smtClean="0"/>
              <a:t>Definition of Justice</a:t>
            </a:r>
            <a:endParaRPr lang="zh-CN" altLang="en-US"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4"/>
                                        </p:tgtEl>
                                        <p:attrNameLst>
                                          <p:attrName>style.visibility</p:attrName>
                                        </p:attrNameLst>
                                      </p:cBhvr>
                                      <p:to>
                                        <p:strVal val="visible"/>
                                      </p:to>
                                    </p:set>
                                    <p:animEffect transition="in" filter="wipe(left)">
                                      <p:cBhvr>
                                        <p:cTn id="14" dur="500"/>
                                        <p:tgtEl>
                                          <p:spTgt spid="74"/>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75"/>
                                        </p:tgtEl>
                                        <p:attrNameLst>
                                          <p:attrName>style.visibility</p:attrName>
                                        </p:attrNameLst>
                                      </p:cBhvr>
                                      <p:to>
                                        <p:strVal val="visible"/>
                                      </p:to>
                                    </p:set>
                                    <p:animEffect transition="in" filter="fade">
                                      <p:cBhvr>
                                        <p:cTn id="18" dur="500"/>
                                        <p:tgtEl>
                                          <p:spTgt spid="7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76"/>
                                        </p:tgtEl>
                                        <p:attrNameLst>
                                          <p:attrName>style.visibility</p:attrName>
                                        </p:attrNameLst>
                                      </p:cBhvr>
                                      <p:to>
                                        <p:strVal val="visible"/>
                                      </p:to>
                                    </p:set>
                                    <p:animEffect transition="in" filter="wipe(left)">
                                      <p:cBhvr>
                                        <p:cTn id="21" dur="500"/>
                                        <p:tgtEl>
                                          <p:spTgt spid="76"/>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84"/>
                                        </p:tgtEl>
                                        <p:attrNameLst>
                                          <p:attrName>style.visibility</p:attrName>
                                        </p:attrNameLst>
                                      </p:cBhvr>
                                      <p:to>
                                        <p:strVal val="visible"/>
                                      </p:to>
                                    </p:set>
                                    <p:animEffect transition="in" filter="fade">
                                      <p:cBhvr>
                                        <p:cTn id="25"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p:bldP spid="76" grpId="0" animBg="1"/>
      <p:bldP spid="8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0" name="Line"/>
          <p:cNvCxnSpPr/>
          <p:nvPr/>
        </p:nvCxnSpPr>
        <p:spPr>
          <a:xfrm rot="10800000" flipH="1" flipV="1">
            <a:off x="4760913" y="1393825"/>
            <a:ext cx="612775" cy="530225"/>
          </a:xfrm>
          <a:prstGeom prst="line">
            <a:avLst/>
          </a:prstGeom>
          <a:ln w="12700" cap="flat">
            <a:solidFill>
              <a:schemeClr val="bg1">
                <a:lumMod val="75000"/>
              </a:schemeClr>
            </a:solidFill>
            <a:prstDash val="dash"/>
            <a:miter lim="800000"/>
          </a:ln>
        </p:spPr>
      </p:cxnSp>
      <p:cxnSp>
        <p:nvCxnSpPr>
          <p:cNvPr id="209" name="Line"/>
          <p:cNvCxnSpPr/>
          <p:nvPr/>
        </p:nvCxnSpPr>
        <p:spPr>
          <a:xfrm rot="11700000" flipH="1" flipV="1">
            <a:off x="5700713" y="2354263"/>
            <a:ext cx="612775" cy="530225"/>
          </a:xfrm>
          <a:prstGeom prst="line">
            <a:avLst/>
          </a:prstGeom>
          <a:ln w="12700" cap="flat">
            <a:solidFill>
              <a:schemeClr val="bg1">
                <a:lumMod val="75000"/>
              </a:schemeClr>
            </a:solidFill>
            <a:prstDash val="dash"/>
            <a:miter lim="800000"/>
          </a:ln>
        </p:spPr>
      </p:cxnSp>
      <p:cxnSp>
        <p:nvCxnSpPr>
          <p:cNvPr id="208" name="Line"/>
          <p:cNvCxnSpPr/>
          <p:nvPr/>
        </p:nvCxnSpPr>
        <p:spPr>
          <a:xfrm rot="900000" flipH="1" flipV="1">
            <a:off x="6862763" y="3290888"/>
            <a:ext cx="612775" cy="530225"/>
          </a:xfrm>
          <a:prstGeom prst="line">
            <a:avLst/>
          </a:prstGeom>
          <a:ln w="12700" cap="flat">
            <a:solidFill>
              <a:schemeClr val="bg1">
                <a:lumMod val="75000"/>
              </a:schemeClr>
            </a:solidFill>
            <a:prstDash val="dash"/>
            <a:miter lim="800000"/>
          </a:ln>
        </p:spPr>
      </p:cxnSp>
      <p:cxnSp>
        <p:nvCxnSpPr>
          <p:cNvPr id="207" name="Line"/>
          <p:cNvCxnSpPr/>
          <p:nvPr/>
        </p:nvCxnSpPr>
        <p:spPr>
          <a:xfrm rot="15300000" flipH="1" flipV="1">
            <a:off x="7552531" y="2115344"/>
            <a:ext cx="614363" cy="530225"/>
          </a:xfrm>
          <a:prstGeom prst="line">
            <a:avLst/>
          </a:prstGeom>
          <a:ln w="12700" cap="flat">
            <a:solidFill>
              <a:schemeClr val="bg1">
                <a:lumMod val="75000"/>
              </a:schemeClr>
            </a:solidFill>
            <a:prstDash val="dash"/>
            <a:miter lim="800000"/>
          </a:ln>
        </p:spPr>
      </p:cxnSp>
      <p:cxnSp>
        <p:nvCxnSpPr>
          <p:cNvPr id="206" name="Line"/>
          <p:cNvCxnSpPr/>
          <p:nvPr/>
        </p:nvCxnSpPr>
        <p:spPr>
          <a:xfrm rot="17100000" flipH="1" flipV="1">
            <a:off x="7120732" y="2590006"/>
            <a:ext cx="614362" cy="530225"/>
          </a:xfrm>
          <a:prstGeom prst="line">
            <a:avLst/>
          </a:prstGeom>
          <a:ln w="12700" cap="flat">
            <a:solidFill>
              <a:schemeClr val="bg1">
                <a:lumMod val="75000"/>
              </a:schemeClr>
            </a:solidFill>
            <a:prstDash val="dash"/>
            <a:miter lim="800000"/>
          </a:ln>
        </p:spPr>
      </p:cxnSp>
      <p:cxnSp>
        <p:nvCxnSpPr>
          <p:cNvPr id="193" name="Line"/>
          <p:cNvCxnSpPr/>
          <p:nvPr/>
        </p:nvCxnSpPr>
        <p:spPr>
          <a:xfrm rot="15300000" flipH="1" flipV="1">
            <a:off x="6172994" y="2191544"/>
            <a:ext cx="614363" cy="530225"/>
          </a:xfrm>
          <a:prstGeom prst="line">
            <a:avLst/>
          </a:prstGeom>
          <a:ln w="12700" cap="flat">
            <a:solidFill>
              <a:schemeClr val="bg1">
                <a:lumMod val="75000"/>
              </a:schemeClr>
            </a:solidFill>
            <a:prstDash val="dash"/>
            <a:miter lim="800000"/>
          </a:ln>
        </p:spPr>
      </p:cxnSp>
      <p:cxnSp>
        <p:nvCxnSpPr>
          <p:cNvPr id="189" name="Line"/>
          <p:cNvCxnSpPr/>
          <p:nvPr/>
        </p:nvCxnSpPr>
        <p:spPr>
          <a:xfrm rot="17100000" flipH="1" flipV="1">
            <a:off x="1951038" y="2925763"/>
            <a:ext cx="612775" cy="530225"/>
          </a:xfrm>
          <a:prstGeom prst="line">
            <a:avLst/>
          </a:prstGeom>
          <a:ln w="12700" cap="flat">
            <a:solidFill>
              <a:schemeClr val="bg1">
                <a:lumMod val="75000"/>
              </a:schemeClr>
            </a:solidFill>
            <a:prstDash val="dash"/>
            <a:miter lim="800000"/>
          </a:ln>
        </p:spPr>
      </p:cxnSp>
      <p:cxnSp>
        <p:nvCxnSpPr>
          <p:cNvPr id="190" name="Line"/>
          <p:cNvCxnSpPr/>
          <p:nvPr/>
        </p:nvCxnSpPr>
        <p:spPr>
          <a:xfrm rot="17100000" flipH="1" flipV="1">
            <a:off x="949325" y="2630488"/>
            <a:ext cx="612775" cy="530225"/>
          </a:xfrm>
          <a:prstGeom prst="line">
            <a:avLst/>
          </a:prstGeom>
          <a:ln w="12700" cap="flat">
            <a:solidFill>
              <a:schemeClr val="bg1">
                <a:lumMod val="75000"/>
              </a:schemeClr>
            </a:solidFill>
            <a:prstDash val="dash"/>
            <a:miter lim="800000"/>
          </a:ln>
        </p:spPr>
      </p:cxnSp>
      <p:cxnSp>
        <p:nvCxnSpPr>
          <p:cNvPr id="191" name="Line"/>
          <p:cNvCxnSpPr/>
          <p:nvPr/>
        </p:nvCxnSpPr>
        <p:spPr>
          <a:xfrm rot="2700000" flipH="1" flipV="1">
            <a:off x="1479550" y="2763838"/>
            <a:ext cx="612775" cy="530225"/>
          </a:xfrm>
          <a:prstGeom prst="line">
            <a:avLst/>
          </a:prstGeom>
          <a:ln w="12700" cap="flat">
            <a:solidFill>
              <a:schemeClr val="bg1">
                <a:lumMod val="75000"/>
              </a:schemeClr>
            </a:solidFill>
            <a:prstDash val="dash"/>
            <a:miter lim="800000"/>
          </a:ln>
        </p:spPr>
      </p:cxnSp>
      <p:cxnSp>
        <p:nvCxnSpPr>
          <p:cNvPr id="181" name="Line"/>
          <p:cNvCxnSpPr/>
          <p:nvPr/>
        </p:nvCxnSpPr>
        <p:spPr>
          <a:xfrm rot="17100000" flipH="1" flipV="1">
            <a:off x="1886744" y="1712119"/>
            <a:ext cx="612775" cy="531813"/>
          </a:xfrm>
          <a:prstGeom prst="line">
            <a:avLst/>
          </a:prstGeom>
          <a:ln w="12700" cap="flat">
            <a:solidFill>
              <a:schemeClr val="bg1">
                <a:lumMod val="75000"/>
              </a:schemeClr>
            </a:solidFill>
            <a:prstDash val="dash"/>
            <a:miter lim="800000"/>
          </a:ln>
        </p:spPr>
      </p:cxnSp>
      <p:cxnSp>
        <p:nvCxnSpPr>
          <p:cNvPr id="182" name="Line"/>
          <p:cNvCxnSpPr/>
          <p:nvPr/>
        </p:nvCxnSpPr>
        <p:spPr>
          <a:xfrm rot="17100000" flipH="1" flipV="1">
            <a:off x="884238" y="1417638"/>
            <a:ext cx="612775" cy="530225"/>
          </a:xfrm>
          <a:prstGeom prst="line">
            <a:avLst/>
          </a:prstGeom>
          <a:ln w="12700" cap="flat">
            <a:solidFill>
              <a:schemeClr val="bg1">
                <a:lumMod val="75000"/>
              </a:schemeClr>
            </a:solidFill>
            <a:prstDash val="dash"/>
            <a:miter lim="800000"/>
          </a:ln>
        </p:spPr>
      </p:cxnSp>
      <p:cxnSp>
        <p:nvCxnSpPr>
          <p:cNvPr id="183" name="Line"/>
          <p:cNvCxnSpPr/>
          <p:nvPr/>
        </p:nvCxnSpPr>
        <p:spPr>
          <a:xfrm rot="2700000" flipH="1" flipV="1">
            <a:off x="1414463" y="1550988"/>
            <a:ext cx="612775" cy="530225"/>
          </a:xfrm>
          <a:prstGeom prst="line">
            <a:avLst/>
          </a:prstGeom>
          <a:ln w="12700" cap="flat">
            <a:solidFill>
              <a:schemeClr val="bg1">
                <a:lumMod val="75000"/>
              </a:schemeClr>
            </a:solidFill>
            <a:prstDash val="dash"/>
            <a:miter lim="800000"/>
          </a:ln>
        </p:spPr>
      </p:cxnSp>
      <p:cxnSp>
        <p:nvCxnSpPr>
          <p:cNvPr id="184" name="Line"/>
          <p:cNvCxnSpPr/>
          <p:nvPr/>
        </p:nvCxnSpPr>
        <p:spPr>
          <a:xfrm rot="19800000" flipH="1" flipV="1">
            <a:off x="-498475" y="242888"/>
            <a:ext cx="612775" cy="530225"/>
          </a:xfrm>
          <a:prstGeom prst="line">
            <a:avLst/>
          </a:prstGeom>
          <a:ln w="12700" cap="flat">
            <a:solidFill>
              <a:schemeClr val="bg1">
                <a:lumMod val="75000"/>
              </a:schemeClr>
            </a:solidFill>
            <a:prstDash val="dash"/>
            <a:miter lim="800000"/>
          </a:ln>
        </p:spPr>
      </p:cxnSp>
      <p:cxnSp>
        <p:nvCxnSpPr>
          <p:cNvPr id="175" name="Line"/>
          <p:cNvCxnSpPr/>
          <p:nvPr/>
        </p:nvCxnSpPr>
        <p:spPr>
          <a:xfrm rot="17100000" flipH="1" flipV="1">
            <a:off x="3089275" y="1941513"/>
            <a:ext cx="612775" cy="530225"/>
          </a:xfrm>
          <a:prstGeom prst="line">
            <a:avLst/>
          </a:prstGeom>
          <a:ln w="12700" cap="flat">
            <a:solidFill>
              <a:schemeClr val="bg1">
                <a:lumMod val="75000"/>
              </a:schemeClr>
            </a:solidFill>
            <a:prstDash val="dash"/>
            <a:miter lim="800000"/>
          </a:ln>
        </p:spPr>
      </p:cxnSp>
      <p:grpSp>
        <p:nvGrpSpPr>
          <p:cNvPr id="6" name="Group 80"/>
          <p:cNvGrpSpPr>
            <a:grpSpLocks/>
          </p:cNvGrpSpPr>
          <p:nvPr/>
        </p:nvGrpSpPr>
        <p:grpSpPr bwMode="auto">
          <a:xfrm>
            <a:off x="3287713" y="2587625"/>
            <a:ext cx="2568575" cy="2570163"/>
            <a:chOff x="4384327" y="3450941"/>
            <a:chExt cx="3423346" cy="3426109"/>
          </a:xfrm>
        </p:grpSpPr>
        <p:sp>
          <p:nvSpPr>
            <p:cNvPr id="7" name="Freeform 5"/>
            <p:cNvSpPr>
              <a:spLocks noEditPoints="1"/>
            </p:cNvSpPr>
            <p:nvPr/>
          </p:nvSpPr>
          <p:spPr bwMode="auto">
            <a:xfrm>
              <a:off x="4384327" y="3450941"/>
              <a:ext cx="3423346" cy="3426109"/>
            </a:xfrm>
            <a:custGeom>
              <a:avLst/>
              <a:gdLst>
                <a:gd name="T0" fmla="*/ 523 w 1046"/>
                <a:gd name="T1" fmla="*/ 1016 h 1047"/>
                <a:gd name="T2" fmla="*/ 31 w 1046"/>
                <a:gd name="T3" fmla="*/ 524 h 1047"/>
                <a:gd name="T4" fmla="*/ 523 w 1046"/>
                <a:gd name="T5" fmla="*/ 32 h 1047"/>
                <a:gd name="T6" fmla="*/ 1015 w 1046"/>
                <a:gd name="T7" fmla="*/ 524 h 1047"/>
                <a:gd name="T8" fmla="*/ 523 w 1046"/>
                <a:gd name="T9" fmla="*/ 1016 h 1047"/>
                <a:gd name="T10" fmla="*/ 523 w 1046"/>
                <a:gd name="T11" fmla="*/ 0 h 1047"/>
                <a:gd name="T12" fmla="*/ 0 w 1046"/>
                <a:gd name="T13" fmla="*/ 524 h 1047"/>
                <a:gd name="T14" fmla="*/ 523 w 1046"/>
                <a:gd name="T15" fmla="*/ 1047 h 1047"/>
                <a:gd name="T16" fmla="*/ 1046 w 1046"/>
                <a:gd name="T17" fmla="*/ 524 h 1047"/>
                <a:gd name="T18" fmla="*/ 523 w 1046"/>
                <a:gd name="T19" fmla="*/ 0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6" h="1047">
                  <a:moveTo>
                    <a:pt x="523" y="1016"/>
                  </a:moveTo>
                  <a:cubicBezTo>
                    <a:pt x="251" y="1016"/>
                    <a:pt x="31" y="796"/>
                    <a:pt x="31" y="524"/>
                  </a:cubicBezTo>
                  <a:cubicBezTo>
                    <a:pt x="31" y="252"/>
                    <a:pt x="251" y="32"/>
                    <a:pt x="523" y="32"/>
                  </a:cubicBezTo>
                  <a:cubicBezTo>
                    <a:pt x="795" y="32"/>
                    <a:pt x="1015" y="252"/>
                    <a:pt x="1015" y="524"/>
                  </a:cubicBezTo>
                  <a:cubicBezTo>
                    <a:pt x="1015" y="796"/>
                    <a:pt x="795" y="1016"/>
                    <a:pt x="523" y="1016"/>
                  </a:cubicBezTo>
                  <a:moveTo>
                    <a:pt x="523" y="0"/>
                  </a:moveTo>
                  <a:cubicBezTo>
                    <a:pt x="234" y="0"/>
                    <a:pt x="0" y="235"/>
                    <a:pt x="0" y="524"/>
                  </a:cubicBezTo>
                  <a:cubicBezTo>
                    <a:pt x="0" y="813"/>
                    <a:pt x="234" y="1047"/>
                    <a:pt x="523" y="1047"/>
                  </a:cubicBezTo>
                  <a:cubicBezTo>
                    <a:pt x="812" y="1047"/>
                    <a:pt x="1046" y="813"/>
                    <a:pt x="1046" y="524"/>
                  </a:cubicBezTo>
                  <a:cubicBezTo>
                    <a:pt x="1046" y="235"/>
                    <a:pt x="812" y="0"/>
                    <a:pt x="523" y="0"/>
                  </a:cubicBezTo>
                </a:path>
              </a:pathLst>
            </a:custGeom>
            <a:solidFill>
              <a:srgbClr val="F5F5F5"/>
            </a:solidFill>
            <a:ln>
              <a:noFill/>
            </a:ln>
            <a:extLst>
              <a:ext uri="{91240B29-F687-4f45-9708-019B960494DF}"/>
            </a:extLst>
          </p:spPr>
          <p:txBody>
            <a:bodyPr/>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8" name="Freeform 6"/>
            <p:cNvSpPr>
              <a:spLocks noEditPoints="1"/>
            </p:cNvSpPr>
            <p:nvPr/>
          </p:nvSpPr>
          <p:spPr bwMode="auto">
            <a:xfrm>
              <a:off x="4583211" y="3654095"/>
              <a:ext cx="3023461" cy="3024033"/>
            </a:xfrm>
            <a:custGeom>
              <a:avLst/>
              <a:gdLst>
                <a:gd name="T0" fmla="*/ 462 w 924"/>
                <a:gd name="T1" fmla="*/ 891 h 924"/>
                <a:gd name="T2" fmla="*/ 32 w 924"/>
                <a:gd name="T3" fmla="*/ 462 h 924"/>
                <a:gd name="T4" fmla="*/ 462 w 924"/>
                <a:gd name="T5" fmla="*/ 32 h 924"/>
                <a:gd name="T6" fmla="*/ 892 w 924"/>
                <a:gd name="T7" fmla="*/ 462 h 924"/>
                <a:gd name="T8" fmla="*/ 462 w 924"/>
                <a:gd name="T9" fmla="*/ 891 h 924"/>
                <a:gd name="T10" fmla="*/ 462 w 924"/>
                <a:gd name="T11" fmla="*/ 0 h 924"/>
                <a:gd name="T12" fmla="*/ 0 w 924"/>
                <a:gd name="T13" fmla="*/ 462 h 924"/>
                <a:gd name="T14" fmla="*/ 462 w 924"/>
                <a:gd name="T15" fmla="*/ 924 h 924"/>
                <a:gd name="T16" fmla="*/ 924 w 924"/>
                <a:gd name="T17" fmla="*/ 462 h 924"/>
                <a:gd name="T18" fmla="*/ 462 w 924"/>
                <a:gd name="T19" fmla="*/ 0 h 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4" h="924">
                  <a:moveTo>
                    <a:pt x="462" y="891"/>
                  </a:moveTo>
                  <a:cubicBezTo>
                    <a:pt x="225" y="891"/>
                    <a:pt x="32" y="699"/>
                    <a:pt x="32" y="462"/>
                  </a:cubicBezTo>
                  <a:cubicBezTo>
                    <a:pt x="32" y="225"/>
                    <a:pt x="225" y="32"/>
                    <a:pt x="462" y="32"/>
                  </a:cubicBezTo>
                  <a:cubicBezTo>
                    <a:pt x="699" y="32"/>
                    <a:pt x="892" y="225"/>
                    <a:pt x="892" y="462"/>
                  </a:cubicBezTo>
                  <a:cubicBezTo>
                    <a:pt x="892" y="699"/>
                    <a:pt x="699" y="891"/>
                    <a:pt x="462" y="891"/>
                  </a:cubicBezTo>
                  <a:moveTo>
                    <a:pt x="462" y="0"/>
                  </a:moveTo>
                  <a:cubicBezTo>
                    <a:pt x="207" y="0"/>
                    <a:pt x="0" y="207"/>
                    <a:pt x="0" y="462"/>
                  </a:cubicBezTo>
                  <a:cubicBezTo>
                    <a:pt x="0" y="717"/>
                    <a:pt x="207" y="924"/>
                    <a:pt x="462" y="924"/>
                  </a:cubicBezTo>
                  <a:cubicBezTo>
                    <a:pt x="717" y="924"/>
                    <a:pt x="924" y="717"/>
                    <a:pt x="924" y="462"/>
                  </a:cubicBezTo>
                  <a:cubicBezTo>
                    <a:pt x="924" y="207"/>
                    <a:pt x="717" y="0"/>
                    <a:pt x="462" y="0"/>
                  </a:cubicBezTo>
                </a:path>
              </a:pathLst>
            </a:custGeom>
            <a:solidFill>
              <a:srgbClr val="F5F5F5"/>
            </a:solidFill>
            <a:ln>
              <a:noFill/>
            </a:ln>
            <a:extLst>
              <a:ext uri="{91240B29-F687-4f45-9708-019B960494DF}"/>
            </a:extLst>
          </p:spPr>
          <p:txBody>
            <a:bodyPr/>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9" name="Freeform 7"/>
            <p:cNvSpPr>
              <a:spLocks noEditPoints="1"/>
            </p:cNvSpPr>
            <p:nvPr/>
          </p:nvSpPr>
          <p:spPr bwMode="auto">
            <a:xfrm>
              <a:off x="4792674" y="3863598"/>
              <a:ext cx="2606652" cy="2605027"/>
            </a:xfrm>
            <a:custGeom>
              <a:avLst/>
              <a:gdLst>
                <a:gd name="T0" fmla="*/ 398 w 796"/>
                <a:gd name="T1" fmla="*/ 765 h 796"/>
                <a:gd name="T2" fmla="*/ 31 w 796"/>
                <a:gd name="T3" fmla="*/ 398 h 796"/>
                <a:gd name="T4" fmla="*/ 398 w 796"/>
                <a:gd name="T5" fmla="*/ 31 h 796"/>
                <a:gd name="T6" fmla="*/ 765 w 796"/>
                <a:gd name="T7" fmla="*/ 398 h 796"/>
                <a:gd name="T8" fmla="*/ 398 w 796"/>
                <a:gd name="T9" fmla="*/ 765 h 796"/>
                <a:gd name="T10" fmla="*/ 398 w 796"/>
                <a:gd name="T11" fmla="*/ 0 h 796"/>
                <a:gd name="T12" fmla="*/ 0 w 796"/>
                <a:gd name="T13" fmla="*/ 398 h 796"/>
                <a:gd name="T14" fmla="*/ 398 w 796"/>
                <a:gd name="T15" fmla="*/ 796 h 796"/>
                <a:gd name="T16" fmla="*/ 796 w 796"/>
                <a:gd name="T17" fmla="*/ 398 h 796"/>
                <a:gd name="T18" fmla="*/ 398 w 796"/>
                <a:gd name="T19" fmla="*/ 0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6" h="796">
                  <a:moveTo>
                    <a:pt x="398" y="765"/>
                  </a:moveTo>
                  <a:cubicBezTo>
                    <a:pt x="195" y="765"/>
                    <a:pt x="31" y="601"/>
                    <a:pt x="31" y="398"/>
                  </a:cubicBezTo>
                  <a:cubicBezTo>
                    <a:pt x="31" y="195"/>
                    <a:pt x="195" y="31"/>
                    <a:pt x="398" y="31"/>
                  </a:cubicBezTo>
                  <a:cubicBezTo>
                    <a:pt x="601" y="31"/>
                    <a:pt x="765" y="195"/>
                    <a:pt x="765" y="398"/>
                  </a:cubicBezTo>
                  <a:cubicBezTo>
                    <a:pt x="765" y="601"/>
                    <a:pt x="601" y="765"/>
                    <a:pt x="398" y="765"/>
                  </a:cubicBezTo>
                  <a:moveTo>
                    <a:pt x="398" y="0"/>
                  </a:moveTo>
                  <a:cubicBezTo>
                    <a:pt x="178" y="0"/>
                    <a:pt x="0" y="178"/>
                    <a:pt x="0" y="398"/>
                  </a:cubicBezTo>
                  <a:cubicBezTo>
                    <a:pt x="0" y="618"/>
                    <a:pt x="178" y="796"/>
                    <a:pt x="398" y="796"/>
                  </a:cubicBezTo>
                  <a:cubicBezTo>
                    <a:pt x="618" y="796"/>
                    <a:pt x="796" y="618"/>
                    <a:pt x="796" y="398"/>
                  </a:cubicBezTo>
                  <a:cubicBezTo>
                    <a:pt x="796" y="178"/>
                    <a:pt x="618" y="0"/>
                    <a:pt x="398" y="0"/>
                  </a:cubicBezTo>
                </a:path>
              </a:pathLst>
            </a:custGeom>
            <a:solidFill>
              <a:srgbClr val="F5F5F5"/>
            </a:solidFill>
            <a:ln>
              <a:noFill/>
            </a:ln>
            <a:extLst>
              <a:ext uri="{91240B29-F687-4f45-9708-019B960494DF}"/>
            </a:extLst>
          </p:spPr>
          <p:txBody>
            <a:bodyPr/>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10" name="Freeform 8"/>
            <p:cNvSpPr>
              <a:spLocks noEditPoints="1"/>
            </p:cNvSpPr>
            <p:nvPr/>
          </p:nvSpPr>
          <p:spPr bwMode="auto">
            <a:xfrm>
              <a:off x="4995789" y="4066752"/>
              <a:ext cx="2200420" cy="2198719"/>
            </a:xfrm>
            <a:custGeom>
              <a:avLst/>
              <a:gdLst>
                <a:gd name="T0" fmla="*/ 336 w 672"/>
                <a:gd name="T1" fmla="*/ 639 h 672"/>
                <a:gd name="T2" fmla="*/ 33 w 672"/>
                <a:gd name="T3" fmla="*/ 336 h 672"/>
                <a:gd name="T4" fmla="*/ 336 w 672"/>
                <a:gd name="T5" fmla="*/ 32 h 672"/>
                <a:gd name="T6" fmla="*/ 640 w 672"/>
                <a:gd name="T7" fmla="*/ 336 h 672"/>
                <a:gd name="T8" fmla="*/ 336 w 672"/>
                <a:gd name="T9" fmla="*/ 639 h 672"/>
                <a:gd name="T10" fmla="*/ 336 w 672"/>
                <a:gd name="T11" fmla="*/ 0 h 672"/>
                <a:gd name="T12" fmla="*/ 0 w 672"/>
                <a:gd name="T13" fmla="*/ 336 h 672"/>
                <a:gd name="T14" fmla="*/ 336 w 672"/>
                <a:gd name="T15" fmla="*/ 672 h 672"/>
                <a:gd name="T16" fmla="*/ 672 w 672"/>
                <a:gd name="T17" fmla="*/ 336 h 672"/>
                <a:gd name="T18" fmla="*/ 336 w 672"/>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2" h="672">
                  <a:moveTo>
                    <a:pt x="336" y="639"/>
                  </a:moveTo>
                  <a:cubicBezTo>
                    <a:pt x="168" y="639"/>
                    <a:pt x="33" y="503"/>
                    <a:pt x="33" y="336"/>
                  </a:cubicBezTo>
                  <a:cubicBezTo>
                    <a:pt x="33" y="168"/>
                    <a:pt x="168" y="32"/>
                    <a:pt x="336" y="32"/>
                  </a:cubicBezTo>
                  <a:cubicBezTo>
                    <a:pt x="504" y="32"/>
                    <a:pt x="640" y="168"/>
                    <a:pt x="640" y="336"/>
                  </a:cubicBezTo>
                  <a:cubicBezTo>
                    <a:pt x="640" y="503"/>
                    <a:pt x="504" y="639"/>
                    <a:pt x="336" y="639"/>
                  </a:cubicBezTo>
                  <a:moveTo>
                    <a:pt x="336" y="0"/>
                  </a:moveTo>
                  <a:cubicBezTo>
                    <a:pt x="151" y="0"/>
                    <a:pt x="0" y="150"/>
                    <a:pt x="0" y="336"/>
                  </a:cubicBezTo>
                  <a:cubicBezTo>
                    <a:pt x="0" y="521"/>
                    <a:pt x="151" y="672"/>
                    <a:pt x="336" y="672"/>
                  </a:cubicBezTo>
                  <a:cubicBezTo>
                    <a:pt x="521" y="672"/>
                    <a:pt x="672" y="521"/>
                    <a:pt x="672" y="336"/>
                  </a:cubicBezTo>
                  <a:cubicBezTo>
                    <a:pt x="672" y="150"/>
                    <a:pt x="521" y="0"/>
                    <a:pt x="336" y="0"/>
                  </a:cubicBezTo>
                </a:path>
              </a:pathLst>
            </a:custGeom>
            <a:solidFill>
              <a:srgbClr val="F5F5F5"/>
            </a:solidFill>
            <a:ln>
              <a:noFill/>
            </a:ln>
            <a:extLst>
              <a:ext uri="{91240B29-F687-4f45-9708-019B960494DF}"/>
            </a:extLst>
          </p:spPr>
          <p:txBody>
            <a:bodyPr/>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11" name="Freeform 9"/>
            <p:cNvSpPr>
              <a:spLocks noEditPoints="1"/>
            </p:cNvSpPr>
            <p:nvPr/>
          </p:nvSpPr>
          <p:spPr bwMode="auto">
            <a:xfrm>
              <a:off x="5205253" y="4276254"/>
              <a:ext cx="1779378" cy="1779715"/>
            </a:xfrm>
            <a:custGeom>
              <a:avLst/>
              <a:gdLst>
                <a:gd name="T0" fmla="*/ 272 w 544"/>
                <a:gd name="T1" fmla="*/ 513 h 544"/>
                <a:gd name="T2" fmla="*/ 31 w 544"/>
                <a:gd name="T3" fmla="*/ 272 h 544"/>
                <a:gd name="T4" fmla="*/ 272 w 544"/>
                <a:gd name="T5" fmla="*/ 31 h 544"/>
                <a:gd name="T6" fmla="*/ 513 w 544"/>
                <a:gd name="T7" fmla="*/ 272 h 544"/>
                <a:gd name="T8" fmla="*/ 272 w 544"/>
                <a:gd name="T9" fmla="*/ 513 h 544"/>
                <a:gd name="T10" fmla="*/ 272 w 544"/>
                <a:gd name="T11" fmla="*/ 0 h 544"/>
                <a:gd name="T12" fmla="*/ 0 w 544"/>
                <a:gd name="T13" fmla="*/ 272 h 544"/>
                <a:gd name="T14" fmla="*/ 272 w 544"/>
                <a:gd name="T15" fmla="*/ 544 h 544"/>
                <a:gd name="T16" fmla="*/ 544 w 544"/>
                <a:gd name="T17" fmla="*/ 272 h 544"/>
                <a:gd name="T18" fmla="*/ 272 w 544"/>
                <a:gd name="T19"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4" h="544">
                  <a:moveTo>
                    <a:pt x="272" y="513"/>
                  </a:moveTo>
                  <a:cubicBezTo>
                    <a:pt x="139" y="513"/>
                    <a:pt x="31" y="405"/>
                    <a:pt x="31" y="272"/>
                  </a:cubicBezTo>
                  <a:cubicBezTo>
                    <a:pt x="31" y="139"/>
                    <a:pt x="139" y="31"/>
                    <a:pt x="272" y="31"/>
                  </a:cubicBezTo>
                  <a:cubicBezTo>
                    <a:pt x="405" y="31"/>
                    <a:pt x="513" y="139"/>
                    <a:pt x="513" y="272"/>
                  </a:cubicBezTo>
                  <a:cubicBezTo>
                    <a:pt x="513" y="405"/>
                    <a:pt x="405" y="513"/>
                    <a:pt x="272" y="513"/>
                  </a:cubicBezTo>
                  <a:moveTo>
                    <a:pt x="272" y="0"/>
                  </a:moveTo>
                  <a:cubicBezTo>
                    <a:pt x="122" y="0"/>
                    <a:pt x="0" y="121"/>
                    <a:pt x="0" y="272"/>
                  </a:cubicBezTo>
                  <a:cubicBezTo>
                    <a:pt x="0" y="422"/>
                    <a:pt x="122" y="544"/>
                    <a:pt x="272" y="544"/>
                  </a:cubicBezTo>
                  <a:cubicBezTo>
                    <a:pt x="422" y="544"/>
                    <a:pt x="544" y="422"/>
                    <a:pt x="544" y="272"/>
                  </a:cubicBezTo>
                  <a:cubicBezTo>
                    <a:pt x="544" y="121"/>
                    <a:pt x="422" y="0"/>
                    <a:pt x="272" y="0"/>
                  </a:cubicBezTo>
                </a:path>
              </a:pathLst>
            </a:custGeom>
            <a:solidFill>
              <a:srgbClr val="F5F5F5"/>
            </a:solidFill>
            <a:ln>
              <a:noFill/>
            </a:ln>
            <a:extLst>
              <a:ext uri="{91240B29-F687-4f45-9708-019B960494DF}"/>
            </a:extLst>
          </p:spPr>
          <p:txBody>
            <a:bodyPr/>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grpSp>
      <p:sp>
        <p:nvSpPr>
          <p:cNvPr id="12" name="Freeform 13"/>
          <p:cNvSpPr>
            <a:spLocks/>
          </p:cNvSpPr>
          <p:nvPr/>
        </p:nvSpPr>
        <p:spPr bwMode="auto">
          <a:xfrm>
            <a:off x="3317875" y="3649663"/>
            <a:ext cx="777875" cy="1344612"/>
          </a:xfrm>
          <a:custGeom>
            <a:avLst/>
            <a:gdLst>
              <a:gd name="T0" fmla="*/ 103 w 317"/>
              <a:gd name="T1" fmla="*/ 310 h 548"/>
              <a:gd name="T2" fmla="*/ 56 w 317"/>
              <a:gd name="T3" fmla="*/ 21 h 548"/>
              <a:gd name="T4" fmla="*/ 56 w 317"/>
              <a:gd name="T5" fmla="*/ 21 h 548"/>
              <a:gd name="T6" fmla="*/ 56 w 317"/>
              <a:gd name="T7" fmla="*/ 19 h 548"/>
              <a:gd name="T8" fmla="*/ 37 w 317"/>
              <a:gd name="T9" fmla="*/ 0 h 548"/>
              <a:gd name="T10" fmla="*/ 18 w 317"/>
              <a:gd name="T11" fmla="*/ 14 h 548"/>
              <a:gd name="T12" fmla="*/ 18 w 317"/>
              <a:gd name="T13" fmla="*/ 14 h 548"/>
              <a:gd name="T14" fmla="*/ 18 w 317"/>
              <a:gd name="T15" fmla="*/ 15 h 548"/>
              <a:gd name="T16" fmla="*/ 18 w 317"/>
              <a:gd name="T17" fmla="*/ 17 h 548"/>
              <a:gd name="T18" fmla="*/ 70 w 317"/>
              <a:gd name="T19" fmla="*/ 328 h 548"/>
              <a:gd name="T20" fmla="*/ 315 w 317"/>
              <a:gd name="T21" fmla="*/ 548 h 548"/>
              <a:gd name="T22" fmla="*/ 317 w 317"/>
              <a:gd name="T23" fmla="*/ 508 h 548"/>
              <a:gd name="T24" fmla="*/ 103 w 317"/>
              <a:gd name="T25" fmla="*/ 31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 h="548">
                <a:moveTo>
                  <a:pt x="103" y="310"/>
                </a:moveTo>
                <a:cubicBezTo>
                  <a:pt x="57" y="223"/>
                  <a:pt x="38" y="122"/>
                  <a:pt x="56" y="21"/>
                </a:cubicBezTo>
                <a:cubicBezTo>
                  <a:pt x="56" y="21"/>
                  <a:pt x="56" y="21"/>
                  <a:pt x="56" y="21"/>
                </a:cubicBezTo>
                <a:cubicBezTo>
                  <a:pt x="56" y="20"/>
                  <a:pt x="56" y="20"/>
                  <a:pt x="56" y="19"/>
                </a:cubicBezTo>
                <a:cubicBezTo>
                  <a:pt x="56" y="9"/>
                  <a:pt x="47" y="0"/>
                  <a:pt x="37" y="0"/>
                </a:cubicBezTo>
                <a:cubicBezTo>
                  <a:pt x="28" y="0"/>
                  <a:pt x="20" y="6"/>
                  <a:pt x="18" y="14"/>
                </a:cubicBezTo>
                <a:cubicBezTo>
                  <a:pt x="18" y="14"/>
                  <a:pt x="18" y="14"/>
                  <a:pt x="18" y="14"/>
                </a:cubicBezTo>
                <a:cubicBezTo>
                  <a:pt x="18" y="15"/>
                  <a:pt x="18" y="15"/>
                  <a:pt x="18" y="15"/>
                </a:cubicBezTo>
                <a:cubicBezTo>
                  <a:pt x="18" y="16"/>
                  <a:pt x="18" y="16"/>
                  <a:pt x="18" y="17"/>
                </a:cubicBezTo>
                <a:cubicBezTo>
                  <a:pt x="0" y="126"/>
                  <a:pt x="20" y="235"/>
                  <a:pt x="70" y="328"/>
                </a:cubicBezTo>
                <a:cubicBezTo>
                  <a:pt x="122" y="425"/>
                  <a:pt x="207" y="504"/>
                  <a:pt x="315" y="548"/>
                </a:cubicBezTo>
                <a:cubicBezTo>
                  <a:pt x="317" y="508"/>
                  <a:pt x="317" y="508"/>
                  <a:pt x="317" y="508"/>
                </a:cubicBezTo>
                <a:cubicBezTo>
                  <a:pt x="223" y="466"/>
                  <a:pt x="149" y="395"/>
                  <a:pt x="103" y="310"/>
                </a:cubicBezTo>
                <a:close/>
              </a:path>
            </a:pathLst>
          </a:custGeom>
          <a:solidFill>
            <a:schemeClr val="accent2"/>
          </a:solidFill>
          <a:ln>
            <a:noFill/>
          </a:ln>
        </p:spPr>
        <p:txBody>
          <a:bodyPr lIns="68580" tIns="34290" rIns="68580" bIns="34290"/>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13" name="Freeform 14"/>
          <p:cNvSpPr>
            <a:spLocks/>
          </p:cNvSpPr>
          <p:nvPr/>
        </p:nvSpPr>
        <p:spPr bwMode="auto">
          <a:xfrm>
            <a:off x="3409950" y="3079750"/>
            <a:ext cx="690563" cy="1816100"/>
          </a:xfrm>
          <a:custGeom>
            <a:avLst/>
            <a:gdLst>
              <a:gd name="T0" fmla="*/ 102 w 281"/>
              <a:gd name="T1" fmla="*/ 522 h 740"/>
              <a:gd name="T2" fmla="*/ 59 w 281"/>
              <a:gd name="T3" fmla="*/ 260 h 740"/>
              <a:gd name="T4" fmla="*/ 74 w 281"/>
              <a:gd name="T5" fmla="*/ 200 h 740"/>
              <a:gd name="T6" fmla="*/ 176 w 281"/>
              <a:gd name="T7" fmla="*/ 37 h 740"/>
              <a:gd name="T8" fmla="*/ 176 w 281"/>
              <a:gd name="T9" fmla="*/ 37 h 740"/>
              <a:gd name="T10" fmla="*/ 183 w 281"/>
              <a:gd name="T11" fmla="*/ 21 h 740"/>
              <a:gd name="T12" fmla="*/ 162 w 281"/>
              <a:gd name="T13" fmla="*/ 0 h 740"/>
              <a:gd name="T14" fmla="*/ 146 w 281"/>
              <a:gd name="T15" fmla="*/ 8 h 740"/>
              <a:gd name="T16" fmla="*/ 34 w 281"/>
              <a:gd name="T17" fmla="*/ 187 h 740"/>
              <a:gd name="T18" fmla="*/ 18 w 281"/>
              <a:gd name="T19" fmla="*/ 253 h 740"/>
              <a:gd name="T20" fmla="*/ 65 w 281"/>
              <a:gd name="T21" fmla="*/ 542 h 740"/>
              <a:gd name="T22" fmla="*/ 279 w 281"/>
              <a:gd name="T23" fmla="*/ 740 h 740"/>
              <a:gd name="T24" fmla="*/ 281 w 281"/>
              <a:gd name="T25" fmla="*/ 695 h 740"/>
              <a:gd name="T26" fmla="*/ 102 w 281"/>
              <a:gd name="T27" fmla="*/ 522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1" h="740">
                <a:moveTo>
                  <a:pt x="102" y="522"/>
                </a:moveTo>
                <a:cubicBezTo>
                  <a:pt x="60" y="444"/>
                  <a:pt x="43" y="352"/>
                  <a:pt x="59" y="260"/>
                </a:cubicBezTo>
                <a:cubicBezTo>
                  <a:pt x="62" y="240"/>
                  <a:pt x="67" y="220"/>
                  <a:pt x="74" y="200"/>
                </a:cubicBezTo>
                <a:cubicBezTo>
                  <a:pt x="95" y="136"/>
                  <a:pt x="131" y="81"/>
                  <a:pt x="176" y="37"/>
                </a:cubicBezTo>
                <a:cubicBezTo>
                  <a:pt x="176" y="37"/>
                  <a:pt x="176" y="37"/>
                  <a:pt x="176" y="37"/>
                </a:cubicBezTo>
                <a:cubicBezTo>
                  <a:pt x="180" y="33"/>
                  <a:pt x="183" y="27"/>
                  <a:pt x="183" y="21"/>
                </a:cubicBezTo>
                <a:cubicBezTo>
                  <a:pt x="183" y="9"/>
                  <a:pt x="174" y="0"/>
                  <a:pt x="162" y="0"/>
                </a:cubicBezTo>
                <a:cubicBezTo>
                  <a:pt x="155" y="0"/>
                  <a:pt x="150" y="3"/>
                  <a:pt x="146" y="8"/>
                </a:cubicBezTo>
                <a:cubicBezTo>
                  <a:pt x="96" y="56"/>
                  <a:pt x="57" y="117"/>
                  <a:pt x="34" y="187"/>
                </a:cubicBezTo>
                <a:cubicBezTo>
                  <a:pt x="27" y="209"/>
                  <a:pt x="21" y="231"/>
                  <a:pt x="18" y="253"/>
                </a:cubicBezTo>
                <a:cubicBezTo>
                  <a:pt x="0" y="354"/>
                  <a:pt x="19" y="455"/>
                  <a:pt x="65" y="542"/>
                </a:cubicBezTo>
                <a:cubicBezTo>
                  <a:pt x="111" y="627"/>
                  <a:pt x="185" y="698"/>
                  <a:pt x="279" y="740"/>
                </a:cubicBezTo>
                <a:cubicBezTo>
                  <a:pt x="281" y="695"/>
                  <a:pt x="281" y="695"/>
                  <a:pt x="281" y="695"/>
                </a:cubicBezTo>
                <a:cubicBezTo>
                  <a:pt x="203" y="656"/>
                  <a:pt x="141" y="595"/>
                  <a:pt x="102" y="522"/>
                </a:cubicBezTo>
                <a:close/>
              </a:path>
            </a:pathLst>
          </a:custGeom>
          <a:solidFill>
            <a:schemeClr val="accent3"/>
          </a:solidFill>
          <a:ln>
            <a:noFill/>
          </a:ln>
        </p:spPr>
        <p:txBody>
          <a:bodyPr lIns="68580" tIns="34290" rIns="68580" bIns="34290"/>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14" name="Freeform 15"/>
          <p:cNvSpPr>
            <a:spLocks/>
          </p:cNvSpPr>
          <p:nvPr/>
        </p:nvSpPr>
        <p:spPr bwMode="auto">
          <a:xfrm>
            <a:off x="3395663" y="4429125"/>
            <a:ext cx="695325" cy="673100"/>
          </a:xfrm>
          <a:custGeom>
            <a:avLst/>
            <a:gdLst>
              <a:gd name="T0" fmla="*/ 38 w 283"/>
              <a:gd name="T1" fmla="*/ 10 h 274"/>
              <a:gd name="T2" fmla="*/ 37 w 283"/>
              <a:gd name="T3" fmla="*/ 10 h 274"/>
              <a:gd name="T4" fmla="*/ 20 w 283"/>
              <a:gd name="T5" fmla="*/ 0 h 274"/>
              <a:gd name="T6" fmla="*/ 0 w 283"/>
              <a:gd name="T7" fmla="*/ 21 h 274"/>
              <a:gd name="T8" fmla="*/ 3 w 283"/>
              <a:gd name="T9" fmla="*/ 32 h 274"/>
              <a:gd name="T10" fmla="*/ 281 w 283"/>
              <a:gd name="T11" fmla="*/ 274 h 274"/>
              <a:gd name="T12" fmla="*/ 283 w 283"/>
              <a:gd name="T13" fmla="*/ 230 h 274"/>
              <a:gd name="T14" fmla="*/ 38 w 283"/>
              <a:gd name="T15" fmla="*/ 10 h 2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3" h="274">
                <a:moveTo>
                  <a:pt x="38" y="10"/>
                </a:moveTo>
                <a:cubicBezTo>
                  <a:pt x="37" y="10"/>
                  <a:pt x="37" y="10"/>
                  <a:pt x="37" y="10"/>
                </a:cubicBezTo>
                <a:cubicBezTo>
                  <a:pt x="34" y="4"/>
                  <a:pt x="27" y="0"/>
                  <a:pt x="20" y="0"/>
                </a:cubicBezTo>
                <a:cubicBezTo>
                  <a:pt x="9" y="0"/>
                  <a:pt x="0" y="10"/>
                  <a:pt x="0" y="21"/>
                </a:cubicBezTo>
                <a:cubicBezTo>
                  <a:pt x="0" y="25"/>
                  <a:pt x="1" y="29"/>
                  <a:pt x="3" y="32"/>
                </a:cubicBezTo>
                <a:cubicBezTo>
                  <a:pt x="62" y="140"/>
                  <a:pt x="158" y="228"/>
                  <a:pt x="281" y="274"/>
                </a:cubicBezTo>
                <a:cubicBezTo>
                  <a:pt x="283" y="230"/>
                  <a:pt x="283" y="230"/>
                  <a:pt x="283" y="230"/>
                </a:cubicBezTo>
                <a:cubicBezTo>
                  <a:pt x="175" y="186"/>
                  <a:pt x="90" y="107"/>
                  <a:pt x="38" y="10"/>
                </a:cubicBezTo>
                <a:close/>
              </a:path>
            </a:pathLst>
          </a:custGeom>
          <a:solidFill>
            <a:schemeClr val="accent1"/>
          </a:solidFill>
          <a:ln>
            <a:noFill/>
          </a:ln>
        </p:spPr>
        <p:txBody>
          <a:bodyPr lIns="68580" tIns="34290" rIns="68580" bIns="34290"/>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15" name="Freeform 16"/>
          <p:cNvSpPr>
            <a:spLocks/>
          </p:cNvSpPr>
          <p:nvPr/>
        </p:nvSpPr>
        <p:spPr bwMode="auto">
          <a:xfrm>
            <a:off x="4945063" y="3252788"/>
            <a:ext cx="828675" cy="1760537"/>
          </a:xfrm>
          <a:custGeom>
            <a:avLst/>
            <a:gdLst>
              <a:gd name="T0" fmla="*/ 257 w 338"/>
              <a:gd name="T1" fmla="*/ 11 h 717"/>
              <a:gd name="T2" fmla="*/ 254 w 338"/>
              <a:gd name="T3" fmla="*/ 7 h 717"/>
              <a:gd name="T4" fmla="*/ 254 w 338"/>
              <a:gd name="T5" fmla="*/ 6 h 717"/>
              <a:gd name="T6" fmla="*/ 239 w 338"/>
              <a:gd name="T7" fmla="*/ 0 h 717"/>
              <a:gd name="T8" fmla="*/ 220 w 338"/>
              <a:gd name="T9" fmla="*/ 19 h 717"/>
              <a:gd name="T10" fmla="*/ 224 w 338"/>
              <a:gd name="T11" fmla="*/ 29 h 717"/>
              <a:gd name="T12" fmla="*/ 223 w 338"/>
              <a:gd name="T13" fmla="*/ 29 h 717"/>
              <a:gd name="T14" fmla="*/ 275 w 338"/>
              <a:gd name="T15" fmla="*/ 353 h 717"/>
              <a:gd name="T16" fmla="*/ 263 w 338"/>
              <a:gd name="T17" fmla="*/ 399 h 717"/>
              <a:gd name="T18" fmla="*/ 3 w 338"/>
              <a:gd name="T19" fmla="*/ 675 h 717"/>
              <a:gd name="T20" fmla="*/ 0 w 338"/>
              <a:gd name="T21" fmla="*/ 717 h 717"/>
              <a:gd name="T22" fmla="*/ 299 w 338"/>
              <a:gd name="T23" fmla="*/ 411 h 717"/>
              <a:gd name="T24" fmla="*/ 304 w 338"/>
              <a:gd name="T25" fmla="*/ 396 h 717"/>
              <a:gd name="T26" fmla="*/ 307 w 338"/>
              <a:gd name="T27" fmla="*/ 385 h 717"/>
              <a:gd name="T28" fmla="*/ 308 w 338"/>
              <a:gd name="T29" fmla="*/ 381 h 717"/>
              <a:gd name="T30" fmla="*/ 314 w 338"/>
              <a:gd name="T31" fmla="*/ 352 h 717"/>
              <a:gd name="T32" fmla="*/ 315 w 338"/>
              <a:gd name="T33" fmla="*/ 347 h 717"/>
              <a:gd name="T34" fmla="*/ 257 w 338"/>
              <a:gd name="T35" fmla="*/ 11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8" h="717">
                <a:moveTo>
                  <a:pt x="257" y="11"/>
                </a:moveTo>
                <a:cubicBezTo>
                  <a:pt x="256" y="10"/>
                  <a:pt x="255" y="8"/>
                  <a:pt x="254" y="7"/>
                </a:cubicBezTo>
                <a:cubicBezTo>
                  <a:pt x="254" y="6"/>
                  <a:pt x="254" y="6"/>
                  <a:pt x="254" y="6"/>
                </a:cubicBezTo>
                <a:cubicBezTo>
                  <a:pt x="250" y="2"/>
                  <a:pt x="245" y="0"/>
                  <a:pt x="239" y="0"/>
                </a:cubicBezTo>
                <a:cubicBezTo>
                  <a:pt x="229" y="0"/>
                  <a:pt x="220" y="8"/>
                  <a:pt x="220" y="19"/>
                </a:cubicBezTo>
                <a:cubicBezTo>
                  <a:pt x="220" y="22"/>
                  <a:pt x="222" y="26"/>
                  <a:pt x="224" y="29"/>
                </a:cubicBezTo>
                <a:cubicBezTo>
                  <a:pt x="223" y="29"/>
                  <a:pt x="223" y="29"/>
                  <a:pt x="223" y="29"/>
                </a:cubicBezTo>
                <a:cubicBezTo>
                  <a:pt x="279" y="124"/>
                  <a:pt x="300" y="239"/>
                  <a:pt x="275" y="353"/>
                </a:cubicBezTo>
                <a:cubicBezTo>
                  <a:pt x="272" y="368"/>
                  <a:pt x="268" y="384"/>
                  <a:pt x="263" y="399"/>
                </a:cubicBezTo>
                <a:cubicBezTo>
                  <a:pt x="220" y="530"/>
                  <a:pt x="122" y="627"/>
                  <a:pt x="3" y="675"/>
                </a:cubicBezTo>
                <a:cubicBezTo>
                  <a:pt x="0" y="717"/>
                  <a:pt x="0" y="717"/>
                  <a:pt x="0" y="717"/>
                </a:cubicBezTo>
                <a:cubicBezTo>
                  <a:pt x="136" y="668"/>
                  <a:pt x="250" y="559"/>
                  <a:pt x="299" y="411"/>
                </a:cubicBezTo>
                <a:cubicBezTo>
                  <a:pt x="301" y="406"/>
                  <a:pt x="302" y="401"/>
                  <a:pt x="304" y="396"/>
                </a:cubicBezTo>
                <a:cubicBezTo>
                  <a:pt x="305" y="392"/>
                  <a:pt x="306" y="389"/>
                  <a:pt x="307" y="385"/>
                </a:cubicBezTo>
                <a:cubicBezTo>
                  <a:pt x="307" y="384"/>
                  <a:pt x="307" y="383"/>
                  <a:pt x="308" y="381"/>
                </a:cubicBezTo>
                <a:cubicBezTo>
                  <a:pt x="310" y="372"/>
                  <a:pt x="313" y="362"/>
                  <a:pt x="314" y="352"/>
                </a:cubicBezTo>
                <a:cubicBezTo>
                  <a:pt x="315" y="351"/>
                  <a:pt x="315" y="349"/>
                  <a:pt x="315" y="347"/>
                </a:cubicBezTo>
                <a:cubicBezTo>
                  <a:pt x="338" y="229"/>
                  <a:pt x="315" y="110"/>
                  <a:pt x="257" y="11"/>
                </a:cubicBezTo>
                <a:close/>
              </a:path>
            </a:pathLst>
          </a:custGeom>
          <a:solidFill>
            <a:schemeClr val="accent5"/>
          </a:solidFill>
          <a:ln>
            <a:noFill/>
          </a:ln>
        </p:spPr>
        <p:txBody>
          <a:bodyPr lIns="68580" tIns="34290" rIns="68580" bIns="34290"/>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16" name="Freeform 17"/>
          <p:cNvSpPr>
            <a:spLocks/>
          </p:cNvSpPr>
          <p:nvPr/>
        </p:nvSpPr>
        <p:spPr bwMode="auto">
          <a:xfrm>
            <a:off x="4827588" y="2836863"/>
            <a:ext cx="852487" cy="2073275"/>
          </a:xfrm>
          <a:custGeom>
            <a:avLst/>
            <a:gdLst>
              <a:gd name="T0" fmla="*/ 271 w 348"/>
              <a:gd name="T1" fmla="*/ 199 h 845"/>
              <a:gd name="T2" fmla="*/ 25 w 348"/>
              <a:gd name="T3" fmla="*/ 1 h 845"/>
              <a:gd name="T4" fmla="*/ 25 w 348"/>
              <a:gd name="T5" fmla="*/ 1 h 845"/>
              <a:gd name="T6" fmla="*/ 21 w 348"/>
              <a:gd name="T7" fmla="*/ 0 h 845"/>
              <a:gd name="T8" fmla="*/ 0 w 348"/>
              <a:gd name="T9" fmla="*/ 21 h 845"/>
              <a:gd name="T10" fmla="*/ 17 w 348"/>
              <a:gd name="T11" fmla="*/ 42 h 845"/>
              <a:gd name="T12" fmla="*/ 238 w 348"/>
              <a:gd name="T13" fmla="*/ 225 h 845"/>
              <a:gd name="T14" fmla="*/ 280 w 348"/>
              <a:gd name="T15" fmla="*/ 525 h 845"/>
              <a:gd name="T16" fmla="*/ 271 w 348"/>
              <a:gd name="T17" fmla="*/ 556 h 845"/>
              <a:gd name="T18" fmla="*/ 55 w 348"/>
              <a:gd name="T19" fmla="*/ 798 h 845"/>
              <a:gd name="T20" fmla="*/ 51 w 348"/>
              <a:gd name="T21" fmla="*/ 845 h 845"/>
              <a:gd name="T22" fmla="*/ 311 w 348"/>
              <a:gd name="T23" fmla="*/ 569 h 845"/>
              <a:gd name="T24" fmla="*/ 323 w 348"/>
              <a:gd name="T25" fmla="*/ 523 h 845"/>
              <a:gd name="T26" fmla="*/ 271 w 348"/>
              <a:gd name="T27" fmla="*/ 199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8" h="845">
                <a:moveTo>
                  <a:pt x="271" y="199"/>
                </a:moveTo>
                <a:cubicBezTo>
                  <a:pt x="218" y="109"/>
                  <a:pt x="133" y="36"/>
                  <a:pt x="25" y="1"/>
                </a:cubicBezTo>
                <a:cubicBezTo>
                  <a:pt x="25" y="1"/>
                  <a:pt x="25" y="1"/>
                  <a:pt x="25" y="1"/>
                </a:cubicBezTo>
                <a:cubicBezTo>
                  <a:pt x="24" y="1"/>
                  <a:pt x="22" y="0"/>
                  <a:pt x="21" y="0"/>
                </a:cubicBezTo>
                <a:cubicBezTo>
                  <a:pt x="9" y="0"/>
                  <a:pt x="0" y="10"/>
                  <a:pt x="0" y="21"/>
                </a:cubicBezTo>
                <a:cubicBezTo>
                  <a:pt x="0" y="32"/>
                  <a:pt x="7" y="40"/>
                  <a:pt x="17" y="42"/>
                </a:cubicBezTo>
                <a:cubicBezTo>
                  <a:pt x="114" y="75"/>
                  <a:pt x="190" y="142"/>
                  <a:pt x="238" y="225"/>
                </a:cubicBezTo>
                <a:cubicBezTo>
                  <a:pt x="288" y="313"/>
                  <a:pt x="306" y="420"/>
                  <a:pt x="280" y="525"/>
                </a:cubicBezTo>
                <a:cubicBezTo>
                  <a:pt x="277" y="535"/>
                  <a:pt x="274" y="545"/>
                  <a:pt x="271" y="556"/>
                </a:cubicBezTo>
                <a:cubicBezTo>
                  <a:pt x="234" y="667"/>
                  <a:pt x="154" y="752"/>
                  <a:pt x="55" y="798"/>
                </a:cubicBezTo>
                <a:cubicBezTo>
                  <a:pt x="51" y="845"/>
                  <a:pt x="51" y="845"/>
                  <a:pt x="51" y="845"/>
                </a:cubicBezTo>
                <a:cubicBezTo>
                  <a:pt x="170" y="797"/>
                  <a:pt x="268" y="700"/>
                  <a:pt x="311" y="569"/>
                </a:cubicBezTo>
                <a:cubicBezTo>
                  <a:pt x="316" y="554"/>
                  <a:pt x="320" y="538"/>
                  <a:pt x="323" y="523"/>
                </a:cubicBezTo>
                <a:cubicBezTo>
                  <a:pt x="348" y="409"/>
                  <a:pt x="327" y="294"/>
                  <a:pt x="271" y="199"/>
                </a:cubicBezTo>
                <a:close/>
              </a:path>
            </a:pathLst>
          </a:custGeom>
          <a:solidFill>
            <a:schemeClr val="accent4"/>
          </a:solidFill>
          <a:ln>
            <a:noFill/>
          </a:ln>
        </p:spPr>
        <p:txBody>
          <a:bodyPr lIns="68580" tIns="34290" rIns="68580" bIns="34290"/>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17" name="Freeform 18"/>
          <p:cNvSpPr>
            <a:spLocks/>
          </p:cNvSpPr>
          <p:nvPr/>
        </p:nvSpPr>
        <p:spPr bwMode="auto">
          <a:xfrm>
            <a:off x="4933950" y="4068763"/>
            <a:ext cx="885825" cy="1052512"/>
          </a:xfrm>
          <a:custGeom>
            <a:avLst/>
            <a:gdLst>
              <a:gd name="T0" fmla="*/ 340 w 361"/>
              <a:gd name="T1" fmla="*/ 0 h 429"/>
              <a:gd name="T2" fmla="*/ 319 w 361"/>
              <a:gd name="T3" fmla="*/ 15 h 429"/>
              <a:gd name="T4" fmla="*/ 319 w 361"/>
              <a:gd name="T5" fmla="*/ 20 h 429"/>
              <a:gd name="T6" fmla="*/ 318 w 361"/>
              <a:gd name="T7" fmla="*/ 20 h 429"/>
              <a:gd name="T8" fmla="*/ 312 w 361"/>
              <a:gd name="T9" fmla="*/ 49 h 429"/>
              <a:gd name="T10" fmla="*/ 311 w 361"/>
              <a:gd name="T11" fmla="*/ 53 h 429"/>
              <a:gd name="T12" fmla="*/ 308 w 361"/>
              <a:gd name="T13" fmla="*/ 64 h 429"/>
              <a:gd name="T14" fmla="*/ 303 w 361"/>
              <a:gd name="T15" fmla="*/ 79 h 429"/>
              <a:gd name="T16" fmla="*/ 4 w 361"/>
              <a:gd name="T17" fmla="*/ 385 h 429"/>
              <a:gd name="T18" fmla="*/ 0 w 361"/>
              <a:gd name="T19" fmla="*/ 429 h 429"/>
              <a:gd name="T20" fmla="*/ 342 w 361"/>
              <a:gd name="T21" fmla="*/ 92 h 429"/>
              <a:gd name="T22" fmla="*/ 358 w 361"/>
              <a:gd name="T23" fmla="*/ 33 h 429"/>
              <a:gd name="T24" fmla="*/ 361 w 361"/>
              <a:gd name="T25" fmla="*/ 22 h 429"/>
              <a:gd name="T26" fmla="*/ 340 w 361"/>
              <a:gd name="T27"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1" h="429">
                <a:moveTo>
                  <a:pt x="340" y="0"/>
                </a:moveTo>
                <a:cubicBezTo>
                  <a:pt x="330" y="0"/>
                  <a:pt x="322" y="7"/>
                  <a:pt x="319" y="15"/>
                </a:cubicBezTo>
                <a:cubicBezTo>
                  <a:pt x="319" y="17"/>
                  <a:pt x="319" y="18"/>
                  <a:pt x="319" y="20"/>
                </a:cubicBezTo>
                <a:cubicBezTo>
                  <a:pt x="318" y="20"/>
                  <a:pt x="318" y="20"/>
                  <a:pt x="318" y="20"/>
                </a:cubicBezTo>
                <a:cubicBezTo>
                  <a:pt x="317" y="30"/>
                  <a:pt x="314" y="40"/>
                  <a:pt x="312" y="49"/>
                </a:cubicBezTo>
                <a:cubicBezTo>
                  <a:pt x="311" y="51"/>
                  <a:pt x="311" y="52"/>
                  <a:pt x="311" y="53"/>
                </a:cubicBezTo>
                <a:cubicBezTo>
                  <a:pt x="310" y="57"/>
                  <a:pt x="309" y="60"/>
                  <a:pt x="308" y="64"/>
                </a:cubicBezTo>
                <a:cubicBezTo>
                  <a:pt x="306" y="69"/>
                  <a:pt x="305" y="74"/>
                  <a:pt x="303" y="79"/>
                </a:cubicBezTo>
                <a:cubicBezTo>
                  <a:pt x="254" y="227"/>
                  <a:pt x="140" y="336"/>
                  <a:pt x="4" y="385"/>
                </a:cubicBezTo>
                <a:cubicBezTo>
                  <a:pt x="0" y="429"/>
                  <a:pt x="0" y="429"/>
                  <a:pt x="0" y="429"/>
                </a:cubicBezTo>
                <a:cubicBezTo>
                  <a:pt x="156" y="380"/>
                  <a:pt x="287" y="259"/>
                  <a:pt x="342" y="92"/>
                </a:cubicBezTo>
                <a:cubicBezTo>
                  <a:pt x="348" y="72"/>
                  <a:pt x="354" y="53"/>
                  <a:pt x="358" y="33"/>
                </a:cubicBezTo>
                <a:cubicBezTo>
                  <a:pt x="360" y="30"/>
                  <a:pt x="361" y="26"/>
                  <a:pt x="361" y="22"/>
                </a:cubicBezTo>
                <a:cubicBezTo>
                  <a:pt x="361" y="10"/>
                  <a:pt x="351" y="0"/>
                  <a:pt x="340" y="0"/>
                </a:cubicBezTo>
                <a:close/>
              </a:path>
            </a:pathLst>
          </a:custGeom>
          <a:solidFill>
            <a:schemeClr val="accent6"/>
          </a:solidFill>
          <a:ln>
            <a:noFill/>
          </a:ln>
        </p:spPr>
        <p:txBody>
          <a:bodyPr lIns="68580" tIns="34290" rIns="68580" bIns="34290"/>
          <a:lstStyle/>
          <a:p>
            <a:pPr fontAlgn="auto">
              <a:spcBef>
                <a:spcPts val="0"/>
              </a:spcBef>
              <a:spcAft>
                <a:spcPts val="0"/>
              </a:spcAft>
              <a:defRPr/>
            </a:pPr>
            <a:endParaRPr lang="id-ID" sz="1350">
              <a:solidFill>
                <a:prstClr val="black"/>
              </a:solidFill>
              <a:latin typeface="Agency FB" panose="020B0503020202020204" pitchFamily="34" charset="0"/>
              <a:ea typeface="+mn-ea"/>
              <a:cs typeface="+mn-cs"/>
            </a:endParaRPr>
          </a:p>
        </p:txBody>
      </p:sp>
      <p:sp>
        <p:nvSpPr>
          <p:cNvPr id="29718" name="Freeform 20"/>
          <p:cNvSpPr>
            <a:spLocks/>
          </p:cNvSpPr>
          <p:nvPr/>
        </p:nvSpPr>
        <p:spPr bwMode="auto">
          <a:xfrm>
            <a:off x="4471988" y="4627563"/>
            <a:ext cx="14287" cy="31750"/>
          </a:xfrm>
          <a:custGeom>
            <a:avLst/>
            <a:gdLst>
              <a:gd name="T0" fmla="*/ 0 w 6"/>
              <a:gd name="T1" fmla="*/ 0 h 13"/>
              <a:gd name="T2" fmla="*/ 34541202 w 6"/>
              <a:gd name="T3" fmla="*/ 75916689 h 13"/>
              <a:gd name="T4" fmla="*/ 0 w 6"/>
              <a:gd name="T5" fmla="*/ 0 h 13"/>
              <a:gd name="T6" fmla="*/ 0 60000 65536"/>
              <a:gd name="T7" fmla="*/ 0 60000 65536"/>
              <a:gd name="T8" fmla="*/ 0 60000 65536"/>
              <a:gd name="T9" fmla="*/ 0 w 6"/>
              <a:gd name="T10" fmla="*/ 0 h 13"/>
              <a:gd name="T11" fmla="*/ 6 w 6"/>
              <a:gd name="T12" fmla="*/ 13 h 13"/>
            </a:gdLst>
            <a:ahLst/>
            <a:cxnLst>
              <a:cxn ang="T6">
                <a:pos x="T0" y="T1"/>
              </a:cxn>
              <a:cxn ang="T7">
                <a:pos x="T2" y="T3"/>
              </a:cxn>
              <a:cxn ang="T8">
                <a:pos x="T4" y="T5"/>
              </a:cxn>
            </a:cxnLst>
            <a:rect l="T9" t="T10" r="T11" b="T12"/>
            <a:pathLst>
              <a:path w="6" h="13">
                <a:moveTo>
                  <a:pt x="0" y="0"/>
                </a:moveTo>
                <a:cubicBezTo>
                  <a:pt x="2" y="4"/>
                  <a:pt x="4" y="8"/>
                  <a:pt x="6" y="13"/>
                </a:cubicBezTo>
                <a:cubicBezTo>
                  <a:pt x="4" y="8"/>
                  <a:pt x="2" y="4"/>
                  <a:pt x="0" y="0"/>
                </a:cubicBezTo>
                <a:close/>
              </a:path>
            </a:pathLst>
          </a:custGeom>
          <a:solidFill>
            <a:srgbClr val="333333"/>
          </a:solidFill>
          <a:ln w="9525">
            <a:noFill/>
            <a:round/>
            <a:headEnd/>
            <a:tailEnd/>
          </a:ln>
        </p:spPr>
        <p:txBody>
          <a:bodyPr lIns="68580" tIns="34290" rIns="68580" bIns="34290"/>
          <a:lstStyle/>
          <a:p>
            <a:endParaRPr lang="zh-CN" altLang="en-US"/>
          </a:p>
        </p:txBody>
      </p:sp>
      <p:sp>
        <p:nvSpPr>
          <p:cNvPr id="29719" name="Rectangle 31"/>
          <p:cNvSpPr>
            <a:spLocks noChangeArrowheads="1"/>
          </p:cNvSpPr>
          <p:nvPr/>
        </p:nvSpPr>
        <p:spPr bwMode="auto">
          <a:xfrm>
            <a:off x="4505325" y="4703763"/>
            <a:ext cx="1588" cy="1587"/>
          </a:xfrm>
          <a:prstGeom prst="rect">
            <a:avLst/>
          </a:prstGeom>
          <a:solidFill>
            <a:srgbClr val="333333"/>
          </a:solidFill>
          <a:ln w="9525">
            <a:noFill/>
            <a:miter lim="800000"/>
            <a:headEnd/>
            <a:tailEnd/>
          </a:ln>
        </p:spPr>
        <p:txBody>
          <a:bodyPr lIns="68580" tIns="34290" rIns="68580" bIns="34290"/>
          <a:lstStyle/>
          <a:p>
            <a:endParaRPr lang="id-ID" altLang="zh-CN" sz="1600" b="1">
              <a:solidFill>
                <a:srgbClr val="000000"/>
              </a:solidFill>
              <a:latin typeface="Agency FB"/>
            </a:endParaRPr>
          </a:p>
        </p:txBody>
      </p:sp>
      <p:sp>
        <p:nvSpPr>
          <p:cNvPr id="20" name="Freeform 131"/>
          <p:cNvSpPr>
            <a:spLocks noEditPoints="1"/>
          </p:cNvSpPr>
          <p:nvPr/>
        </p:nvSpPr>
        <p:spPr bwMode="auto">
          <a:xfrm>
            <a:off x="3848100" y="3354388"/>
            <a:ext cx="1503363" cy="1790700"/>
          </a:xfrm>
          <a:custGeom>
            <a:avLst/>
            <a:gdLst>
              <a:gd name="T0" fmla="*/ 405 w 633"/>
              <a:gd name="T1" fmla="*/ 470 h 730"/>
              <a:gd name="T2" fmla="*/ 483 w 633"/>
              <a:gd name="T3" fmla="*/ 380 h 730"/>
              <a:gd name="T4" fmla="*/ 501 w 633"/>
              <a:gd name="T5" fmla="*/ 293 h 730"/>
              <a:gd name="T6" fmla="*/ 437 w 633"/>
              <a:gd name="T7" fmla="*/ 133 h 730"/>
              <a:gd name="T8" fmla="*/ 316 w 633"/>
              <a:gd name="T9" fmla="*/ 8 h 730"/>
              <a:gd name="T10" fmla="*/ 316 w 633"/>
              <a:gd name="T11" fmla="*/ 40 h 730"/>
              <a:gd name="T12" fmla="*/ 316 w 633"/>
              <a:gd name="T13" fmla="*/ 66 h 730"/>
              <a:gd name="T14" fmla="*/ 237 w 633"/>
              <a:gd name="T15" fmla="*/ 95 h 730"/>
              <a:gd name="T16" fmla="*/ 192 w 633"/>
              <a:gd name="T17" fmla="*/ 135 h 730"/>
              <a:gd name="T18" fmla="*/ 141 w 633"/>
              <a:gd name="T19" fmla="*/ 264 h 730"/>
              <a:gd name="T20" fmla="*/ 133 w 633"/>
              <a:gd name="T21" fmla="*/ 339 h 730"/>
              <a:gd name="T22" fmla="*/ 175 w 633"/>
              <a:gd name="T23" fmla="*/ 399 h 730"/>
              <a:gd name="T24" fmla="*/ 181 w 633"/>
              <a:gd name="T25" fmla="*/ 534 h 730"/>
              <a:gd name="T26" fmla="*/ 24 w 633"/>
              <a:gd name="T27" fmla="*/ 730 h 730"/>
              <a:gd name="T28" fmla="*/ 610 w 633"/>
              <a:gd name="T29" fmla="*/ 730 h 730"/>
              <a:gd name="T30" fmla="*/ 453 w 633"/>
              <a:gd name="T31" fmla="*/ 534 h 730"/>
              <a:gd name="T32" fmla="*/ 156 w 633"/>
              <a:gd name="T33" fmla="*/ 275 h 730"/>
              <a:gd name="T34" fmla="*/ 189 w 633"/>
              <a:gd name="T35" fmla="*/ 335 h 730"/>
              <a:gd name="T36" fmla="*/ 195 w 633"/>
              <a:gd name="T37" fmla="*/ 273 h 730"/>
              <a:gd name="T38" fmla="*/ 211 w 633"/>
              <a:gd name="T39" fmla="*/ 190 h 730"/>
              <a:gd name="T40" fmla="*/ 316 w 633"/>
              <a:gd name="T41" fmla="*/ 195 h 730"/>
              <a:gd name="T42" fmla="*/ 380 w 633"/>
              <a:gd name="T43" fmla="*/ 173 h 730"/>
              <a:gd name="T44" fmla="*/ 424 w 633"/>
              <a:gd name="T45" fmla="*/ 192 h 730"/>
              <a:gd name="T46" fmla="*/ 439 w 633"/>
              <a:gd name="T47" fmla="*/ 273 h 730"/>
              <a:gd name="T48" fmla="*/ 445 w 633"/>
              <a:gd name="T49" fmla="*/ 335 h 730"/>
              <a:gd name="T50" fmla="*/ 477 w 633"/>
              <a:gd name="T51" fmla="*/ 275 h 730"/>
              <a:gd name="T52" fmla="*/ 317 w 633"/>
              <a:gd name="T53" fmla="*/ 482 h 730"/>
              <a:gd name="T54" fmla="*/ 189 w 633"/>
              <a:gd name="T55" fmla="*/ 384 h 730"/>
              <a:gd name="T56" fmla="*/ 316 w 633"/>
              <a:gd name="T57" fmla="*/ 503 h 730"/>
              <a:gd name="T58" fmla="*/ 387 w 633"/>
              <a:gd name="T59" fmla="*/ 483 h 730"/>
              <a:gd name="T60" fmla="*/ 319 w 633"/>
              <a:gd name="T61" fmla="*/ 630 h 730"/>
              <a:gd name="T62" fmla="*/ 224 w 633"/>
              <a:gd name="T63" fmla="*/ 525 h 730"/>
              <a:gd name="T64" fmla="*/ 403 w 633"/>
              <a:gd name="T65" fmla="*/ 669 h 730"/>
              <a:gd name="T66" fmla="*/ 318 w 633"/>
              <a:gd name="T67" fmla="*/ 687 h 730"/>
              <a:gd name="T68" fmla="*/ 272 w 633"/>
              <a:gd name="T69" fmla="*/ 626 h 730"/>
              <a:gd name="T70" fmla="*/ 172 w 633"/>
              <a:gd name="T71" fmla="*/ 556 h 730"/>
              <a:gd name="T72" fmla="*/ 214 w 633"/>
              <a:gd name="T73" fmla="*/ 538 h 730"/>
              <a:gd name="T74" fmla="*/ 319 w 633"/>
              <a:gd name="T75" fmla="*/ 655 h 730"/>
              <a:gd name="T76" fmla="*/ 459 w 633"/>
              <a:gd name="T77" fmla="*/ 558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33" h="730">
                <a:moveTo>
                  <a:pt x="453" y="534"/>
                </a:moveTo>
                <a:cubicBezTo>
                  <a:pt x="420" y="520"/>
                  <a:pt x="408" y="498"/>
                  <a:pt x="405" y="470"/>
                </a:cubicBezTo>
                <a:cubicBezTo>
                  <a:pt x="427" y="452"/>
                  <a:pt x="445" y="427"/>
                  <a:pt x="458" y="399"/>
                </a:cubicBezTo>
                <a:cubicBezTo>
                  <a:pt x="468" y="395"/>
                  <a:pt x="476" y="389"/>
                  <a:pt x="483" y="380"/>
                </a:cubicBezTo>
                <a:cubicBezTo>
                  <a:pt x="491" y="369"/>
                  <a:pt x="497" y="355"/>
                  <a:pt x="500" y="339"/>
                </a:cubicBezTo>
                <a:cubicBezTo>
                  <a:pt x="503" y="324"/>
                  <a:pt x="504" y="308"/>
                  <a:pt x="501" y="293"/>
                </a:cubicBezTo>
                <a:cubicBezTo>
                  <a:pt x="500" y="282"/>
                  <a:pt x="497" y="272"/>
                  <a:pt x="492" y="263"/>
                </a:cubicBezTo>
                <a:cubicBezTo>
                  <a:pt x="486" y="212"/>
                  <a:pt x="466" y="165"/>
                  <a:pt x="437" y="133"/>
                </a:cubicBezTo>
                <a:cubicBezTo>
                  <a:pt x="431" y="125"/>
                  <a:pt x="424" y="118"/>
                  <a:pt x="417" y="112"/>
                </a:cubicBezTo>
                <a:cubicBezTo>
                  <a:pt x="439" y="56"/>
                  <a:pt x="386" y="0"/>
                  <a:pt x="316" y="8"/>
                </a:cubicBezTo>
                <a:cubicBezTo>
                  <a:pt x="307" y="9"/>
                  <a:pt x="297" y="11"/>
                  <a:pt x="288" y="14"/>
                </a:cubicBezTo>
                <a:cubicBezTo>
                  <a:pt x="300" y="20"/>
                  <a:pt x="310" y="30"/>
                  <a:pt x="316" y="40"/>
                </a:cubicBezTo>
                <a:cubicBezTo>
                  <a:pt x="320" y="49"/>
                  <a:pt x="321" y="58"/>
                  <a:pt x="316" y="68"/>
                </a:cubicBezTo>
                <a:cubicBezTo>
                  <a:pt x="316" y="67"/>
                  <a:pt x="316" y="67"/>
                  <a:pt x="316" y="66"/>
                </a:cubicBezTo>
                <a:cubicBezTo>
                  <a:pt x="291" y="0"/>
                  <a:pt x="212" y="20"/>
                  <a:pt x="211" y="42"/>
                </a:cubicBezTo>
                <a:cubicBezTo>
                  <a:pt x="231" y="57"/>
                  <a:pt x="237" y="71"/>
                  <a:pt x="237" y="95"/>
                </a:cubicBezTo>
                <a:cubicBezTo>
                  <a:pt x="214" y="95"/>
                  <a:pt x="206" y="79"/>
                  <a:pt x="197" y="56"/>
                </a:cubicBezTo>
                <a:cubicBezTo>
                  <a:pt x="185" y="82"/>
                  <a:pt x="184" y="110"/>
                  <a:pt x="192" y="135"/>
                </a:cubicBezTo>
                <a:cubicBezTo>
                  <a:pt x="164" y="167"/>
                  <a:pt x="144" y="210"/>
                  <a:pt x="141" y="254"/>
                </a:cubicBezTo>
                <a:cubicBezTo>
                  <a:pt x="141" y="258"/>
                  <a:pt x="141" y="261"/>
                  <a:pt x="141" y="264"/>
                </a:cubicBezTo>
                <a:cubicBezTo>
                  <a:pt x="137" y="273"/>
                  <a:pt x="134" y="283"/>
                  <a:pt x="132" y="293"/>
                </a:cubicBezTo>
                <a:cubicBezTo>
                  <a:pt x="130" y="308"/>
                  <a:pt x="130" y="324"/>
                  <a:pt x="133" y="339"/>
                </a:cubicBezTo>
                <a:cubicBezTo>
                  <a:pt x="136" y="355"/>
                  <a:pt x="142" y="369"/>
                  <a:pt x="151" y="380"/>
                </a:cubicBezTo>
                <a:cubicBezTo>
                  <a:pt x="157" y="389"/>
                  <a:pt x="166" y="395"/>
                  <a:pt x="175" y="399"/>
                </a:cubicBezTo>
                <a:cubicBezTo>
                  <a:pt x="188" y="427"/>
                  <a:pt x="206" y="452"/>
                  <a:pt x="228" y="470"/>
                </a:cubicBezTo>
                <a:cubicBezTo>
                  <a:pt x="225" y="498"/>
                  <a:pt x="214" y="520"/>
                  <a:pt x="181" y="534"/>
                </a:cubicBezTo>
                <a:cubicBezTo>
                  <a:pt x="106" y="565"/>
                  <a:pt x="0" y="574"/>
                  <a:pt x="3" y="668"/>
                </a:cubicBezTo>
                <a:cubicBezTo>
                  <a:pt x="3" y="688"/>
                  <a:pt x="11" y="709"/>
                  <a:pt x="24" y="730"/>
                </a:cubicBezTo>
                <a:cubicBezTo>
                  <a:pt x="316" y="730"/>
                  <a:pt x="316" y="730"/>
                  <a:pt x="316" y="730"/>
                </a:cubicBezTo>
                <a:cubicBezTo>
                  <a:pt x="610" y="730"/>
                  <a:pt x="610" y="730"/>
                  <a:pt x="610" y="730"/>
                </a:cubicBezTo>
                <a:cubicBezTo>
                  <a:pt x="622" y="709"/>
                  <a:pt x="630" y="688"/>
                  <a:pt x="631" y="668"/>
                </a:cubicBezTo>
                <a:cubicBezTo>
                  <a:pt x="633" y="574"/>
                  <a:pt x="528" y="565"/>
                  <a:pt x="453" y="534"/>
                </a:cubicBezTo>
                <a:close/>
                <a:moveTo>
                  <a:pt x="189" y="384"/>
                </a:moveTo>
                <a:cubicBezTo>
                  <a:pt x="154" y="378"/>
                  <a:pt x="140" y="313"/>
                  <a:pt x="156" y="275"/>
                </a:cubicBezTo>
                <a:cubicBezTo>
                  <a:pt x="157" y="275"/>
                  <a:pt x="158" y="274"/>
                  <a:pt x="158" y="274"/>
                </a:cubicBezTo>
                <a:cubicBezTo>
                  <a:pt x="182" y="259"/>
                  <a:pt x="189" y="329"/>
                  <a:pt x="189" y="335"/>
                </a:cubicBezTo>
                <a:cubicBezTo>
                  <a:pt x="189" y="360"/>
                  <a:pt x="216" y="369"/>
                  <a:pt x="210" y="352"/>
                </a:cubicBezTo>
                <a:cubicBezTo>
                  <a:pt x="204" y="334"/>
                  <a:pt x="196" y="307"/>
                  <a:pt x="195" y="273"/>
                </a:cubicBezTo>
                <a:cubicBezTo>
                  <a:pt x="195" y="272"/>
                  <a:pt x="195" y="272"/>
                  <a:pt x="195" y="271"/>
                </a:cubicBezTo>
                <a:cubicBezTo>
                  <a:pt x="194" y="245"/>
                  <a:pt x="200" y="216"/>
                  <a:pt x="211" y="190"/>
                </a:cubicBezTo>
                <a:cubicBezTo>
                  <a:pt x="215" y="185"/>
                  <a:pt x="218" y="180"/>
                  <a:pt x="223" y="177"/>
                </a:cubicBezTo>
                <a:cubicBezTo>
                  <a:pt x="244" y="194"/>
                  <a:pt x="275" y="202"/>
                  <a:pt x="316" y="195"/>
                </a:cubicBezTo>
                <a:cubicBezTo>
                  <a:pt x="335" y="191"/>
                  <a:pt x="356" y="185"/>
                  <a:pt x="379" y="174"/>
                </a:cubicBezTo>
                <a:cubicBezTo>
                  <a:pt x="380" y="174"/>
                  <a:pt x="380" y="173"/>
                  <a:pt x="380" y="173"/>
                </a:cubicBezTo>
                <a:cubicBezTo>
                  <a:pt x="405" y="167"/>
                  <a:pt x="412" y="175"/>
                  <a:pt x="423" y="191"/>
                </a:cubicBezTo>
                <a:cubicBezTo>
                  <a:pt x="423" y="191"/>
                  <a:pt x="423" y="191"/>
                  <a:pt x="424" y="192"/>
                </a:cubicBezTo>
                <a:cubicBezTo>
                  <a:pt x="434" y="216"/>
                  <a:pt x="440" y="243"/>
                  <a:pt x="440" y="269"/>
                </a:cubicBezTo>
                <a:cubicBezTo>
                  <a:pt x="439" y="270"/>
                  <a:pt x="439" y="272"/>
                  <a:pt x="439" y="273"/>
                </a:cubicBezTo>
                <a:cubicBezTo>
                  <a:pt x="438" y="307"/>
                  <a:pt x="430" y="334"/>
                  <a:pt x="424" y="352"/>
                </a:cubicBezTo>
                <a:cubicBezTo>
                  <a:pt x="418" y="369"/>
                  <a:pt x="445" y="360"/>
                  <a:pt x="445" y="335"/>
                </a:cubicBezTo>
                <a:cubicBezTo>
                  <a:pt x="445" y="329"/>
                  <a:pt x="452" y="259"/>
                  <a:pt x="476" y="274"/>
                </a:cubicBezTo>
                <a:cubicBezTo>
                  <a:pt x="476" y="274"/>
                  <a:pt x="477" y="274"/>
                  <a:pt x="477" y="275"/>
                </a:cubicBezTo>
                <a:cubicBezTo>
                  <a:pt x="494" y="313"/>
                  <a:pt x="480" y="378"/>
                  <a:pt x="445" y="384"/>
                </a:cubicBezTo>
                <a:cubicBezTo>
                  <a:pt x="421" y="440"/>
                  <a:pt x="377" y="482"/>
                  <a:pt x="317" y="482"/>
                </a:cubicBezTo>
                <a:cubicBezTo>
                  <a:pt x="316" y="482"/>
                  <a:pt x="316" y="482"/>
                  <a:pt x="316" y="482"/>
                </a:cubicBezTo>
                <a:cubicBezTo>
                  <a:pt x="256" y="482"/>
                  <a:pt x="213" y="440"/>
                  <a:pt x="189" y="384"/>
                </a:cubicBezTo>
                <a:close/>
                <a:moveTo>
                  <a:pt x="249" y="484"/>
                </a:moveTo>
                <a:cubicBezTo>
                  <a:pt x="268" y="496"/>
                  <a:pt x="291" y="502"/>
                  <a:pt x="316" y="503"/>
                </a:cubicBezTo>
                <a:cubicBezTo>
                  <a:pt x="317" y="503"/>
                  <a:pt x="317" y="503"/>
                  <a:pt x="317" y="503"/>
                </a:cubicBezTo>
                <a:cubicBezTo>
                  <a:pt x="343" y="503"/>
                  <a:pt x="366" y="496"/>
                  <a:pt x="387" y="483"/>
                </a:cubicBezTo>
                <a:cubicBezTo>
                  <a:pt x="391" y="500"/>
                  <a:pt x="401" y="518"/>
                  <a:pt x="414" y="532"/>
                </a:cubicBezTo>
                <a:cubicBezTo>
                  <a:pt x="374" y="581"/>
                  <a:pt x="346" y="601"/>
                  <a:pt x="319" y="630"/>
                </a:cubicBezTo>
                <a:cubicBezTo>
                  <a:pt x="318" y="629"/>
                  <a:pt x="317" y="629"/>
                  <a:pt x="316" y="628"/>
                </a:cubicBezTo>
                <a:cubicBezTo>
                  <a:pt x="292" y="612"/>
                  <a:pt x="262" y="579"/>
                  <a:pt x="224" y="525"/>
                </a:cubicBezTo>
                <a:cubicBezTo>
                  <a:pt x="235" y="513"/>
                  <a:pt x="244" y="498"/>
                  <a:pt x="249" y="484"/>
                </a:cubicBezTo>
                <a:close/>
                <a:moveTo>
                  <a:pt x="403" y="669"/>
                </a:moveTo>
                <a:cubicBezTo>
                  <a:pt x="391" y="655"/>
                  <a:pt x="383" y="631"/>
                  <a:pt x="362" y="619"/>
                </a:cubicBezTo>
                <a:cubicBezTo>
                  <a:pt x="344" y="631"/>
                  <a:pt x="321" y="669"/>
                  <a:pt x="318" y="687"/>
                </a:cubicBezTo>
                <a:cubicBezTo>
                  <a:pt x="318" y="684"/>
                  <a:pt x="317" y="680"/>
                  <a:pt x="316" y="677"/>
                </a:cubicBezTo>
                <a:cubicBezTo>
                  <a:pt x="308" y="654"/>
                  <a:pt x="281" y="635"/>
                  <a:pt x="272" y="626"/>
                </a:cubicBezTo>
                <a:cubicBezTo>
                  <a:pt x="252" y="635"/>
                  <a:pt x="246" y="653"/>
                  <a:pt x="233" y="670"/>
                </a:cubicBezTo>
                <a:cubicBezTo>
                  <a:pt x="220" y="653"/>
                  <a:pt x="183" y="602"/>
                  <a:pt x="172" y="556"/>
                </a:cubicBezTo>
                <a:cubicBezTo>
                  <a:pt x="187" y="553"/>
                  <a:pt x="201" y="545"/>
                  <a:pt x="213" y="535"/>
                </a:cubicBezTo>
                <a:cubicBezTo>
                  <a:pt x="213" y="536"/>
                  <a:pt x="214" y="537"/>
                  <a:pt x="214" y="538"/>
                </a:cubicBezTo>
                <a:cubicBezTo>
                  <a:pt x="240" y="574"/>
                  <a:pt x="285" y="626"/>
                  <a:pt x="316" y="652"/>
                </a:cubicBezTo>
                <a:cubicBezTo>
                  <a:pt x="317" y="653"/>
                  <a:pt x="318" y="654"/>
                  <a:pt x="319" y="655"/>
                </a:cubicBezTo>
                <a:cubicBezTo>
                  <a:pt x="351" y="612"/>
                  <a:pt x="388" y="581"/>
                  <a:pt x="425" y="541"/>
                </a:cubicBezTo>
                <a:cubicBezTo>
                  <a:pt x="435" y="549"/>
                  <a:pt x="446" y="555"/>
                  <a:pt x="459" y="558"/>
                </a:cubicBezTo>
                <a:cubicBezTo>
                  <a:pt x="446" y="592"/>
                  <a:pt x="425" y="648"/>
                  <a:pt x="403" y="669"/>
                </a:cubicBezTo>
                <a:close/>
              </a:path>
            </a:pathLst>
          </a:custGeom>
          <a:solidFill>
            <a:schemeClr val="tx1">
              <a:lumMod val="85000"/>
              <a:lumOff val="15000"/>
            </a:schemeClr>
          </a:solidFill>
          <a:ln>
            <a:noFill/>
          </a:ln>
        </p:spPr>
        <p:txBody>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id-ID">
              <a:solidFill>
                <a:prstClr val="black"/>
              </a:solidFill>
              <a:latin typeface="Agency FB" panose="020B0503020202020204" pitchFamily="34" charset="0"/>
            </a:endParaRPr>
          </a:p>
        </p:txBody>
      </p:sp>
      <p:cxnSp>
        <p:nvCxnSpPr>
          <p:cNvPr id="89" name="Line"/>
          <p:cNvCxnSpPr/>
          <p:nvPr/>
        </p:nvCxnSpPr>
        <p:spPr>
          <a:xfrm flipH="1" flipV="1">
            <a:off x="2797175" y="2725738"/>
            <a:ext cx="612775" cy="530225"/>
          </a:xfrm>
          <a:prstGeom prst="line">
            <a:avLst/>
          </a:prstGeom>
          <a:ln w="12700" cap="flat">
            <a:solidFill>
              <a:schemeClr val="bg1">
                <a:lumMod val="75000"/>
              </a:schemeClr>
            </a:solidFill>
            <a:prstDash val="dash"/>
            <a:miter lim="800000"/>
          </a:ln>
        </p:spPr>
      </p:cxnSp>
      <p:grpSp>
        <p:nvGrpSpPr>
          <p:cNvPr id="2" name="组合 1"/>
          <p:cNvGrpSpPr>
            <a:grpSpLocks/>
          </p:cNvGrpSpPr>
          <p:nvPr/>
        </p:nvGrpSpPr>
        <p:grpSpPr bwMode="auto">
          <a:xfrm>
            <a:off x="2233613" y="2159000"/>
            <a:ext cx="1090612" cy="857250"/>
            <a:chOff x="2231739" y="2112361"/>
            <a:chExt cx="1208522" cy="950136"/>
          </a:xfrm>
        </p:grpSpPr>
        <p:grpSp>
          <p:nvGrpSpPr>
            <p:cNvPr id="85" name="组合 84"/>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87" name="椭圆 86"/>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88" name="TextBox 87"/>
            <p:cNvSpPr txBox="1"/>
            <p:nvPr/>
          </p:nvSpPr>
          <p:spPr>
            <a:xfrm>
              <a:off x="2231739" y="2453706"/>
              <a:ext cx="1208522" cy="179470"/>
            </a:xfrm>
            <a:prstGeom prst="rect">
              <a:avLst/>
            </a:prstGeom>
            <a:noFill/>
          </p:spPr>
          <p:txBody>
            <a:bodyPr lIns="0" tIns="0" rIns="0" bIns="0">
              <a:spAutoFit/>
            </a:bodyPr>
            <a:lstStyle/>
            <a:p>
              <a:pPr algn="ctr" fontAlgn="auto">
                <a:spcBef>
                  <a:spcPts val="0"/>
                </a:spcBef>
                <a:spcAft>
                  <a:spcPts val="0"/>
                </a:spcAft>
                <a:defRPr/>
              </a:pPr>
              <a:r>
                <a:rPr lang="en-US" altLang="zh-CN" sz="1050" b="1" dirty="0">
                  <a:solidFill>
                    <a:srgbClr val="FF4040"/>
                  </a:solidFill>
                  <a:latin typeface="微软雅黑" pitchFamily="34" charset="-122"/>
                  <a:ea typeface="微软雅黑" pitchFamily="34" charset="-122"/>
                  <a:cs typeface="+mn-cs"/>
                </a:rPr>
                <a:t>Phenomenon</a:t>
              </a:r>
            </a:p>
          </p:txBody>
        </p:sp>
      </p:grpSp>
      <p:grpSp>
        <p:nvGrpSpPr>
          <p:cNvPr id="95" name="组合 94"/>
          <p:cNvGrpSpPr>
            <a:grpSpLocks/>
          </p:cNvGrpSpPr>
          <p:nvPr/>
        </p:nvGrpSpPr>
        <p:grpSpPr bwMode="auto">
          <a:xfrm>
            <a:off x="1190625" y="1981200"/>
            <a:ext cx="900113" cy="857250"/>
            <a:chOff x="2243959" y="2112361"/>
            <a:chExt cx="997900" cy="950136"/>
          </a:xfrm>
        </p:grpSpPr>
        <p:grpSp>
          <p:nvGrpSpPr>
            <p:cNvPr id="96" name="组合 95"/>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98" name="同心圆 9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99" name="椭圆 9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70" name="TextBox 96"/>
            <p:cNvSpPr txBox="1">
              <a:spLocks noChangeArrowheads="1"/>
            </p:cNvSpPr>
            <p:nvPr/>
          </p:nvSpPr>
          <p:spPr bwMode="auto">
            <a:xfrm>
              <a:off x="2243959" y="2431497"/>
              <a:ext cx="997900" cy="238897"/>
            </a:xfrm>
            <a:prstGeom prst="rect">
              <a:avLst/>
            </a:prstGeom>
            <a:noFill/>
            <a:ln w="9525">
              <a:noFill/>
              <a:miter lim="800000"/>
              <a:headEnd/>
              <a:tailEnd/>
            </a:ln>
          </p:spPr>
          <p:txBody>
            <a:bodyPr lIns="0" tIns="0" rIns="0" bIns="0">
              <a:spAutoFit/>
            </a:bodyPr>
            <a:lstStyle/>
            <a:p>
              <a:pPr algn="ctr"/>
              <a:r>
                <a:rPr lang="en-US" altLang="zh-CN" sz="1400" b="1">
                  <a:solidFill>
                    <a:srgbClr val="FFC000"/>
                  </a:solidFill>
                  <a:latin typeface="微软雅黑" pitchFamily="34" charset="-122"/>
                  <a:ea typeface="微软雅黑" pitchFamily="34" charset="-122"/>
                </a:rPr>
                <a:t>Business</a:t>
              </a:r>
            </a:p>
          </p:txBody>
        </p:sp>
      </p:grpSp>
      <p:grpSp>
        <p:nvGrpSpPr>
          <p:cNvPr id="105" name="组合 104"/>
          <p:cNvGrpSpPr>
            <a:grpSpLocks/>
          </p:cNvGrpSpPr>
          <p:nvPr/>
        </p:nvGrpSpPr>
        <p:grpSpPr bwMode="auto">
          <a:xfrm>
            <a:off x="3571875" y="1531938"/>
            <a:ext cx="900113" cy="855662"/>
            <a:chOff x="2244074" y="2112361"/>
            <a:chExt cx="997900" cy="950136"/>
          </a:xfrm>
        </p:grpSpPr>
        <p:grpSp>
          <p:nvGrpSpPr>
            <p:cNvPr id="106" name="组合 105"/>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08" name="同心圆 10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09" name="椭圆 10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68" name="TextBox 106"/>
            <p:cNvSpPr txBox="1">
              <a:spLocks noChangeArrowheads="1"/>
            </p:cNvSpPr>
            <p:nvPr/>
          </p:nvSpPr>
          <p:spPr bwMode="auto">
            <a:xfrm>
              <a:off x="2244074" y="2335647"/>
              <a:ext cx="997900" cy="614307"/>
            </a:xfrm>
            <a:prstGeom prst="rect">
              <a:avLst/>
            </a:prstGeom>
            <a:noFill/>
            <a:ln w="9525">
              <a:noFill/>
              <a:miter lim="800000"/>
              <a:headEnd/>
              <a:tailEnd/>
            </a:ln>
          </p:spPr>
          <p:txBody>
            <a:bodyPr lIns="0" tIns="0" rIns="0" bIns="0">
              <a:spAutoFit/>
            </a:bodyPr>
            <a:lstStyle/>
            <a:p>
              <a:pPr algn="ctr"/>
              <a:r>
                <a:rPr lang="zh-CN" altLang="en-US" sz="1200" b="1">
                  <a:solidFill>
                    <a:srgbClr val="A5A5A5"/>
                  </a:solidFill>
                  <a:latin typeface="微软雅黑" pitchFamily="34" charset="-122"/>
                  <a:ea typeface="微软雅黑" pitchFamily="34" charset="-122"/>
                </a:rPr>
                <a:t> </a:t>
              </a:r>
              <a:r>
                <a:rPr lang="en-US" altLang="zh-CN" sz="1200" b="1">
                  <a:solidFill>
                    <a:srgbClr val="3B3838"/>
                  </a:solidFill>
                  <a:latin typeface="微软雅黑" pitchFamily="34" charset="-122"/>
                  <a:ea typeface="微软雅黑" pitchFamily="34" charset="-122"/>
                </a:rPr>
                <a:t>Justices between sexes</a:t>
              </a:r>
            </a:p>
          </p:txBody>
        </p:sp>
      </p:grpSp>
      <p:grpSp>
        <p:nvGrpSpPr>
          <p:cNvPr id="110" name="组合 109"/>
          <p:cNvGrpSpPr>
            <a:grpSpLocks/>
          </p:cNvGrpSpPr>
          <p:nvPr/>
        </p:nvGrpSpPr>
        <p:grpSpPr bwMode="auto">
          <a:xfrm>
            <a:off x="5154613" y="1641475"/>
            <a:ext cx="1014412" cy="857250"/>
            <a:chOff x="2243958" y="2112361"/>
            <a:chExt cx="1125638" cy="950136"/>
          </a:xfrm>
        </p:grpSpPr>
        <p:grpSp>
          <p:nvGrpSpPr>
            <p:cNvPr id="111" name="组合 110"/>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13" name="同心圆 11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14" name="椭圆 11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66" name="TextBox 111"/>
            <p:cNvSpPr txBox="1">
              <a:spLocks noChangeArrowheads="1"/>
            </p:cNvSpPr>
            <p:nvPr/>
          </p:nvSpPr>
          <p:spPr bwMode="auto">
            <a:xfrm>
              <a:off x="2243958" y="2452722"/>
              <a:ext cx="1125638" cy="238897"/>
            </a:xfrm>
            <a:prstGeom prst="rect">
              <a:avLst/>
            </a:prstGeom>
            <a:noFill/>
            <a:ln w="9525">
              <a:noFill/>
              <a:miter lim="800000"/>
              <a:headEnd/>
              <a:tailEnd/>
            </a:ln>
          </p:spPr>
          <p:txBody>
            <a:bodyPr lIns="0" tIns="0" rIns="0" bIns="0">
              <a:spAutoFit/>
            </a:bodyPr>
            <a:lstStyle/>
            <a:p>
              <a:pPr algn="ctr"/>
              <a:r>
                <a:rPr lang="en-US" altLang="zh-CN" sz="1400" b="1">
                  <a:solidFill>
                    <a:srgbClr val="FF4040"/>
                  </a:solidFill>
                  <a:latin typeface="微软雅黑" pitchFamily="34" charset="-122"/>
                  <a:ea typeface="微软雅黑" pitchFamily="34" charset="-122"/>
                </a:rPr>
                <a:t>Complaints</a:t>
              </a:r>
            </a:p>
          </p:txBody>
        </p:sp>
      </p:grpSp>
      <p:grpSp>
        <p:nvGrpSpPr>
          <p:cNvPr id="115" name="组合 114"/>
          <p:cNvGrpSpPr>
            <a:grpSpLocks/>
          </p:cNvGrpSpPr>
          <p:nvPr/>
        </p:nvGrpSpPr>
        <p:grpSpPr bwMode="auto">
          <a:xfrm>
            <a:off x="6365875" y="1358900"/>
            <a:ext cx="900113" cy="857250"/>
            <a:chOff x="2243959" y="2112361"/>
            <a:chExt cx="997900" cy="950136"/>
          </a:xfrm>
        </p:grpSpPr>
        <p:grpSp>
          <p:nvGrpSpPr>
            <p:cNvPr id="116" name="组合 115"/>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18" name="同心圆 11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19" name="椭圆 11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64" name="TextBox 116"/>
            <p:cNvSpPr txBox="1">
              <a:spLocks noChangeArrowheads="1"/>
            </p:cNvSpPr>
            <p:nvPr/>
          </p:nvSpPr>
          <p:spPr bwMode="auto">
            <a:xfrm>
              <a:off x="2243959" y="2340869"/>
              <a:ext cx="997900" cy="238897"/>
            </a:xfrm>
            <a:prstGeom prst="rect">
              <a:avLst/>
            </a:prstGeom>
            <a:noFill/>
            <a:ln w="9525">
              <a:noFill/>
              <a:miter lim="800000"/>
              <a:headEnd/>
              <a:tailEnd/>
            </a:ln>
          </p:spPr>
          <p:txBody>
            <a:bodyPr lIns="0" tIns="0" rIns="0" bIns="0">
              <a:spAutoFit/>
            </a:bodyPr>
            <a:lstStyle/>
            <a:p>
              <a:pPr algn="ctr"/>
              <a:r>
                <a:rPr lang="en-US" altLang="zh-CN" sz="1400" b="1">
                  <a:solidFill>
                    <a:srgbClr val="ED7D31"/>
                  </a:solidFill>
                  <a:latin typeface="微软雅黑" pitchFamily="34" charset="-122"/>
                  <a:ea typeface="微软雅黑" pitchFamily="34" charset="-122"/>
                </a:rPr>
                <a:t>Jealous</a:t>
              </a:r>
            </a:p>
          </p:txBody>
        </p:sp>
      </p:grpSp>
      <p:grpSp>
        <p:nvGrpSpPr>
          <p:cNvPr id="120" name="组合 119"/>
          <p:cNvGrpSpPr>
            <a:grpSpLocks/>
          </p:cNvGrpSpPr>
          <p:nvPr/>
        </p:nvGrpSpPr>
        <p:grpSpPr bwMode="auto">
          <a:xfrm>
            <a:off x="7312025" y="2370138"/>
            <a:ext cx="709613" cy="676275"/>
            <a:chOff x="2243959" y="2112361"/>
            <a:chExt cx="997900" cy="950136"/>
          </a:xfrm>
        </p:grpSpPr>
        <p:grpSp>
          <p:nvGrpSpPr>
            <p:cNvPr id="121" name="组合 120"/>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23" name="同心圆 1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24" name="椭圆 12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62" name="TextBox 121"/>
            <p:cNvSpPr txBox="1">
              <a:spLocks noChangeArrowheads="1"/>
            </p:cNvSpPr>
            <p:nvPr/>
          </p:nvSpPr>
          <p:spPr bwMode="auto">
            <a:xfrm>
              <a:off x="2243959" y="2353445"/>
              <a:ext cx="997900" cy="237617"/>
            </a:xfrm>
            <a:prstGeom prst="rect">
              <a:avLst/>
            </a:prstGeom>
            <a:noFill/>
            <a:ln w="9525">
              <a:noFill/>
              <a:miter lim="800000"/>
              <a:headEnd/>
              <a:tailEnd/>
            </a:ln>
          </p:spPr>
          <p:txBody>
            <a:bodyPr lIns="0" tIns="0" rIns="0" bIns="0">
              <a:spAutoFit/>
            </a:bodyPr>
            <a:lstStyle/>
            <a:p>
              <a:pPr algn="ctr"/>
              <a:r>
                <a:rPr lang="en-US" altLang="zh-CN" sz="1100" b="1">
                  <a:solidFill>
                    <a:srgbClr val="C00000"/>
                  </a:solidFill>
                  <a:latin typeface="微软雅黑" pitchFamily="34" charset="-122"/>
                  <a:ea typeface="微软雅黑" pitchFamily="34" charset="-122"/>
                </a:rPr>
                <a:t>Force</a:t>
              </a:r>
            </a:p>
          </p:txBody>
        </p:sp>
      </p:grpSp>
      <p:grpSp>
        <p:nvGrpSpPr>
          <p:cNvPr id="125" name="组合 124"/>
          <p:cNvGrpSpPr>
            <a:grpSpLocks/>
          </p:cNvGrpSpPr>
          <p:nvPr/>
        </p:nvGrpSpPr>
        <p:grpSpPr bwMode="auto">
          <a:xfrm>
            <a:off x="2386013" y="1303338"/>
            <a:ext cx="711200" cy="677862"/>
            <a:chOff x="2244325" y="2112361"/>
            <a:chExt cx="997900" cy="950136"/>
          </a:xfrm>
        </p:grpSpPr>
        <p:grpSp>
          <p:nvGrpSpPr>
            <p:cNvPr id="126" name="组合 125"/>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28" name="同心圆 1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29" name="椭圆 12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60" name="TextBox 126"/>
            <p:cNvSpPr txBox="1">
              <a:spLocks noChangeArrowheads="1"/>
            </p:cNvSpPr>
            <p:nvPr/>
          </p:nvSpPr>
          <p:spPr bwMode="auto">
            <a:xfrm>
              <a:off x="2244325" y="2450060"/>
              <a:ext cx="997900" cy="237617"/>
            </a:xfrm>
            <a:prstGeom prst="rect">
              <a:avLst/>
            </a:prstGeom>
            <a:noFill/>
            <a:ln w="9525">
              <a:noFill/>
              <a:miter lim="800000"/>
              <a:headEnd/>
              <a:tailEnd/>
            </a:ln>
          </p:spPr>
          <p:txBody>
            <a:bodyPr lIns="0" tIns="0" rIns="0" bIns="0">
              <a:spAutoFit/>
            </a:bodyPr>
            <a:lstStyle/>
            <a:p>
              <a:pPr algn="ctr"/>
              <a:r>
                <a:rPr lang="en-US" altLang="zh-CN" sz="1100" b="1">
                  <a:solidFill>
                    <a:srgbClr val="ED7D31"/>
                  </a:solidFill>
                  <a:latin typeface="微软雅黑" pitchFamily="34" charset="-122"/>
                  <a:ea typeface="微软雅黑" pitchFamily="34" charset="-122"/>
                </a:rPr>
                <a:t>Laws</a:t>
              </a:r>
            </a:p>
          </p:txBody>
        </p:sp>
      </p:grpSp>
      <p:grpSp>
        <p:nvGrpSpPr>
          <p:cNvPr id="130" name="组合 129"/>
          <p:cNvGrpSpPr>
            <a:grpSpLocks/>
          </p:cNvGrpSpPr>
          <p:nvPr/>
        </p:nvGrpSpPr>
        <p:grpSpPr bwMode="auto">
          <a:xfrm>
            <a:off x="1403350" y="2998788"/>
            <a:ext cx="711200" cy="676275"/>
            <a:chOff x="2243959" y="2112361"/>
            <a:chExt cx="997900" cy="950136"/>
          </a:xfrm>
        </p:grpSpPr>
        <p:grpSp>
          <p:nvGrpSpPr>
            <p:cNvPr id="131" name="组合 130"/>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33" name="同心圆 1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34" name="椭圆 133"/>
              <p:cNvSpPr/>
              <p:nvPr/>
            </p:nvSpPr>
            <p:spPr>
              <a:xfrm>
                <a:off x="392112" y="760412"/>
                <a:ext cx="3825875" cy="3825875"/>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58" name="TextBox 131"/>
            <p:cNvSpPr txBox="1">
              <a:spLocks noChangeArrowheads="1"/>
            </p:cNvSpPr>
            <p:nvPr/>
          </p:nvSpPr>
          <p:spPr bwMode="auto">
            <a:xfrm>
              <a:off x="2243959" y="2353445"/>
              <a:ext cx="997900" cy="237617"/>
            </a:xfrm>
            <a:prstGeom prst="rect">
              <a:avLst/>
            </a:prstGeom>
            <a:noFill/>
            <a:ln w="9525">
              <a:noFill/>
              <a:miter lim="800000"/>
              <a:headEnd/>
              <a:tailEnd/>
            </a:ln>
          </p:spPr>
          <p:txBody>
            <a:bodyPr lIns="0" tIns="0" rIns="0" bIns="0">
              <a:spAutoFit/>
            </a:bodyPr>
            <a:lstStyle/>
            <a:p>
              <a:pPr algn="ctr"/>
              <a:r>
                <a:rPr lang="en-US" altLang="zh-CN" sz="1100" b="1">
                  <a:solidFill>
                    <a:srgbClr val="ED7D31"/>
                  </a:solidFill>
                  <a:latin typeface="微软雅黑" pitchFamily="34" charset="-122"/>
                  <a:ea typeface="微软雅黑" pitchFamily="34" charset="-122"/>
                </a:rPr>
                <a:t>Slaves</a:t>
              </a:r>
            </a:p>
          </p:txBody>
        </p:sp>
      </p:grpSp>
      <p:grpSp>
        <p:nvGrpSpPr>
          <p:cNvPr id="135" name="组合 134"/>
          <p:cNvGrpSpPr>
            <a:grpSpLocks/>
          </p:cNvGrpSpPr>
          <p:nvPr/>
        </p:nvGrpSpPr>
        <p:grpSpPr bwMode="auto">
          <a:xfrm>
            <a:off x="5837238" y="2627313"/>
            <a:ext cx="711200" cy="676275"/>
            <a:chOff x="2217764" y="2112361"/>
            <a:chExt cx="997900" cy="950136"/>
          </a:xfrm>
        </p:grpSpPr>
        <p:grpSp>
          <p:nvGrpSpPr>
            <p:cNvPr id="136" name="组合 135"/>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39" name="椭圆 13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56" name="TextBox 136"/>
            <p:cNvSpPr txBox="1">
              <a:spLocks noChangeArrowheads="1"/>
            </p:cNvSpPr>
            <p:nvPr/>
          </p:nvSpPr>
          <p:spPr bwMode="auto">
            <a:xfrm>
              <a:off x="2217764" y="2447014"/>
              <a:ext cx="997900" cy="237617"/>
            </a:xfrm>
            <a:prstGeom prst="rect">
              <a:avLst/>
            </a:prstGeom>
            <a:noFill/>
            <a:ln w="9525">
              <a:noFill/>
              <a:miter lim="800000"/>
              <a:headEnd/>
              <a:tailEnd/>
            </a:ln>
          </p:spPr>
          <p:txBody>
            <a:bodyPr lIns="0" tIns="0" rIns="0" bIns="0">
              <a:spAutoFit/>
            </a:bodyPr>
            <a:lstStyle/>
            <a:p>
              <a:pPr algn="ctr"/>
              <a:r>
                <a:rPr lang="en-US" altLang="zh-CN" sz="1100" b="1">
                  <a:solidFill>
                    <a:srgbClr val="3B3838"/>
                  </a:solidFill>
                  <a:latin typeface="微软雅黑" pitchFamily="34" charset="-122"/>
                  <a:ea typeface="微软雅黑" pitchFamily="34" charset="-122"/>
                </a:rPr>
                <a:t>Results</a:t>
              </a:r>
            </a:p>
          </p:txBody>
        </p:sp>
      </p:grpSp>
      <p:grpSp>
        <p:nvGrpSpPr>
          <p:cNvPr id="140" name="组合 139"/>
          <p:cNvGrpSpPr>
            <a:grpSpLocks/>
          </p:cNvGrpSpPr>
          <p:nvPr/>
        </p:nvGrpSpPr>
        <p:grpSpPr bwMode="auto">
          <a:xfrm>
            <a:off x="7659688" y="1636713"/>
            <a:ext cx="711200" cy="676275"/>
            <a:chOff x="2243959" y="2112361"/>
            <a:chExt cx="997900" cy="950136"/>
          </a:xfrm>
        </p:grpSpPr>
        <p:grpSp>
          <p:nvGrpSpPr>
            <p:cNvPr id="141" name="组合 140"/>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43" name="同心圆 14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44" name="椭圆 14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54" name="TextBox 141"/>
            <p:cNvSpPr txBox="1">
              <a:spLocks noChangeArrowheads="1"/>
            </p:cNvSpPr>
            <p:nvPr/>
          </p:nvSpPr>
          <p:spPr bwMode="auto">
            <a:xfrm>
              <a:off x="2243959" y="2353445"/>
              <a:ext cx="997900" cy="237617"/>
            </a:xfrm>
            <a:prstGeom prst="rect">
              <a:avLst/>
            </a:prstGeom>
            <a:noFill/>
            <a:ln w="9525">
              <a:noFill/>
              <a:miter lim="800000"/>
              <a:headEnd/>
              <a:tailEnd/>
            </a:ln>
          </p:spPr>
          <p:txBody>
            <a:bodyPr lIns="0" tIns="0" rIns="0" bIns="0">
              <a:spAutoFit/>
            </a:bodyPr>
            <a:lstStyle/>
            <a:p>
              <a:pPr algn="ctr"/>
              <a:r>
                <a:rPr lang="en-US" altLang="zh-CN" sz="1100" b="1">
                  <a:solidFill>
                    <a:srgbClr val="FF4040"/>
                  </a:solidFill>
                  <a:latin typeface="微软雅黑" pitchFamily="34" charset="-122"/>
                  <a:ea typeface="微软雅黑" pitchFamily="34" charset="-122"/>
                </a:rPr>
                <a:t>Quarrels</a:t>
              </a:r>
            </a:p>
          </p:txBody>
        </p:sp>
      </p:grpSp>
      <p:grpSp>
        <p:nvGrpSpPr>
          <p:cNvPr id="145" name="组合 144"/>
          <p:cNvGrpSpPr>
            <a:grpSpLocks/>
          </p:cNvGrpSpPr>
          <p:nvPr/>
        </p:nvGrpSpPr>
        <p:grpSpPr bwMode="auto">
          <a:xfrm>
            <a:off x="6989763" y="3571875"/>
            <a:ext cx="711200" cy="677863"/>
            <a:chOff x="2243959" y="2112361"/>
            <a:chExt cx="997900" cy="950136"/>
          </a:xfrm>
        </p:grpSpPr>
        <p:grpSp>
          <p:nvGrpSpPr>
            <p:cNvPr id="146" name="组合 145"/>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48" name="同心圆 14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49" name="椭圆 14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29752" name="TextBox 146"/>
            <p:cNvSpPr txBox="1">
              <a:spLocks noChangeArrowheads="1"/>
            </p:cNvSpPr>
            <p:nvPr/>
          </p:nvSpPr>
          <p:spPr bwMode="auto">
            <a:xfrm>
              <a:off x="2243959" y="2353445"/>
              <a:ext cx="997900" cy="237617"/>
            </a:xfrm>
            <a:prstGeom prst="rect">
              <a:avLst/>
            </a:prstGeom>
            <a:noFill/>
            <a:ln w="9525">
              <a:noFill/>
              <a:miter lim="800000"/>
              <a:headEnd/>
              <a:tailEnd/>
            </a:ln>
          </p:spPr>
          <p:txBody>
            <a:bodyPr lIns="0" tIns="0" rIns="0" bIns="0">
              <a:spAutoFit/>
            </a:bodyPr>
            <a:lstStyle/>
            <a:p>
              <a:pPr algn="ctr"/>
              <a:r>
                <a:rPr lang="en-US" altLang="zh-CN" sz="1100" b="1">
                  <a:solidFill>
                    <a:srgbClr val="ED7D31"/>
                  </a:solidFill>
                  <a:latin typeface="微软雅黑" pitchFamily="34" charset="-122"/>
                  <a:ea typeface="微软雅黑" pitchFamily="34" charset="-122"/>
                </a:rPr>
                <a:t>Reform</a:t>
              </a:r>
            </a:p>
          </p:txBody>
        </p:sp>
      </p:grpSp>
      <p:grpSp>
        <p:nvGrpSpPr>
          <p:cNvPr id="150" name="组合 149"/>
          <p:cNvGrpSpPr>
            <a:grpSpLocks/>
          </p:cNvGrpSpPr>
          <p:nvPr/>
        </p:nvGrpSpPr>
        <p:grpSpPr bwMode="auto">
          <a:xfrm>
            <a:off x="6680200" y="2913063"/>
            <a:ext cx="619125" cy="587375"/>
            <a:chOff x="2257865" y="2112361"/>
            <a:chExt cx="997900" cy="950136"/>
          </a:xfrm>
        </p:grpSpPr>
        <p:grpSp>
          <p:nvGrpSpPr>
            <p:cNvPr id="151" name="组合 150"/>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54" name="椭圆 15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152" name="TextBox 151"/>
            <p:cNvSpPr txBox="1"/>
            <p:nvPr/>
          </p:nvSpPr>
          <p:spPr>
            <a:xfrm>
              <a:off x="2257865" y="2312660"/>
              <a:ext cx="997900" cy="261929"/>
            </a:xfrm>
            <a:prstGeom prst="rect">
              <a:avLst/>
            </a:prstGeom>
            <a:noFill/>
          </p:spPr>
          <p:txBody>
            <a:bodyPr lIns="0" tIns="0" rIns="0" bIns="0">
              <a:spAutoFit/>
            </a:bodyPr>
            <a:lstStyle/>
            <a:p>
              <a:pPr algn="ctr" fontAlgn="auto">
                <a:spcBef>
                  <a:spcPts val="0"/>
                </a:spcBef>
                <a:spcAft>
                  <a:spcPts val="0"/>
                </a:spcAft>
                <a:defRPr/>
              </a:pPr>
              <a:r>
                <a:rPr lang="en-US" altLang="zh-CN" sz="1050" b="1" dirty="0">
                  <a:solidFill>
                    <a:srgbClr val="ED7D31"/>
                  </a:solidFill>
                  <a:latin typeface="微软雅黑" pitchFamily="34" charset="-122"/>
                  <a:ea typeface="微软雅黑" pitchFamily="34" charset="-122"/>
                  <a:cs typeface="+mn-cs"/>
                </a:rPr>
                <a:t>Illegal</a:t>
              </a:r>
            </a:p>
          </p:txBody>
        </p:sp>
      </p:grpSp>
      <p:grpSp>
        <p:nvGrpSpPr>
          <p:cNvPr id="155" name="组合 154"/>
          <p:cNvGrpSpPr>
            <a:grpSpLocks/>
          </p:cNvGrpSpPr>
          <p:nvPr/>
        </p:nvGrpSpPr>
        <p:grpSpPr bwMode="auto">
          <a:xfrm>
            <a:off x="1362075" y="1023938"/>
            <a:ext cx="617538" cy="588962"/>
            <a:chOff x="2244698" y="2112361"/>
            <a:chExt cx="997900" cy="950136"/>
          </a:xfrm>
        </p:grpSpPr>
        <p:grpSp>
          <p:nvGrpSpPr>
            <p:cNvPr id="156" name="组合 155"/>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58" name="同心圆 15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59" name="椭圆 15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157" name="TextBox 156"/>
            <p:cNvSpPr txBox="1"/>
            <p:nvPr/>
          </p:nvSpPr>
          <p:spPr>
            <a:xfrm>
              <a:off x="2244698" y="2406877"/>
              <a:ext cx="997900" cy="261224"/>
            </a:xfrm>
            <a:prstGeom prst="rect">
              <a:avLst/>
            </a:prstGeom>
            <a:noFill/>
          </p:spPr>
          <p:txBody>
            <a:bodyPr lIns="0" tIns="0" rIns="0" bIns="0">
              <a:spAutoFit/>
            </a:bodyPr>
            <a:lstStyle/>
            <a:p>
              <a:pPr algn="ctr" fontAlgn="auto">
                <a:spcBef>
                  <a:spcPts val="0"/>
                </a:spcBef>
                <a:spcAft>
                  <a:spcPts val="0"/>
                </a:spcAft>
                <a:defRPr/>
              </a:pPr>
              <a:r>
                <a:rPr lang="en-US" altLang="zh-CN" sz="1050" b="1" dirty="0">
                  <a:solidFill>
                    <a:srgbClr val="ED7D31"/>
                  </a:solidFill>
                  <a:latin typeface="微软雅黑" pitchFamily="34" charset="-122"/>
                  <a:ea typeface="微软雅黑" pitchFamily="34" charset="-122"/>
                  <a:cs typeface="+mn-cs"/>
                </a:rPr>
                <a:t>Jobs</a:t>
              </a:r>
            </a:p>
          </p:txBody>
        </p:sp>
      </p:grpSp>
      <p:grpSp>
        <p:nvGrpSpPr>
          <p:cNvPr id="160" name="组合 159"/>
          <p:cNvGrpSpPr>
            <a:grpSpLocks/>
          </p:cNvGrpSpPr>
          <p:nvPr/>
        </p:nvGrpSpPr>
        <p:grpSpPr bwMode="auto">
          <a:xfrm>
            <a:off x="395288" y="1544638"/>
            <a:ext cx="617537" cy="592137"/>
            <a:chOff x="2257865" y="2070059"/>
            <a:chExt cx="997900" cy="956084"/>
          </a:xfrm>
        </p:grpSpPr>
        <p:grpSp>
          <p:nvGrpSpPr>
            <p:cNvPr id="161" name="组合 160"/>
            <p:cNvGrpSpPr/>
            <p:nvPr/>
          </p:nvGrpSpPr>
          <p:grpSpPr>
            <a:xfrm>
              <a:off x="2258667" y="2070059"/>
              <a:ext cx="950138" cy="956084"/>
              <a:chOff x="304535" y="494991"/>
              <a:chExt cx="4000500" cy="4025544"/>
            </a:xfrm>
            <a:effectLst>
              <a:outerShdw blurRad="444500" dist="254000" dir="8100000" algn="tr" rotWithShape="0">
                <a:prstClr val="black">
                  <a:alpha val="50000"/>
                </a:prstClr>
              </a:outerShdw>
            </a:effectLst>
          </p:grpSpPr>
          <p:sp>
            <p:nvSpPr>
              <p:cNvPr id="163" name="同心圆 162"/>
              <p:cNvSpPr/>
              <p:nvPr/>
            </p:nvSpPr>
            <p:spPr>
              <a:xfrm>
                <a:off x="304535" y="520035"/>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64" name="椭圆 163"/>
              <p:cNvSpPr/>
              <p:nvPr/>
            </p:nvSpPr>
            <p:spPr>
              <a:xfrm>
                <a:off x="326778" y="494991"/>
                <a:ext cx="3825871" cy="3825872"/>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162" name="TextBox 161"/>
            <p:cNvSpPr txBox="1"/>
            <p:nvPr/>
          </p:nvSpPr>
          <p:spPr>
            <a:xfrm>
              <a:off x="2257865" y="2313565"/>
              <a:ext cx="997900" cy="261449"/>
            </a:xfrm>
            <a:prstGeom prst="rect">
              <a:avLst/>
            </a:prstGeom>
            <a:noFill/>
          </p:spPr>
          <p:txBody>
            <a:bodyPr lIns="0" tIns="0" rIns="0" bIns="0">
              <a:spAutoFit/>
            </a:bodyPr>
            <a:lstStyle/>
            <a:p>
              <a:pPr algn="ctr" fontAlgn="auto">
                <a:spcBef>
                  <a:spcPts val="0"/>
                </a:spcBef>
                <a:spcAft>
                  <a:spcPts val="0"/>
                </a:spcAft>
                <a:defRPr/>
              </a:pPr>
              <a:r>
                <a:rPr lang="en-US" altLang="zh-CN" sz="1050" b="1" dirty="0">
                  <a:solidFill>
                    <a:srgbClr val="3B3838"/>
                  </a:solidFill>
                  <a:latin typeface="微软雅黑" pitchFamily="34" charset="-122"/>
                  <a:ea typeface="微软雅黑" pitchFamily="34" charset="-122"/>
                  <a:cs typeface="+mn-cs"/>
                </a:rPr>
                <a:t>Salaries</a:t>
              </a:r>
            </a:p>
          </p:txBody>
        </p:sp>
      </p:grpSp>
      <p:grpSp>
        <p:nvGrpSpPr>
          <p:cNvPr id="165" name="组合 164"/>
          <p:cNvGrpSpPr>
            <a:grpSpLocks/>
          </p:cNvGrpSpPr>
          <p:nvPr/>
        </p:nvGrpSpPr>
        <p:grpSpPr bwMode="auto">
          <a:xfrm>
            <a:off x="4568825" y="1181100"/>
            <a:ext cx="630238" cy="588963"/>
            <a:chOff x="2258730" y="2112361"/>
            <a:chExt cx="1018638" cy="950136"/>
          </a:xfrm>
        </p:grpSpPr>
        <p:grpSp>
          <p:nvGrpSpPr>
            <p:cNvPr id="166" name="组合 165"/>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68" name="同心圆 16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69" name="椭圆 16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167" name="TextBox 166"/>
            <p:cNvSpPr txBox="1"/>
            <p:nvPr/>
          </p:nvSpPr>
          <p:spPr>
            <a:xfrm>
              <a:off x="2279257" y="2424804"/>
              <a:ext cx="998111" cy="261223"/>
            </a:xfrm>
            <a:prstGeom prst="rect">
              <a:avLst/>
            </a:prstGeom>
            <a:noFill/>
          </p:spPr>
          <p:txBody>
            <a:bodyPr lIns="0" tIns="0" rIns="0" bIns="0">
              <a:spAutoFit/>
            </a:bodyPr>
            <a:lstStyle/>
            <a:p>
              <a:pPr algn="ctr" fontAlgn="auto">
                <a:spcBef>
                  <a:spcPts val="0"/>
                </a:spcBef>
                <a:spcAft>
                  <a:spcPts val="0"/>
                </a:spcAft>
                <a:defRPr/>
              </a:pPr>
              <a:r>
                <a:rPr lang="en-US" altLang="zh-CN" sz="1050" b="1" dirty="0">
                  <a:solidFill>
                    <a:srgbClr val="ED7D31"/>
                  </a:solidFill>
                  <a:latin typeface="微软雅黑" pitchFamily="34" charset="-122"/>
                  <a:ea typeface="微软雅黑" pitchFamily="34" charset="-122"/>
                  <a:cs typeface="+mn-cs"/>
                </a:rPr>
                <a:t>Cheating</a:t>
              </a:r>
            </a:p>
          </p:txBody>
        </p:sp>
      </p:grpSp>
      <p:grpSp>
        <p:nvGrpSpPr>
          <p:cNvPr id="170" name="组合 169"/>
          <p:cNvGrpSpPr>
            <a:grpSpLocks/>
          </p:cNvGrpSpPr>
          <p:nvPr/>
        </p:nvGrpSpPr>
        <p:grpSpPr bwMode="auto">
          <a:xfrm>
            <a:off x="398463" y="2967038"/>
            <a:ext cx="619125" cy="588962"/>
            <a:chOff x="2242066" y="2112361"/>
            <a:chExt cx="997900" cy="950136"/>
          </a:xfrm>
        </p:grpSpPr>
        <p:grpSp>
          <p:nvGrpSpPr>
            <p:cNvPr id="171" name="组合 170"/>
            <p:cNvGrpSpPr/>
            <p:nvPr/>
          </p:nvGrpSpPr>
          <p:grpSpPr>
            <a:xfrm>
              <a:off x="2258730" y="2112361"/>
              <a:ext cx="950138" cy="950136"/>
              <a:chOff x="304800" y="673100"/>
              <a:chExt cx="4000500" cy="4000500"/>
            </a:xfrm>
            <a:effectLst>
              <a:outerShdw blurRad="444500" dist="254000" dir="8100000" algn="tr" rotWithShape="0">
                <a:prstClr val="black">
                  <a:alpha val="50000"/>
                </a:prstClr>
              </a:outerShdw>
            </a:effectLst>
          </p:grpSpPr>
          <p:sp>
            <p:nvSpPr>
              <p:cNvPr id="173" name="同心圆 17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black"/>
                  </a:solidFill>
                </a:endParaRPr>
              </a:p>
            </p:txBody>
          </p:sp>
          <p:sp>
            <p:nvSpPr>
              <p:cNvPr id="174" name="椭圆 17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600" b="1">
                  <a:solidFill>
                    <a:prstClr val="white"/>
                  </a:solidFill>
                </a:endParaRPr>
              </a:p>
            </p:txBody>
          </p:sp>
        </p:grpSp>
        <p:sp>
          <p:nvSpPr>
            <p:cNvPr id="172" name="TextBox 171"/>
            <p:cNvSpPr txBox="1"/>
            <p:nvPr/>
          </p:nvSpPr>
          <p:spPr>
            <a:xfrm>
              <a:off x="2242066" y="2455537"/>
              <a:ext cx="997900" cy="261224"/>
            </a:xfrm>
            <a:prstGeom prst="rect">
              <a:avLst/>
            </a:prstGeom>
            <a:noFill/>
          </p:spPr>
          <p:txBody>
            <a:bodyPr lIns="0" tIns="0" rIns="0" bIns="0">
              <a:spAutoFit/>
            </a:bodyPr>
            <a:lstStyle/>
            <a:p>
              <a:pPr algn="ctr" fontAlgn="auto">
                <a:spcBef>
                  <a:spcPts val="0"/>
                </a:spcBef>
                <a:spcAft>
                  <a:spcPts val="0"/>
                </a:spcAft>
                <a:defRPr/>
              </a:pPr>
              <a:r>
                <a:rPr lang="en-US" altLang="zh-CN" sz="1050" b="1" dirty="0">
                  <a:solidFill>
                    <a:srgbClr val="3B3838"/>
                  </a:solidFill>
                  <a:latin typeface="微软雅黑" pitchFamily="34" charset="-122"/>
                  <a:ea typeface="微软雅黑" pitchFamily="34" charset="-122"/>
                  <a:cs typeface="+mn-cs"/>
                </a:rPr>
                <a:t>Tests</a:t>
              </a:r>
            </a:p>
          </p:txBody>
        </p:sp>
      </p:grpSp>
      <p:cxnSp>
        <p:nvCxnSpPr>
          <p:cNvPr id="192" name="Line"/>
          <p:cNvCxnSpPr/>
          <p:nvPr/>
        </p:nvCxnSpPr>
        <p:spPr>
          <a:xfrm rot="19800000" flipH="1" flipV="1">
            <a:off x="-433388" y="1455738"/>
            <a:ext cx="612776" cy="530225"/>
          </a:xfrm>
          <a:prstGeom prst="line">
            <a:avLst/>
          </a:prstGeom>
          <a:ln w="12700" cap="flat">
            <a:solidFill>
              <a:schemeClr val="bg1">
                <a:lumMod val="75000"/>
              </a:schemeClr>
            </a:solidFill>
            <a:prstDash val="dash"/>
            <a:miter lim="800000"/>
          </a:ln>
        </p:spPr>
      </p:cxnSp>
      <p:sp>
        <p:nvSpPr>
          <p:cNvPr id="29739" name="标题 2"/>
          <p:cNvSpPr>
            <a:spLocks noGrp="1"/>
          </p:cNvSpPr>
          <p:nvPr>
            <p:ph type="title"/>
          </p:nvPr>
        </p:nvSpPr>
        <p:spPr>
          <a:xfrm>
            <a:off x="893763" y="582613"/>
            <a:ext cx="7886700" cy="438150"/>
          </a:xfrm>
        </p:spPr>
        <p:txBody>
          <a:bodyPr/>
          <a:lstStyle/>
          <a:p>
            <a:pPr eaLnBrk="1" hangingPunct="1"/>
            <a:r>
              <a:rPr lang="en-US" altLang="zh-CN" smtClean="0">
                <a:solidFill>
                  <a:srgbClr val="404040"/>
                </a:solidFill>
              </a:rPr>
              <a:t>What terms can you think of when talking about justice?</a:t>
            </a:r>
            <a:endParaRPr lang="zh-CN" altLang="en-US" smtClean="0">
              <a:solidFill>
                <a:srgbClr val="404040"/>
              </a:solidFill>
            </a:endParaRPr>
          </a:p>
        </p:txBody>
      </p:sp>
      <p:sp>
        <p:nvSpPr>
          <p:cNvPr id="29740" name="矩形 3"/>
          <p:cNvSpPr>
            <a:spLocks noChangeArrowheads="1"/>
          </p:cNvSpPr>
          <p:nvPr/>
        </p:nvSpPr>
        <p:spPr bwMode="auto">
          <a:xfrm>
            <a:off x="6275388" y="166688"/>
            <a:ext cx="2751137" cy="400050"/>
          </a:xfrm>
          <a:prstGeom prst="rect">
            <a:avLst/>
          </a:prstGeom>
          <a:noFill/>
          <a:ln w="9525">
            <a:noFill/>
            <a:miter lim="800000"/>
            <a:headEnd/>
            <a:tailEnd/>
          </a:ln>
        </p:spPr>
        <p:txBody>
          <a:bodyPr wrap="none">
            <a:spAutoFit/>
          </a:bodyPr>
          <a:lstStyle/>
          <a:p>
            <a:pPr algn="ctr"/>
            <a:r>
              <a:rPr lang="en-US" altLang="zh-CN" sz="2000" b="1">
                <a:solidFill>
                  <a:schemeClr val="bg1"/>
                </a:solidFill>
                <a:latin typeface="微软雅黑" pitchFamily="34" charset="-122"/>
                <a:ea typeface="微软雅黑" pitchFamily="34" charset="-122"/>
              </a:rPr>
              <a:t>Problems of Injustice</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par>
                          <p:cTn id="20" fill="hold">
                            <p:stCondLst>
                              <p:cond delay="1500"/>
                            </p:stCondLst>
                            <p:childTnLst>
                              <p:par>
                                <p:cTn id="21" presetID="22" presetClass="entr" presetSubtype="4"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par>
                          <p:cTn id="27" fill="hold">
                            <p:stCondLst>
                              <p:cond delay="2000"/>
                            </p:stCondLst>
                            <p:childTnLst>
                              <p:par>
                                <p:cTn id="28" presetID="22" presetClass="entr" presetSubtype="4"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par>
                                <p:cTn id="31" presetID="22" presetClass="entr" presetSubtype="4"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par>
                          <p:cTn id="34" fill="hold">
                            <p:stCondLst>
                              <p:cond delay="2500"/>
                            </p:stCondLst>
                            <p:childTnLst>
                              <p:par>
                                <p:cTn id="35" presetID="22" presetClass="entr" presetSubtype="2" fill="hold" nodeType="afterEffect">
                                  <p:stCondLst>
                                    <p:cond delay="0"/>
                                  </p:stCondLst>
                                  <p:childTnLst>
                                    <p:set>
                                      <p:cBhvr>
                                        <p:cTn id="36" dur="1" fill="hold">
                                          <p:stCondLst>
                                            <p:cond delay="0"/>
                                          </p:stCondLst>
                                        </p:cTn>
                                        <p:tgtEl>
                                          <p:spTgt spid="89"/>
                                        </p:tgtEl>
                                        <p:attrNameLst>
                                          <p:attrName>style.visibility</p:attrName>
                                        </p:attrNameLst>
                                      </p:cBhvr>
                                      <p:to>
                                        <p:strVal val="visible"/>
                                      </p:to>
                                    </p:set>
                                    <p:animEffect transition="in" filter="wipe(right)">
                                      <p:cBhvr>
                                        <p:cTn id="37" dur="500"/>
                                        <p:tgtEl>
                                          <p:spTgt spid="89"/>
                                        </p:tgtEl>
                                      </p:cBhvr>
                                    </p:animEffect>
                                  </p:childTnLst>
                                </p:cTn>
                              </p:par>
                              <p:par>
                                <p:cTn id="38" presetID="22" presetClass="entr" presetSubtype="2" fill="hold" nodeType="withEffect">
                                  <p:stCondLst>
                                    <p:cond delay="0"/>
                                  </p:stCondLst>
                                  <p:childTnLst>
                                    <p:set>
                                      <p:cBhvr>
                                        <p:cTn id="39" dur="1" fill="hold">
                                          <p:stCondLst>
                                            <p:cond delay="0"/>
                                          </p:stCondLst>
                                        </p:cTn>
                                        <p:tgtEl>
                                          <p:spTgt spid="175"/>
                                        </p:tgtEl>
                                        <p:attrNameLst>
                                          <p:attrName>style.visibility</p:attrName>
                                        </p:attrNameLst>
                                      </p:cBhvr>
                                      <p:to>
                                        <p:strVal val="visible"/>
                                      </p:to>
                                    </p:set>
                                    <p:animEffect transition="in" filter="wipe(right)">
                                      <p:cBhvr>
                                        <p:cTn id="40" dur="500"/>
                                        <p:tgtEl>
                                          <p:spTgt spid="175"/>
                                        </p:tgtEl>
                                      </p:cBhvr>
                                    </p:animEffect>
                                  </p:childTnLst>
                                </p:cTn>
                              </p:par>
                              <p:par>
                                <p:cTn id="41" presetID="22" presetClass="entr" presetSubtype="2" fill="hold" nodeType="withEffect">
                                  <p:stCondLst>
                                    <p:cond delay="0"/>
                                  </p:stCondLst>
                                  <p:childTnLst>
                                    <p:set>
                                      <p:cBhvr>
                                        <p:cTn id="42" dur="1" fill="hold">
                                          <p:stCondLst>
                                            <p:cond delay="0"/>
                                          </p:stCondLst>
                                        </p:cTn>
                                        <p:tgtEl>
                                          <p:spTgt spid="181"/>
                                        </p:tgtEl>
                                        <p:attrNameLst>
                                          <p:attrName>style.visibility</p:attrName>
                                        </p:attrNameLst>
                                      </p:cBhvr>
                                      <p:to>
                                        <p:strVal val="visible"/>
                                      </p:to>
                                    </p:set>
                                    <p:animEffect transition="in" filter="wipe(right)">
                                      <p:cBhvr>
                                        <p:cTn id="43" dur="500"/>
                                        <p:tgtEl>
                                          <p:spTgt spid="181"/>
                                        </p:tgtEl>
                                      </p:cBhvr>
                                    </p:animEffect>
                                  </p:childTnLst>
                                </p:cTn>
                              </p:par>
                              <p:par>
                                <p:cTn id="44" presetID="22" presetClass="entr" presetSubtype="2" fill="hold" nodeType="withEffect">
                                  <p:stCondLst>
                                    <p:cond delay="0"/>
                                  </p:stCondLst>
                                  <p:childTnLst>
                                    <p:set>
                                      <p:cBhvr>
                                        <p:cTn id="45" dur="1" fill="hold">
                                          <p:stCondLst>
                                            <p:cond delay="0"/>
                                          </p:stCondLst>
                                        </p:cTn>
                                        <p:tgtEl>
                                          <p:spTgt spid="182"/>
                                        </p:tgtEl>
                                        <p:attrNameLst>
                                          <p:attrName>style.visibility</p:attrName>
                                        </p:attrNameLst>
                                      </p:cBhvr>
                                      <p:to>
                                        <p:strVal val="visible"/>
                                      </p:to>
                                    </p:set>
                                    <p:animEffect transition="in" filter="wipe(right)">
                                      <p:cBhvr>
                                        <p:cTn id="46" dur="500"/>
                                        <p:tgtEl>
                                          <p:spTgt spid="182"/>
                                        </p:tgtEl>
                                      </p:cBhvr>
                                    </p:animEffect>
                                  </p:childTnLst>
                                </p:cTn>
                              </p:par>
                              <p:par>
                                <p:cTn id="47" presetID="22" presetClass="entr" presetSubtype="2" fill="hold" nodeType="withEffect">
                                  <p:stCondLst>
                                    <p:cond delay="0"/>
                                  </p:stCondLst>
                                  <p:childTnLst>
                                    <p:set>
                                      <p:cBhvr>
                                        <p:cTn id="48" dur="1" fill="hold">
                                          <p:stCondLst>
                                            <p:cond delay="0"/>
                                          </p:stCondLst>
                                        </p:cTn>
                                        <p:tgtEl>
                                          <p:spTgt spid="183"/>
                                        </p:tgtEl>
                                        <p:attrNameLst>
                                          <p:attrName>style.visibility</p:attrName>
                                        </p:attrNameLst>
                                      </p:cBhvr>
                                      <p:to>
                                        <p:strVal val="visible"/>
                                      </p:to>
                                    </p:set>
                                    <p:animEffect transition="in" filter="wipe(right)">
                                      <p:cBhvr>
                                        <p:cTn id="49" dur="500"/>
                                        <p:tgtEl>
                                          <p:spTgt spid="183"/>
                                        </p:tgtEl>
                                      </p:cBhvr>
                                    </p:animEffect>
                                  </p:childTnLst>
                                </p:cTn>
                              </p:par>
                              <p:par>
                                <p:cTn id="50" presetID="22" presetClass="entr" presetSubtype="2" fill="hold" nodeType="withEffect">
                                  <p:stCondLst>
                                    <p:cond delay="0"/>
                                  </p:stCondLst>
                                  <p:childTnLst>
                                    <p:set>
                                      <p:cBhvr>
                                        <p:cTn id="51" dur="1" fill="hold">
                                          <p:stCondLst>
                                            <p:cond delay="0"/>
                                          </p:stCondLst>
                                        </p:cTn>
                                        <p:tgtEl>
                                          <p:spTgt spid="184"/>
                                        </p:tgtEl>
                                        <p:attrNameLst>
                                          <p:attrName>style.visibility</p:attrName>
                                        </p:attrNameLst>
                                      </p:cBhvr>
                                      <p:to>
                                        <p:strVal val="visible"/>
                                      </p:to>
                                    </p:set>
                                    <p:animEffect transition="in" filter="wipe(right)">
                                      <p:cBhvr>
                                        <p:cTn id="52" dur="500"/>
                                        <p:tgtEl>
                                          <p:spTgt spid="184"/>
                                        </p:tgtEl>
                                      </p:cBhvr>
                                    </p:animEffect>
                                  </p:childTnLst>
                                </p:cTn>
                              </p:par>
                              <p:par>
                                <p:cTn id="53" presetID="22" presetClass="entr" presetSubtype="2" fill="hold" nodeType="withEffect">
                                  <p:stCondLst>
                                    <p:cond delay="0"/>
                                  </p:stCondLst>
                                  <p:childTnLst>
                                    <p:set>
                                      <p:cBhvr>
                                        <p:cTn id="54" dur="1" fill="hold">
                                          <p:stCondLst>
                                            <p:cond delay="0"/>
                                          </p:stCondLst>
                                        </p:cTn>
                                        <p:tgtEl>
                                          <p:spTgt spid="189"/>
                                        </p:tgtEl>
                                        <p:attrNameLst>
                                          <p:attrName>style.visibility</p:attrName>
                                        </p:attrNameLst>
                                      </p:cBhvr>
                                      <p:to>
                                        <p:strVal val="visible"/>
                                      </p:to>
                                    </p:set>
                                    <p:animEffect transition="in" filter="wipe(right)">
                                      <p:cBhvr>
                                        <p:cTn id="55" dur="500"/>
                                        <p:tgtEl>
                                          <p:spTgt spid="189"/>
                                        </p:tgtEl>
                                      </p:cBhvr>
                                    </p:animEffect>
                                  </p:childTnLst>
                                </p:cTn>
                              </p:par>
                              <p:par>
                                <p:cTn id="56" presetID="22" presetClass="entr" presetSubtype="2" fill="hold" nodeType="withEffect">
                                  <p:stCondLst>
                                    <p:cond delay="0"/>
                                  </p:stCondLst>
                                  <p:childTnLst>
                                    <p:set>
                                      <p:cBhvr>
                                        <p:cTn id="57" dur="1" fill="hold">
                                          <p:stCondLst>
                                            <p:cond delay="0"/>
                                          </p:stCondLst>
                                        </p:cTn>
                                        <p:tgtEl>
                                          <p:spTgt spid="190"/>
                                        </p:tgtEl>
                                        <p:attrNameLst>
                                          <p:attrName>style.visibility</p:attrName>
                                        </p:attrNameLst>
                                      </p:cBhvr>
                                      <p:to>
                                        <p:strVal val="visible"/>
                                      </p:to>
                                    </p:set>
                                    <p:animEffect transition="in" filter="wipe(right)">
                                      <p:cBhvr>
                                        <p:cTn id="58" dur="500"/>
                                        <p:tgtEl>
                                          <p:spTgt spid="190"/>
                                        </p:tgtEl>
                                      </p:cBhvr>
                                    </p:animEffect>
                                  </p:childTnLst>
                                </p:cTn>
                              </p:par>
                              <p:par>
                                <p:cTn id="59" presetID="22" presetClass="entr" presetSubtype="2" fill="hold" nodeType="withEffect">
                                  <p:stCondLst>
                                    <p:cond delay="0"/>
                                  </p:stCondLst>
                                  <p:childTnLst>
                                    <p:set>
                                      <p:cBhvr>
                                        <p:cTn id="60" dur="1" fill="hold">
                                          <p:stCondLst>
                                            <p:cond delay="0"/>
                                          </p:stCondLst>
                                        </p:cTn>
                                        <p:tgtEl>
                                          <p:spTgt spid="191"/>
                                        </p:tgtEl>
                                        <p:attrNameLst>
                                          <p:attrName>style.visibility</p:attrName>
                                        </p:attrNameLst>
                                      </p:cBhvr>
                                      <p:to>
                                        <p:strVal val="visible"/>
                                      </p:to>
                                    </p:set>
                                    <p:animEffect transition="in" filter="wipe(right)">
                                      <p:cBhvr>
                                        <p:cTn id="61" dur="500"/>
                                        <p:tgtEl>
                                          <p:spTgt spid="191"/>
                                        </p:tgtEl>
                                      </p:cBhvr>
                                    </p:animEffect>
                                  </p:childTnLst>
                                </p:cTn>
                              </p:par>
                              <p:par>
                                <p:cTn id="62" presetID="22" presetClass="entr" presetSubtype="2" fill="hold" nodeType="withEffect">
                                  <p:stCondLst>
                                    <p:cond delay="0"/>
                                  </p:stCondLst>
                                  <p:childTnLst>
                                    <p:set>
                                      <p:cBhvr>
                                        <p:cTn id="63" dur="1" fill="hold">
                                          <p:stCondLst>
                                            <p:cond delay="0"/>
                                          </p:stCondLst>
                                        </p:cTn>
                                        <p:tgtEl>
                                          <p:spTgt spid="192"/>
                                        </p:tgtEl>
                                        <p:attrNameLst>
                                          <p:attrName>style.visibility</p:attrName>
                                        </p:attrNameLst>
                                      </p:cBhvr>
                                      <p:to>
                                        <p:strVal val="visible"/>
                                      </p:to>
                                    </p:set>
                                    <p:animEffect transition="in" filter="wipe(right)">
                                      <p:cBhvr>
                                        <p:cTn id="64" dur="500"/>
                                        <p:tgtEl>
                                          <p:spTgt spid="192"/>
                                        </p:tgtEl>
                                      </p:cBhvr>
                                    </p:animEffect>
                                  </p:childTnLst>
                                </p:cTn>
                              </p:par>
                              <p:par>
                                <p:cTn id="65" presetID="22" presetClass="entr" presetSubtype="2" fill="hold" nodeType="withEffect">
                                  <p:stCondLst>
                                    <p:cond delay="0"/>
                                  </p:stCondLst>
                                  <p:childTnLst>
                                    <p:set>
                                      <p:cBhvr>
                                        <p:cTn id="66" dur="1" fill="hold">
                                          <p:stCondLst>
                                            <p:cond delay="0"/>
                                          </p:stCondLst>
                                        </p:cTn>
                                        <p:tgtEl>
                                          <p:spTgt spid="193"/>
                                        </p:tgtEl>
                                        <p:attrNameLst>
                                          <p:attrName>style.visibility</p:attrName>
                                        </p:attrNameLst>
                                      </p:cBhvr>
                                      <p:to>
                                        <p:strVal val="visible"/>
                                      </p:to>
                                    </p:set>
                                    <p:animEffect transition="in" filter="wipe(right)">
                                      <p:cBhvr>
                                        <p:cTn id="67" dur="500"/>
                                        <p:tgtEl>
                                          <p:spTgt spid="193"/>
                                        </p:tgtEl>
                                      </p:cBhvr>
                                    </p:animEffect>
                                  </p:childTnLst>
                                </p:cTn>
                              </p:par>
                              <p:par>
                                <p:cTn id="68" presetID="22" presetClass="entr" presetSubtype="2" fill="hold" nodeType="withEffect">
                                  <p:stCondLst>
                                    <p:cond delay="0"/>
                                  </p:stCondLst>
                                  <p:childTnLst>
                                    <p:set>
                                      <p:cBhvr>
                                        <p:cTn id="69" dur="1" fill="hold">
                                          <p:stCondLst>
                                            <p:cond delay="0"/>
                                          </p:stCondLst>
                                        </p:cTn>
                                        <p:tgtEl>
                                          <p:spTgt spid="206"/>
                                        </p:tgtEl>
                                        <p:attrNameLst>
                                          <p:attrName>style.visibility</p:attrName>
                                        </p:attrNameLst>
                                      </p:cBhvr>
                                      <p:to>
                                        <p:strVal val="visible"/>
                                      </p:to>
                                    </p:set>
                                    <p:animEffect transition="in" filter="wipe(right)">
                                      <p:cBhvr>
                                        <p:cTn id="70" dur="500"/>
                                        <p:tgtEl>
                                          <p:spTgt spid="206"/>
                                        </p:tgtEl>
                                      </p:cBhvr>
                                    </p:animEffect>
                                  </p:childTnLst>
                                </p:cTn>
                              </p:par>
                              <p:par>
                                <p:cTn id="71" presetID="22" presetClass="entr" presetSubtype="2" fill="hold" nodeType="withEffect">
                                  <p:stCondLst>
                                    <p:cond delay="0"/>
                                  </p:stCondLst>
                                  <p:childTnLst>
                                    <p:set>
                                      <p:cBhvr>
                                        <p:cTn id="72" dur="1" fill="hold">
                                          <p:stCondLst>
                                            <p:cond delay="0"/>
                                          </p:stCondLst>
                                        </p:cTn>
                                        <p:tgtEl>
                                          <p:spTgt spid="207"/>
                                        </p:tgtEl>
                                        <p:attrNameLst>
                                          <p:attrName>style.visibility</p:attrName>
                                        </p:attrNameLst>
                                      </p:cBhvr>
                                      <p:to>
                                        <p:strVal val="visible"/>
                                      </p:to>
                                    </p:set>
                                    <p:animEffect transition="in" filter="wipe(right)">
                                      <p:cBhvr>
                                        <p:cTn id="73" dur="500"/>
                                        <p:tgtEl>
                                          <p:spTgt spid="207"/>
                                        </p:tgtEl>
                                      </p:cBhvr>
                                    </p:animEffect>
                                  </p:childTnLst>
                                </p:cTn>
                              </p:par>
                            </p:childTnLst>
                          </p:cTn>
                        </p:par>
                        <p:par>
                          <p:cTn id="74" fill="hold">
                            <p:stCondLst>
                              <p:cond delay="3000"/>
                            </p:stCondLst>
                            <p:childTnLst>
                              <p:par>
                                <p:cTn id="75" presetID="22" presetClass="entr" presetSubtype="2" fill="hold" nodeType="afterEffect">
                                  <p:stCondLst>
                                    <p:cond delay="0"/>
                                  </p:stCondLst>
                                  <p:childTnLst>
                                    <p:set>
                                      <p:cBhvr>
                                        <p:cTn id="76" dur="1" fill="hold">
                                          <p:stCondLst>
                                            <p:cond delay="0"/>
                                          </p:stCondLst>
                                        </p:cTn>
                                        <p:tgtEl>
                                          <p:spTgt spid="208"/>
                                        </p:tgtEl>
                                        <p:attrNameLst>
                                          <p:attrName>style.visibility</p:attrName>
                                        </p:attrNameLst>
                                      </p:cBhvr>
                                      <p:to>
                                        <p:strVal val="visible"/>
                                      </p:to>
                                    </p:set>
                                    <p:animEffect transition="in" filter="wipe(right)">
                                      <p:cBhvr>
                                        <p:cTn id="77" dur="500"/>
                                        <p:tgtEl>
                                          <p:spTgt spid="208"/>
                                        </p:tgtEl>
                                      </p:cBhvr>
                                    </p:animEffect>
                                  </p:childTnLst>
                                </p:cTn>
                              </p:par>
                              <p:par>
                                <p:cTn id="78" presetID="22" presetClass="entr" presetSubtype="2" fill="hold" nodeType="withEffect">
                                  <p:stCondLst>
                                    <p:cond delay="0"/>
                                  </p:stCondLst>
                                  <p:childTnLst>
                                    <p:set>
                                      <p:cBhvr>
                                        <p:cTn id="79" dur="1" fill="hold">
                                          <p:stCondLst>
                                            <p:cond delay="0"/>
                                          </p:stCondLst>
                                        </p:cTn>
                                        <p:tgtEl>
                                          <p:spTgt spid="209"/>
                                        </p:tgtEl>
                                        <p:attrNameLst>
                                          <p:attrName>style.visibility</p:attrName>
                                        </p:attrNameLst>
                                      </p:cBhvr>
                                      <p:to>
                                        <p:strVal val="visible"/>
                                      </p:to>
                                    </p:set>
                                    <p:animEffect transition="in" filter="wipe(right)">
                                      <p:cBhvr>
                                        <p:cTn id="80" dur="500"/>
                                        <p:tgtEl>
                                          <p:spTgt spid="209"/>
                                        </p:tgtEl>
                                      </p:cBhvr>
                                    </p:animEffect>
                                  </p:childTnLst>
                                </p:cTn>
                              </p:par>
                              <p:par>
                                <p:cTn id="81" presetID="22" presetClass="entr" presetSubtype="2" fill="hold" nodeType="withEffect">
                                  <p:stCondLst>
                                    <p:cond delay="0"/>
                                  </p:stCondLst>
                                  <p:childTnLst>
                                    <p:set>
                                      <p:cBhvr>
                                        <p:cTn id="82" dur="1" fill="hold">
                                          <p:stCondLst>
                                            <p:cond delay="0"/>
                                          </p:stCondLst>
                                        </p:cTn>
                                        <p:tgtEl>
                                          <p:spTgt spid="210"/>
                                        </p:tgtEl>
                                        <p:attrNameLst>
                                          <p:attrName>style.visibility</p:attrName>
                                        </p:attrNameLst>
                                      </p:cBhvr>
                                      <p:to>
                                        <p:strVal val="visible"/>
                                      </p:to>
                                    </p:set>
                                    <p:animEffect transition="in" filter="wipe(right)">
                                      <p:cBhvr>
                                        <p:cTn id="83" dur="500"/>
                                        <p:tgtEl>
                                          <p:spTgt spid="210"/>
                                        </p:tgtEl>
                                      </p:cBhvr>
                                    </p:animEffec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nodeType="clickEffect">
                                  <p:stCondLst>
                                    <p:cond delay="0"/>
                                  </p:stCondLst>
                                  <p:childTnLst>
                                    <p:set>
                                      <p:cBhvr>
                                        <p:cTn id="87" dur="1" fill="hold">
                                          <p:stCondLst>
                                            <p:cond delay="0"/>
                                          </p:stCondLst>
                                        </p:cTn>
                                        <p:tgtEl>
                                          <p:spTgt spid="2"/>
                                        </p:tgtEl>
                                        <p:attrNameLst>
                                          <p:attrName>style.visibility</p:attrName>
                                        </p:attrNameLst>
                                      </p:cBhvr>
                                      <p:to>
                                        <p:strVal val="visible"/>
                                      </p:to>
                                    </p:set>
                                    <p:animEffect transition="in" filter="blinds(horizontal)">
                                      <p:cBhvr>
                                        <p:cTn id="88" dur="500"/>
                                        <p:tgtEl>
                                          <p:spTgt spid="2"/>
                                        </p:tgtEl>
                                      </p:cBhvr>
                                    </p:animEffect>
                                  </p:childTnLst>
                                </p:cTn>
                              </p:par>
                            </p:childTnLst>
                          </p:cTn>
                        </p:par>
                      </p:childTnLst>
                    </p:cTn>
                  </p:par>
                  <p:par>
                    <p:cTn id="89" fill="hold">
                      <p:stCondLst>
                        <p:cond delay="indefinite"/>
                      </p:stCondLst>
                      <p:childTnLst>
                        <p:par>
                          <p:cTn id="90" fill="hold">
                            <p:stCondLst>
                              <p:cond delay="0"/>
                            </p:stCondLst>
                            <p:childTnLst>
                              <p:par>
                                <p:cTn id="91" presetID="3" presetClass="entr" presetSubtype="10" fill="hold" nodeType="clickEffect">
                                  <p:stCondLst>
                                    <p:cond delay="0"/>
                                  </p:stCondLst>
                                  <p:childTnLst>
                                    <p:set>
                                      <p:cBhvr>
                                        <p:cTn id="92" dur="1" fill="hold">
                                          <p:stCondLst>
                                            <p:cond delay="0"/>
                                          </p:stCondLst>
                                        </p:cTn>
                                        <p:tgtEl>
                                          <p:spTgt spid="105"/>
                                        </p:tgtEl>
                                        <p:attrNameLst>
                                          <p:attrName>style.visibility</p:attrName>
                                        </p:attrNameLst>
                                      </p:cBhvr>
                                      <p:to>
                                        <p:strVal val="visible"/>
                                      </p:to>
                                    </p:set>
                                    <p:animEffect transition="in" filter="blinds(horizontal)">
                                      <p:cBhvr>
                                        <p:cTn id="93" dur="500"/>
                                        <p:tgtEl>
                                          <p:spTgt spid="105"/>
                                        </p:tgtEl>
                                      </p:cBhvr>
                                    </p:animEffect>
                                  </p:childTnLst>
                                </p:cTn>
                              </p:par>
                            </p:childTnLst>
                          </p:cTn>
                        </p:par>
                      </p:childTnLst>
                    </p:cTn>
                  </p:par>
                  <p:par>
                    <p:cTn id="94" fill="hold">
                      <p:stCondLst>
                        <p:cond delay="indefinite"/>
                      </p:stCondLst>
                      <p:childTnLst>
                        <p:par>
                          <p:cTn id="95" fill="hold">
                            <p:stCondLst>
                              <p:cond delay="0"/>
                            </p:stCondLst>
                            <p:childTnLst>
                              <p:par>
                                <p:cTn id="96" presetID="3" presetClass="entr" presetSubtype="10" fill="hold" nodeType="clickEffect">
                                  <p:stCondLst>
                                    <p:cond delay="0"/>
                                  </p:stCondLst>
                                  <p:childTnLst>
                                    <p:set>
                                      <p:cBhvr>
                                        <p:cTn id="97" dur="1" fill="hold">
                                          <p:stCondLst>
                                            <p:cond delay="0"/>
                                          </p:stCondLst>
                                        </p:cTn>
                                        <p:tgtEl>
                                          <p:spTgt spid="155"/>
                                        </p:tgtEl>
                                        <p:attrNameLst>
                                          <p:attrName>style.visibility</p:attrName>
                                        </p:attrNameLst>
                                      </p:cBhvr>
                                      <p:to>
                                        <p:strVal val="visible"/>
                                      </p:to>
                                    </p:set>
                                    <p:animEffect transition="in" filter="blinds(horizontal)">
                                      <p:cBhvr>
                                        <p:cTn id="98" dur="500"/>
                                        <p:tgtEl>
                                          <p:spTgt spid="155"/>
                                        </p:tgtEl>
                                      </p:cBhvr>
                                    </p:animEffect>
                                  </p:childTnLst>
                                </p:cTn>
                              </p:par>
                            </p:childTnLst>
                          </p:cTn>
                        </p:par>
                      </p:childTnLst>
                    </p:cTn>
                  </p:par>
                  <p:par>
                    <p:cTn id="99" fill="hold">
                      <p:stCondLst>
                        <p:cond delay="indefinite"/>
                      </p:stCondLst>
                      <p:childTnLst>
                        <p:par>
                          <p:cTn id="100" fill="hold">
                            <p:stCondLst>
                              <p:cond delay="0"/>
                            </p:stCondLst>
                            <p:childTnLst>
                              <p:par>
                                <p:cTn id="101" presetID="3" presetClass="entr" presetSubtype="10" fill="hold" nodeType="clickEffect">
                                  <p:stCondLst>
                                    <p:cond delay="0"/>
                                  </p:stCondLst>
                                  <p:childTnLst>
                                    <p:set>
                                      <p:cBhvr>
                                        <p:cTn id="102" dur="1" fill="hold">
                                          <p:stCondLst>
                                            <p:cond delay="0"/>
                                          </p:stCondLst>
                                        </p:cTn>
                                        <p:tgtEl>
                                          <p:spTgt spid="170"/>
                                        </p:tgtEl>
                                        <p:attrNameLst>
                                          <p:attrName>style.visibility</p:attrName>
                                        </p:attrNameLst>
                                      </p:cBhvr>
                                      <p:to>
                                        <p:strVal val="visible"/>
                                      </p:to>
                                    </p:set>
                                    <p:animEffect transition="in" filter="blinds(horizontal)">
                                      <p:cBhvr>
                                        <p:cTn id="103" dur="500"/>
                                        <p:tgtEl>
                                          <p:spTgt spid="170"/>
                                        </p:tgtEl>
                                      </p:cBhvr>
                                    </p:animEffect>
                                  </p:childTnLst>
                                </p:cTn>
                              </p:par>
                            </p:childTnLst>
                          </p:cTn>
                        </p:par>
                      </p:childTnLst>
                    </p:cTn>
                  </p:par>
                  <p:par>
                    <p:cTn id="104" fill="hold">
                      <p:stCondLst>
                        <p:cond delay="indefinite"/>
                      </p:stCondLst>
                      <p:childTnLst>
                        <p:par>
                          <p:cTn id="105" fill="hold">
                            <p:stCondLst>
                              <p:cond delay="0"/>
                            </p:stCondLst>
                            <p:childTnLst>
                              <p:par>
                                <p:cTn id="106" presetID="3" presetClass="entr" presetSubtype="10" fill="hold" nodeType="clickEffect">
                                  <p:stCondLst>
                                    <p:cond delay="0"/>
                                  </p:stCondLst>
                                  <p:childTnLst>
                                    <p:set>
                                      <p:cBhvr>
                                        <p:cTn id="107" dur="1" fill="hold">
                                          <p:stCondLst>
                                            <p:cond delay="0"/>
                                          </p:stCondLst>
                                        </p:cTn>
                                        <p:tgtEl>
                                          <p:spTgt spid="130"/>
                                        </p:tgtEl>
                                        <p:attrNameLst>
                                          <p:attrName>style.visibility</p:attrName>
                                        </p:attrNameLst>
                                      </p:cBhvr>
                                      <p:to>
                                        <p:strVal val="visible"/>
                                      </p:to>
                                    </p:set>
                                    <p:animEffect transition="in" filter="blinds(horizontal)">
                                      <p:cBhvr>
                                        <p:cTn id="108" dur="500"/>
                                        <p:tgtEl>
                                          <p:spTgt spid="130"/>
                                        </p:tgtEl>
                                      </p:cBhvr>
                                    </p:animEffect>
                                  </p:childTnLst>
                                </p:cTn>
                              </p:par>
                            </p:childTnLst>
                          </p:cTn>
                        </p:par>
                      </p:childTnLst>
                    </p:cTn>
                  </p:par>
                  <p:par>
                    <p:cTn id="109" fill="hold">
                      <p:stCondLst>
                        <p:cond delay="indefinite"/>
                      </p:stCondLst>
                      <p:childTnLst>
                        <p:par>
                          <p:cTn id="110" fill="hold">
                            <p:stCondLst>
                              <p:cond delay="0"/>
                            </p:stCondLst>
                            <p:childTnLst>
                              <p:par>
                                <p:cTn id="111" presetID="3" presetClass="entr" presetSubtype="10" fill="hold" nodeType="clickEffect">
                                  <p:stCondLst>
                                    <p:cond delay="0"/>
                                  </p:stCondLst>
                                  <p:childTnLst>
                                    <p:set>
                                      <p:cBhvr>
                                        <p:cTn id="112" dur="1" fill="hold">
                                          <p:stCondLst>
                                            <p:cond delay="0"/>
                                          </p:stCondLst>
                                        </p:cTn>
                                        <p:tgtEl>
                                          <p:spTgt spid="160"/>
                                        </p:tgtEl>
                                        <p:attrNameLst>
                                          <p:attrName>style.visibility</p:attrName>
                                        </p:attrNameLst>
                                      </p:cBhvr>
                                      <p:to>
                                        <p:strVal val="visible"/>
                                      </p:to>
                                    </p:set>
                                    <p:animEffect transition="in" filter="blinds(horizontal)">
                                      <p:cBhvr>
                                        <p:cTn id="113" dur="500"/>
                                        <p:tgtEl>
                                          <p:spTgt spid="160"/>
                                        </p:tgtEl>
                                      </p:cBhvr>
                                    </p:animEffect>
                                  </p:childTnLst>
                                </p:cTn>
                              </p:par>
                            </p:childTnLst>
                          </p:cTn>
                        </p:par>
                      </p:childTnLst>
                    </p:cTn>
                  </p:par>
                  <p:par>
                    <p:cTn id="114" fill="hold">
                      <p:stCondLst>
                        <p:cond delay="indefinite"/>
                      </p:stCondLst>
                      <p:childTnLst>
                        <p:par>
                          <p:cTn id="115" fill="hold">
                            <p:stCondLst>
                              <p:cond delay="0"/>
                            </p:stCondLst>
                            <p:childTnLst>
                              <p:par>
                                <p:cTn id="116" presetID="3" presetClass="entr" presetSubtype="10" fill="hold" nodeType="clickEffect">
                                  <p:stCondLst>
                                    <p:cond delay="0"/>
                                  </p:stCondLst>
                                  <p:childTnLst>
                                    <p:set>
                                      <p:cBhvr>
                                        <p:cTn id="117" dur="1" fill="hold">
                                          <p:stCondLst>
                                            <p:cond delay="0"/>
                                          </p:stCondLst>
                                        </p:cTn>
                                        <p:tgtEl>
                                          <p:spTgt spid="95"/>
                                        </p:tgtEl>
                                        <p:attrNameLst>
                                          <p:attrName>style.visibility</p:attrName>
                                        </p:attrNameLst>
                                      </p:cBhvr>
                                      <p:to>
                                        <p:strVal val="visible"/>
                                      </p:to>
                                    </p:set>
                                    <p:animEffect transition="in" filter="blinds(horizontal)">
                                      <p:cBhvr>
                                        <p:cTn id="118" dur="500"/>
                                        <p:tgtEl>
                                          <p:spTgt spid="95"/>
                                        </p:tgtEl>
                                      </p:cBhvr>
                                    </p:animEffect>
                                  </p:childTnLst>
                                </p:cTn>
                              </p:par>
                            </p:childTnLst>
                          </p:cTn>
                        </p:par>
                      </p:childTnLst>
                    </p:cTn>
                  </p:par>
                  <p:par>
                    <p:cTn id="119" fill="hold">
                      <p:stCondLst>
                        <p:cond delay="indefinite"/>
                      </p:stCondLst>
                      <p:childTnLst>
                        <p:par>
                          <p:cTn id="120" fill="hold">
                            <p:stCondLst>
                              <p:cond delay="0"/>
                            </p:stCondLst>
                            <p:childTnLst>
                              <p:par>
                                <p:cTn id="121" presetID="3" presetClass="entr" presetSubtype="10" fill="hold" nodeType="clickEffect">
                                  <p:stCondLst>
                                    <p:cond delay="0"/>
                                  </p:stCondLst>
                                  <p:childTnLst>
                                    <p:set>
                                      <p:cBhvr>
                                        <p:cTn id="122" dur="1" fill="hold">
                                          <p:stCondLst>
                                            <p:cond delay="0"/>
                                          </p:stCondLst>
                                        </p:cTn>
                                        <p:tgtEl>
                                          <p:spTgt spid="125"/>
                                        </p:tgtEl>
                                        <p:attrNameLst>
                                          <p:attrName>style.visibility</p:attrName>
                                        </p:attrNameLst>
                                      </p:cBhvr>
                                      <p:to>
                                        <p:strVal val="visible"/>
                                      </p:to>
                                    </p:set>
                                    <p:animEffect transition="in" filter="blinds(horizontal)">
                                      <p:cBhvr>
                                        <p:cTn id="123" dur="500"/>
                                        <p:tgtEl>
                                          <p:spTgt spid="125"/>
                                        </p:tgtEl>
                                      </p:cBhvr>
                                    </p:animEffect>
                                  </p:childTnLst>
                                </p:cTn>
                              </p:par>
                            </p:childTnLst>
                          </p:cTn>
                        </p:par>
                      </p:childTnLst>
                    </p:cTn>
                  </p:par>
                  <p:par>
                    <p:cTn id="124" fill="hold">
                      <p:stCondLst>
                        <p:cond delay="indefinite"/>
                      </p:stCondLst>
                      <p:childTnLst>
                        <p:par>
                          <p:cTn id="125" fill="hold">
                            <p:stCondLst>
                              <p:cond delay="0"/>
                            </p:stCondLst>
                            <p:childTnLst>
                              <p:par>
                                <p:cTn id="126" presetID="3" presetClass="entr" presetSubtype="10" fill="hold" nodeType="clickEffect">
                                  <p:stCondLst>
                                    <p:cond delay="0"/>
                                  </p:stCondLst>
                                  <p:childTnLst>
                                    <p:set>
                                      <p:cBhvr>
                                        <p:cTn id="127" dur="1" fill="hold">
                                          <p:stCondLst>
                                            <p:cond delay="0"/>
                                          </p:stCondLst>
                                        </p:cTn>
                                        <p:tgtEl>
                                          <p:spTgt spid="135"/>
                                        </p:tgtEl>
                                        <p:attrNameLst>
                                          <p:attrName>style.visibility</p:attrName>
                                        </p:attrNameLst>
                                      </p:cBhvr>
                                      <p:to>
                                        <p:strVal val="visible"/>
                                      </p:to>
                                    </p:set>
                                    <p:animEffect transition="in" filter="blinds(horizontal)">
                                      <p:cBhvr>
                                        <p:cTn id="128" dur="500"/>
                                        <p:tgtEl>
                                          <p:spTgt spid="135"/>
                                        </p:tgtEl>
                                      </p:cBhvr>
                                    </p:animEffect>
                                  </p:childTnLst>
                                </p:cTn>
                              </p:par>
                            </p:childTnLst>
                          </p:cTn>
                        </p:par>
                      </p:childTnLst>
                    </p:cTn>
                  </p:par>
                  <p:par>
                    <p:cTn id="129" fill="hold">
                      <p:stCondLst>
                        <p:cond delay="indefinite"/>
                      </p:stCondLst>
                      <p:childTnLst>
                        <p:par>
                          <p:cTn id="130" fill="hold">
                            <p:stCondLst>
                              <p:cond delay="0"/>
                            </p:stCondLst>
                            <p:childTnLst>
                              <p:par>
                                <p:cTn id="131" presetID="3" presetClass="entr" presetSubtype="10" fill="hold" nodeType="clickEffect">
                                  <p:stCondLst>
                                    <p:cond delay="0"/>
                                  </p:stCondLst>
                                  <p:childTnLst>
                                    <p:set>
                                      <p:cBhvr>
                                        <p:cTn id="132" dur="1" fill="hold">
                                          <p:stCondLst>
                                            <p:cond delay="0"/>
                                          </p:stCondLst>
                                        </p:cTn>
                                        <p:tgtEl>
                                          <p:spTgt spid="110"/>
                                        </p:tgtEl>
                                        <p:attrNameLst>
                                          <p:attrName>style.visibility</p:attrName>
                                        </p:attrNameLst>
                                      </p:cBhvr>
                                      <p:to>
                                        <p:strVal val="visible"/>
                                      </p:to>
                                    </p:set>
                                    <p:animEffect transition="in" filter="blinds(horizontal)">
                                      <p:cBhvr>
                                        <p:cTn id="133" dur="500"/>
                                        <p:tgtEl>
                                          <p:spTgt spid="110"/>
                                        </p:tgtEl>
                                      </p:cBhvr>
                                    </p:animEffect>
                                  </p:childTnLst>
                                </p:cTn>
                              </p:par>
                            </p:childTnLst>
                          </p:cTn>
                        </p:par>
                      </p:childTnLst>
                    </p:cTn>
                  </p:par>
                  <p:par>
                    <p:cTn id="134" fill="hold">
                      <p:stCondLst>
                        <p:cond delay="indefinite"/>
                      </p:stCondLst>
                      <p:childTnLst>
                        <p:par>
                          <p:cTn id="135" fill="hold">
                            <p:stCondLst>
                              <p:cond delay="0"/>
                            </p:stCondLst>
                            <p:childTnLst>
                              <p:par>
                                <p:cTn id="136" presetID="3" presetClass="entr" presetSubtype="10" fill="hold" nodeType="clickEffect">
                                  <p:stCondLst>
                                    <p:cond delay="0"/>
                                  </p:stCondLst>
                                  <p:childTnLst>
                                    <p:set>
                                      <p:cBhvr>
                                        <p:cTn id="137" dur="1" fill="hold">
                                          <p:stCondLst>
                                            <p:cond delay="0"/>
                                          </p:stCondLst>
                                        </p:cTn>
                                        <p:tgtEl>
                                          <p:spTgt spid="115"/>
                                        </p:tgtEl>
                                        <p:attrNameLst>
                                          <p:attrName>style.visibility</p:attrName>
                                        </p:attrNameLst>
                                      </p:cBhvr>
                                      <p:to>
                                        <p:strVal val="visible"/>
                                      </p:to>
                                    </p:set>
                                    <p:animEffect transition="in" filter="blinds(horizontal)">
                                      <p:cBhvr>
                                        <p:cTn id="138" dur="500"/>
                                        <p:tgtEl>
                                          <p:spTgt spid="115"/>
                                        </p:tgtEl>
                                      </p:cBhvr>
                                    </p:animEffect>
                                  </p:childTnLst>
                                </p:cTn>
                              </p:par>
                            </p:childTnLst>
                          </p:cTn>
                        </p:par>
                      </p:childTnLst>
                    </p:cTn>
                  </p:par>
                  <p:par>
                    <p:cTn id="139" fill="hold">
                      <p:stCondLst>
                        <p:cond delay="indefinite"/>
                      </p:stCondLst>
                      <p:childTnLst>
                        <p:par>
                          <p:cTn id="140" fill="hold">
                            <p:stCondLst>
                              <p:cond delay="0"/>
                            </p:stCondLst>
                            <p:childTnLst>
                              <p:par>
                                <p:cTn id="141" presetID="3" presetClass="entr" presetSubtype="10" fill="hold" nodeType="clickEffect">
                                  <p:stCondLst>
                                    <p:cond delay="0"/>
                                  </p:stCondLst>
                                  <p:childTnLst>
                                    <p:set>
                                      <p:cBhvr>
                                        <p:cTn id="142" dur="1" fill="hold">
                                          <p:stCondLst>
                                            <p:cond delay="0"/>
                                          </p:stCondLst>
                                        </p:cTn>
                                        <p:tgtEl>
                                          <p:spTgt spid="165"/>
                                        </p:tgtEl>
                                        <p:attrNameLst>
                                          <p:attrName>style.visibility</p:attrName>
                                        </p:attrNameLst>
                                      </p:cBhvr>
                                      <p:to>
                                        <p:strVal val="visible"/>
                                      </p:to>
                                    </p:set>
                                    <p:animEffect transition="in" filter="blinds(horizontal)">
                                      <p:cBhvr>
                                        <p:cTn id="143" dur="500"/>
                                        <p:tgtEl>
                                          <p:spTgt spid="165"/>
                                        </p:tgtEl>
                                      </p:cBhvr>
                                    </p:animEffect>
                                  </p:childTnLst>
                                </p:cTn>
                              </p:par>
                            </p:childTnLst>
                          </p:cTn>
                        </p:par>
                      </p:childTnLst>
                    </p:cTn>
                  </p:par>
                  <p:par>
                    <p:cTn id="144" fill="hold">
                      <p:stCondLst>
                        <p:cond delay="indefinite"/>
                      </p:stCondLst>
                      <p:childTnLst>
                        <p:par>
                          <p:cTn id="145" fill="hold">
                            <p:stCondLst>
                              <p:cond delay="0"/>
                            </p:stCondLst>
                            <p:childTnLst>
                              <p:par>
                                <p:cTn id="146" presetID="3" presetClass="entr" presetSubtype="10" fill="hold" nodeType="clickEffect">
                                  <p:stCondLst>
                                    <p:cond delay="0"/>
                                  </p:stCondLst>
                                  <p:childTnLst>
                                    <p:set>
                                      <p:cBhvr>
                                        <p:cTn id="147" dur="1" fill="hold">
                                          <p:stCondLst>
                                            <p:cond delay="0"/>
                                          </p:stCondLst>
                                        </p:cTn>
                                        <p:tgtEl>
                                          <p:spTgt spid="150"/>
                                        </p:tgtEl>
                                        <p:attrNameLst>
                                          <p:attrName>style.visibility</p:attrName>
                                        </p:attrNameLst>
                                      </p:cBhvr>
                                      <p:to>
                                        <p:strVal val="visible"/>
                                      </p:to>
                                    </p:set>
                                    <p:animEffect transition="in" filter="blinds(horizontal)">
                                      <p:cBhvr>
                                        <p:cTn id="148" dur="500"/>
                                        <p:tgtEl>
                                          <p:spTgt spid="150"/>
                                        </p:tgtEl>
                                      </p:cBhvr>
                                    </p:animEffect>
                                  </p:childTnLst>
                                </p:cTn>
                              </p:par>
                            </p:childTnLst>
                          </p:cTn>
                        </p:par>
                      </p:childTnLst>
                    </p:cTn>
                  </p:par>
                  <p:par>
                    <p:cTn id="149" fill="hold">
                      <p:stCondLst>
                        <p:cond delay="indefinite"/>
                      </p:stCondLst>
                      <p:childTnLst>
                        <p:par>
                          <p:cTn id="150" fill="hold">
                            <p:stCondLst>
                              <p:cond delay="0"/>
                            </p:stCondLst>
                            <p:childTnLst>
                              <p:par>
                                <p:cTn id="151" presetID="3" presetClass="entr" presetSubtype="10" fill="hold" nodeType="clickEffect">
                                  <p:stCondLst>
                                    <p:cond delay="0"/>
                                  </p:stCondLst>
                                  <p:childTnLst>
                                    <p:set>
                                      <p:cBhvr>
                                        <p:cTn id="152" dur="1" fill="hold">
                                          <p:stCondLst>
                                            <p:cond delay="0"/>
                                          </p:stCondLst>
                                        </p:cTn>
                                        <p:tgtEl>
                                          <p:spTgt spid="145"/>
                                        </p:tgtEl>
                                        <p:attrNameLst>
                                          <p:attrName>style.visibility</p:attrName>
                                        </p:attrNameLst>
                                      </p:cBhvr>
                                      <p:to>
                                        <p:strVal val="visible"/>
                                      </p:to>
                                    </p:set>
                                    <p:animEffect transition="in" filter="blinds(horizontal)">
                                      <p:cBhvr>
                                        <p:cTn id="153" dur="500"/>
                                        <p:tgtEl>
                                          <p:spTgt spid="145"/>
                                        </p:tgtEl>
                                      </p:cBhvr>
                                    </p:animEffect>
                                  </p:childTnLst>
                                </p:cTn>
                              </p:par>
                            </p:childTnLst>
                          </p:cTn>
                        </p:par>
                      </p:childTnLst>
                    </p:cTn>
                  </p:par>
                  <p:par>
                    <p:cTn id="154" fill="hold">
                      <p:stCondLst>
                        <p:cond delay="indefinite"/>
                      </p:stCondLst>
                      <p:childTnLst>
                        <p:par>
                          <p:cTn id="155" fill="hold">
                            <p:stCondLst>
                              <p:cond delay="0"/>
                            </p:stCondLst>
                            <p:childTnLst>
                              <p:par>
                                <p:cTn id="156" presetID="3" presetClass="entr" presetSubtype="10" fill="hold" nodeType="clickEffect">
                                  <p:stCondLst>
                                    <p:cond delay="0"/>
                                  </p:stCondLst>
                                  <p:childTnLst>
                                    <p:set>
                                      <p:cBhvr>
                                        <p:cTn id="157" dur="1" fill="hold">
                                          <p:stCondLst>
                                            <p:cond delay="0"/>
                                          </p:stCondLst>
                                        </p:cTn>
                                        <p:tgtEl>
                                          <p:spTgt spid="120"/>
                                        </p:tgtEl>
                                        <p:attrNameLst>
                                          <p:attrName>style.visibility</p:attrName>
                                        </p:attrNameLst>
                                      </p:cBhvr>
                                      <p:to>
                                        <p:strVal val="visible"/>
                                      </p:to>
                                    </p:set>
                                    <p:animEffect transition="in" filter="blinds(horizontal)">
                                      <p:cBhvr>
                                        <p:cTn id="158" dur="500"/>
                                        <p:tgtEl>
                                          <p:spTgt spid="120"/>
                                        </p:tgtEl>
                                      </p:cBhvr>
                                    </p:animEffect>
                                  </p:childTnLst>
                                </p:cTn>
                              </p:par>
                            </p:childTnLst>
                          </p:cTn>
                        </p:par>
                      </p:childTnLst>
                    </p:cTn>
                  </p:par>
                  <p:par>
                    <p:cTn id="159" fill="hold">
                      <p:stCondLst>
                        <p:cond delay="indefinite"/>
                      </p:stCondLst>
                      <p:childTnLst>
                        <p:par>
                          <p:cTn id="160" fill="hold">
                            <p:stCondLst>
                              <p:cond delay="0"/>
                            </p:stCondLst>
                            <p:childTnLst>
                              <p:par>
                                <p:cTn id="161" presetID="3" presetClass="entr" presetSubtype="10" fill="hold" nodeType="clickEffect">
                                  <p:stCondLst>
                                    <p:cond delay="0"/>
                                  </p:stCondLst>
                                  <p:childTnLst>
                                    <p:set>
                                      <p:cBhvr>
                                        <p:cTn id="162" dur="1" fill="hold">
                                          <p:stCondLst>
                                            <p:cond delay="0"/>
                                          </p:stCondLst>
                                        </p:cTn>
                                        <p:tgtEl>
                                          <p:spTgt spid="140"/>
                                        </p:tgtEl>
                                        <p:attrNameLst>
                                          <p:attrName>style.visibility</p:attrName>
                                        </p:attrNameLst>
                                      </p:cBhvr>
                                      <p:to>
                                        <p:strVal val="visible"/>
                                      </p:to>
                                    </p:set>
                                    <p:animEffect transition="in" filter="blinds(horizontal)">
                                      <p:cBhvr>
                                        <p:cTn id="163"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标题 1"/>
          <p:cNvSpPr>
            <a:spLocks noGrp="1"/>
          </p:cNvSpPr>
          <p:nvPr>
            <p:ph type="title"/>
          </p:nvPr>
        </p:nvSpPr>
        <p:spPr>
          <a:xfrm>
            <a:off x="3106738" y="295275"/>
            <a:ext cx="7886700" cy="436563"/>
          </a:xfrm>
        </p:spPr>
        <p:txBody>
          <a:bodyPr/>
          <a:lstStyle/>
          <a:p>
            <a:pPr algn="ctr" eaLnBrk="1" hangingPunct="1"/>
            <a:r>
              <a:rPr lang="en-US" altLang="zh-CN" smtClean="0"/>
              <a:t>                  Problems of Injustice</a:t>
            </a:r>
            <a:r>
              <a:rPr lang="en-US" altLang="zh-CN" sz="2800" smtClean="0"/>
              <a:t/>
            </a:r>
            <a:br>
              <a:rPr lang="en-US" altLang="zh-CN" sz="2800" smtClean="0"/>
            </a:br>
            <a:endParaRPr kumimoji="1" lang="zh-CN" altLang="en-US" sz="2800" smtClean="0">
              <a:latin typeface="Times New Roman" pitchFamily="18" charset="0"/>
              <a:cs typeface="Times New Roman" pitchFamily="18" charset="0"/>
            </a:endParaRPr>
          </a:p>
        </p:txBody>
      </p:sp>
      <p:pic>
        <p:nvPicPr>
          <p:cNvPr id="30722" name="图片 3" descr="045-0520184307-us-china-trade-war.jpg"/>
          <p:cNvPicPr>
            <a:picLocks noChangeAspect="1"/>
          </p:cNvPicPr>
          <p:nvPr/>
        </p:nvPicPr>
        <p:blipFill>
          <a:blip r:embed="rId2"/>
          <a:srcRect/>
          <a:stretch>
            <a:fillRect/>
          </a:stretch>
        </p:blipFill>
        <p:spPr bwMode="auto">
          <a:xfrm>
            <a:off x="153988" y="741363"/>
            <a:ext cx="3944937" cy="2522537"/>
          </a:xfrm>
          <a:prstGeom prst="rect">
            <a:avLst/>
          </a:prstGeom>
          <a:noFill/>
          <a:ln w="9525">
            <a:noFill/>
            <a:miter lim="800000"/>
            <a:headEnd/>
            <a:tailEnd/>
          </a:ln>
        </p:spPr>
      </p:pic>
      <p:sp>
        <p:nvSpPr>
          <p:cNvPr id="30723" name="文本框 4"/>
          <p:cNvSpPr txBox="1">
            <a:spLocks noChangeArrowheads="1"/>
          </p:cNvSpPr>
          <p:nvPr/>
        </p:nvSpPr>
        <p:spPr bwMode="auto">
          <a:xfrm>
            <a:off x="115888" y="3454400"/>
            <a:ext cx="4646612" cy="708025"/>
          </a:xfrm>
          <a:prstGeom prst="rect">
            <a:avLst/>
          </a:prstGeom>
          <a:noFill/>
          <a:ln w="9525">
            <a:noFill/>
            <a:miter lim="800000"/>
            <a:headEnd/>
            <a:tailEnd/>
          </a:ln>
        </p:spPr>
        <p:txBody>
          <a:bodyPr>
            <a:spAutoFit/>
          </a:bodyPr>
          <a:lstStyle/>
          <a:p>
            <a:r>
              <a:rPr kumimoji="1" lang="en-US" altLang="zh-CN" sz="2000">
                <a:solidFill>
                  <a:srgbClr val="3B3838"/>
                </a:solidFill>
                <a:latin typeface="Times New Roman" pitchFamily="18" charset="0"/>
                <a:cs typeface="Times New Roman" pitchFamily="18" charset="0"/>
              </a:rPr>
              <a:t>Sino America Trade War---Global economy depression</a:t>
            </a:r>
            <a:endParaRPr kumimoji="1" lang="zh-CN" altLang="en-US" sz="2000">
              <a:solidFill>
                <a:srgbClr val="3B3838"/>
              </a:solidFill>
              <a:latin typeface="Times New Roman" pitchFamily="18" charset="0"/>
              <a:cs typeface="Times New Roman" pitchFamily="18" charset="0"/>
            </a:endParaRPr>
          </a:p>
        </p:txBody>
      </p:sp>
      <p:pic>
        <p:nvPicPr>
          <p:cNvPr id="30724" name="图片 5" descr="social-injustice.jpg"/>
          <p:cNvPicPr>
            <a:picLocks noChangeAspect="1"/>
          </p:cNvPicPr>
          <p:nvPr/>
        </p:nvPicPr>
        <p:blipFill>
          <a:blip r:embed="rId3"/>
          <a:srcRect/>
          <a:stretch>
            <a:fillRect/>
          </a:stretch>
        </p:blipFill>
        <p:spPr bwMode="auto">
          <a:xfrm>
            <a:off x="4522788" y="692150"/>
            <a:ext cx="3760787" cy="2598738"/>
          </a:xfrm>
          <a:prstGeom prst="rect">
            <a:avLst/>
          </a:prstGeom>
          <a:noFill/>
          <a:ln w="9525">
            <a:noFill/>
            <a:miter lim="800000"/>
            <a:headEnd/>
            <a:tailEnd/>
          </a:ln>
        </p:spPr>
      </p:pic>
      <p:sp>
        <p:nvSpPr>
          <p:cNvPr id="30725" name="矩形 6"/>
          <p:cNvSpPr>
            <a:spLocks noChangeArrowheads="1"/>
          </p:cNvSpPr>
          <p:nvPr/>
        </p:nvSpPr>
        <p:spPr bwMode="auto">
          <a:xfrm>
            <a:off x="4719638" y="3441700"/>
            <a:ext cx="3711575" cy="708025"/>
          </a:xfrm>
          <a:prstGeom prst="rect">
            <a:avLst/>
          </a:prstGeom>
          <a:noFill/>
          <a:ln w="9525">
            <a:noFill/>
            <a:miter lim="800000"/>
            <a:headEnd/>
            <a:tailEnd/>
          </a:ln>
        </p:spPr>
        <p:txBody>
          <a:bodyPr wrap="none">
            <a:spAutoFit/>
          </a:bodyPr>
          <a:lstStyle/>
          <a:p>
            <a:r>
              <a:rPr kumimoji="1" lang="en-US" altLang="zh-CN" sz="2000">
                <a:solidFill>
                  <a:srgbClr val="3B3838"/>
                </a:solidFill>
                <a:latin typeface="Times New Roman" pitchFamily="18" charset="0"/>
                <a:cs typeface="Times New Roman" pitchFamily="18" charset="0"/>
              </a:rPr>
              <a:t>Social problems---Social  disorder </a:t>
            </a:r>
          </a:p>
          <a:p>
            <a:r>
              <a:rPr kumimoji="1" lang="en-US" altLang="zh-CN" sz="2000">
                <a:solidFill>
                  <a:srgbClr val="3B3838"/>
                </a:solidFill>
                <a:latin typeface="Times New Roman" pitchFamily="18" charset="0"/>
                <a:cs typeface="Times New Roman" pitchFamily="18" charset="0"/>
              </a:rPr>
              <a:t>                               and unstability    </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圆角矩形 17"/>
          <p:cNvSpPr/>
          <p:nvPr/>
        </p:nvSpPr>
        <p:spPr>
          <a:xfrm>
            <a:off x="1693863" y="696913"/>
            <a:ext cx="7104062" cy="3962400"/>
          </a:xfrm>
          <a:prstGeom prst="roundRect">
            <a:avLst>
              <a:gd name="adj" fmla="val 945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nvGrpSpPr>
          <p:cNvPr id="2" name="组合 1"/>
          <p:cNvGrpSpPr/>
          <p:nvPr/>
        </p:nvGrpSpPr>
        <p:grpSpPr>
          <a:xfrm>
            <a:off x="63009" y="558800"/>
            <a:ext cx="1447442" cy="1447442"/>
            <a:chOff x="304800" y="673100"/>
            <a:chExt cx="4000500" cy="4000500"/>
          </a:xfrm>
          <a:effectLst>
            <a:outerShdw blurRad="444500" dist="254000" dir="8100000" algn="tr" rotWithShape="0">
              <a:prstClr val="black">
                <a:alpha val="50000"/>
              </a:prstClr>
            </a:outerShdw>
          </a:effectLst>
        </p:grpSpPr>
        <p:sp>
          <p:nvSpPr>
            <p:cNvPr id="3" name="同心圆 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4" name="椭圆 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21" name="TextBox 20"/>
          <p:cNvSpPr txBox="1">
            <a:spLocks noChangeArrowheads="1"/>
          </p:cNvSpPr>
          <p:nvPr/>
        </p:nvSpPr>
        <p:spPr bwMode="auto">
          <a:xfrm>
            <a:off x="2011363" y="876300"/>
            <a:ext cx="6604000" cy="4751388"/>
          </a:xfrm>
          <a:prstGeom prst="rect">
            <a:avLst/>
          </a:prstGeom>
          <a:noFill/>
          <a:ln w="9525">
            <a:noFill/>
            <a:miter lim="800000"/>
            <a:headEnd/>
            <a:tailEnd/>
          </a:ln>
        </p:spPr>
        <p:txBody>
          <a:bodyPr lIns="0" tIns="0" rIns="0" bIns="0">
            <a:spAutoFit/>
          </a:bodyPr>
          <a:lstStyle/>
          <a:p>
            <a:pPr algn="just">
              <a:lnSpc>
                <a:spcPct val="130000"/>
              </a:lnSpc>
            </a:pPr>
            <a:r>
              <a:rPr lang="en-US" altLang="zh-CN" sz="2000">
                <a:solidFill>
                  <a:srgbClr val="3B3838"/>
                </a:solidFill>
                <a:latin typeface="Times" pitchFamily="18" charset="0"/>
                <a:cs typeface="Times" pitchFamily="18" charset="0"/>
              </a:rPr>
              <a:t>CET 4 Writing (2019, 6)</a:t>
            </a:r>
          </a:p>
          <a:p>
            <a:pPr algn="just">
              <a:lnSpc>
                <a:spcPct val="130000"/>
              </a:lnSpc>
            </a:pPr>
            <a:endParaRPr lang="en-US" altLang="zh-CN" sz="2000">
              <a:solidFill>
                <a:srgbClr val="3B3838"/>
              </a:solidFill>
              <a:latin typeface="Times" pitchFamily="18" charset="0"/>
              <a:cs typeface="Times" pitchFamily="18" charset="0"/>
            </a:endParaRPr>
          </a:p>
          <a:p>
            <a:pPr algn="just">
              <a:lnSpc>
                <a:spcPct val="130000"/>
              </a:lnSpc>
            </a:pPr>
            <a:r>
              <a:rPr lang="en-US" altLang="zh-CN" sz="2000">
                <a:solidFill>
                  <a:srgbClr val="3B3838"/>
                </a:solidFill>
                <a:latin typeface="Times" pitchFamily="18" charset="0"/>
                <a:cs typeface="Times" pitchFamily="18" charset="0"/>
              </a:rPr>
              <a:t>Equality of Education Opportunity</a:t>
            </a:r>
          </a:p>
          <a:p>
            <a:pPr algn="just">
              <a:lnSpc>
                <a:spcPct val="130000"/>
              </a:lnSpc>
              <a:buFontTx/>
              <a:buAutoNum type="arabicPeriod"/>
            </a:pPr>
            <a:r>
              <a:rPr lang="en-US" altLang="zh-CN" sz="2000">
                <a:solidFill>
                  <a:srgbClr val="3B3838"/>
                </a:solidFill>
                <a:latin typeface="Times" pitchFamily="18" charset="0"/>
                <a:cs typeface="Times" pitchFamily="18" charset="0"/>
              </a:rPr>
              <a:t>Recently the problems which are caused by inequality education opportunities have attracted people’s attention</a:t>
            </a:r>
            <a:r>
              <a:rPr lang="mr-IN" altLang="zh-CN" sz="2000">
                <a:solidFill>
                  <a:srgbClr val="3B3838"/>
                </a:solidFill>
                <a:latin typeface="Times" pitchFamily="18" charset="0"/>
                <a:cs typeface="Times" pitchFamily="18" charset="0"/>
              </a:rPr>
              <a:t>…</a:t>
            </a:r>
            <a:endParaRPr lang="en-US" altLang="zh-CN" sz="2000">
              <a:solidFill>
                <a:srgbClr val="3B3838"/>
              </a:solidFill>
              <a:latin typeface="Times" pitchFamily="18" charset="0"/>
              <a:cs typeface="Times" pitchFamily="18" charset="0"/>
            </a:endParaRPr>
          </a:p>
          <a:p>
            <a:pPr algn="just">
              <a:lnSpc>
                <a:spcPct val="130000"/>
              </a:lnSpc>
              <a:buFontTx/>
              <a:buAutoNum type="arabicPeriod"/>
            </a:pPr>
            <a:r>
              <a:rPr lang="en-US" altLang="zh-CN" sz="2000">
                <a:solidFill>
                  <a:srgbClr val="3B3838"/>
                </a:solidFill>
                <a:latin typeface="Times" pitchFamily="18" charset="0"/>
                <a:cs typeface="Times" pitchFamily="18" charset="0"/>
              </a:rPr>
              <a:t>What are the causes of these phenomena and what are the consequences?</a:t>
            </a:r>
          </a:p>
          <a:p>
            <a:pPr algn="just">
              <a:lnSpc>
                <a:spcPct val="130000"/>
              </a:lnSpc>
              <a:buFontTx/>
              <a:buAutoNum type="arabicPeriod"/>
            </a:pPr>
            <a:r>
              <a:rPr lang="en-US" altLang="zh-CN" sz="2000">
                <a:solidFill>
                  <a:srgbClr val="3B3838"/>
                </a:solidFill>
                <a:latin typeface="Times" pitchFamily="18" charset="0"/>
                <a:cs typeface="Times" pitchFamily="18" charset="0"/>
              </a:rPr>
              <a:t>How to change?</a:t>
            </a:r>
          </a:p>
          <a:p>
            <a:pPr algn="just">
              <a:lnSpc>
                <a:spcPct val="130000"/>
              </a:lnSpc>
            </a:pPr>
            <a:endParaRPr lang="en-US" altLang="zh-CN" sz="1600" b="1">
              <a:solidFill>
                <a:srgbClr val="404040"/>
              </a:solidFill>
              <a:latin typeface="Arial Hebrew"/>
              <a:ea typeface="Arial Hebrew"/>
              <a:cs typeface="Arial Hebrew"/>
            </a:endParaRPr>
          </a:p>
          <a:p>
            <a:pPr algn="just">
              <a:lnSpc>
                <a:spcPct val="130000"/>
              </a:lnSpc>
            </a:pPr>
            <a:endParaRPr lang="en-US" altLang="zh-CN" sz="1600" b="1">
              <a:solidFill>
                <a:srgbClr val="404040"/>
              </a:solidFill>
              <a:latin typeface="Arial Hebrew"/>
              <a:ea typeface="Arial Hebrew"/>
              <a:cs typeface="Arial Hebrew"/>
            </a:endParaRPr>
          </a:p>
          <a:p>
            <a:pPr algn="just">
              <a:lnSpc>
                <a:spcPct val="130000"/>
              </a:lnSpc>
            </a:pPr>
            <a:endParaRPr lang="en-US" altLang="zh-CN" sz="1600" b="1">
              <a:solidFill>
                <a:srgbClr val="404040"/>
              </a:solidFill>
              <a:latin typeface="Arial Hebrew"/>
              <a:ea typeface="Arial Hebrew"/>
              <a:cs typeface="Arial Hebrew"/>
            </a:endParaRPr>
          </a:p>
          <a:p>
            <a:pPr algn="just">
              <a:lnSpc>
                <a:spcPct val="130000"/>
              </a:lnSpc>
            </a:pPr>
            <a:endParaRPr lang="en-US" altLang="zh-CN" sz="1600" b="1">
              <a:solidFill>
                <a:srgbClr val="404040"/>
              </a:solidFill>
              <a:latin typeface="Arial Hebrew"/>
              <a:ea typeface="Arial Hebrew"/>
              <a:cs typeface="Arial Hebrew"/>
            </a:endParaRPr>
          </a:p>
          <a:p>
            <a:pPr algn="just">
              <a:lnSpc>
                <a:spcPct val="130000"/>
              </a:lnSpc>
            </a:pPr>
            <a:endParaRPr lang="zh-CN" altLang="en-US" sz="1400" b="1">
              <a:solidFill>
                <a:srgbClr val="404040"/>
              </a:solidFill>
              <a:latin typeface="Arial Hebrew"/>
              <a:ea typeface="Arial Hebrew"/>
              <a:cs typeface="Arial Hebrew"/>
            </a:endParaRPr>
          </a:p>
        </p:txBody>
      </p:sp>
      <p:sp>
        <p:nvSpPr>
          <p:cNvPr id="31748" name="标题 11"/>
          <p:cNvSpPr>
            <a:spLocks noGrp="1"/>
          </p:cNvSpPr>
          <p:nvPr>
            <p:ph type="title"/>
          </p:nvPr>
        </p:nvSpPr>
        <p:spPr>
          <a:xfrm>
            <a:off x="1104900" y="274638"/>
            <a:ext cx="7886700" cy="438150"/>
          </a:xfrm>
        </p:spPr>
        <p:txBody>
          <a:bodyPr/>
          <a:lstStyle/>
          <a:p>
            <a:pPr eaLnBrk="1" hangingPunct="1"/>
            <a:r>
              <a:rPr lang="en-US" altLang="zh-CN" smtClean="0"/>
              <a:t>Related CET-4 Practice</a:t>
            </a:r>
            <a:r>
              <a:rPr lang="zh-CN" altLang="en-US" smtClean="0"/>
              <a:t/>
            </a:r>
            <a:br>
              <a:rPr lang="zh-CN" altLang="en-US" smtClean="0"/>
            </a:br>
            <a:endParaRPr lang="zh-CN" altLang="en-US" smtClean="0"/>
          </a:p>
        </p:txBody>
      </p:sp>
      <p:sp>
        <p:nvSpPr>
          <p:cNvPr id="31749" name="文本框 4"/>
          <p:cNvSpPr txBox="1">
            <a:spLocks noChangeArrowheads="1"/>
          </p:cNvSpPr>
          <p:nvPr/>
        </p:nvSpPr>
        <p:spPr bwMode="auto">
          <a:xfrm>
            <a:off x="433388" y="876300"/>
            <a:ext cx="1076325" cy="831850"/>
          </a:xfrm>
          <a:prstGeom prst="rect">
            <a:avLst/>
          </a:prstGeom>
          <a:noFill/>
          <a:ln w="9525">
            <a:noFill/>
            <a:miter lim="800000"/>
            <a:headEnd/>
            <a:tailEnd/>
          </a:ln>
        </p:spPr>
        <p:txBody>
          <a:bodyPr>
            <a:spAutoFit/>
          </a:bodyPr>
          <a:lstStyle/>
          <a:p>
            <a:r>
              <a:rPr kumimoji="1" lang="en-US" altLang="zh-CN" sz="1600" b="1">
                <a:solidFill>
                  <a:srgbClr val="FF0000"/>
                </a:solidFill>
                <a:latin typeface="Times" pitchFamily="18" charset="0"/>
                <a:cs typeface="Times" pitchFamily="18" charset="0"/>
              </a:rPr>
              <a:t>Core Socialist Values</a:t>
            </a:r>
            <a:endParaRPr kumimoji="1" lang="zh-CN" altLang="en-US" sz="1600" b="1">
              <a:solidFill>
                <a:srgbClr val="FF0000"/>
              </a:solidFill>
              <a:latin typeface="Times" pitchFamily="18" charset="0"/>
              <a:cs typeface="Times"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标题 11"/>
          <p:cNvSpPr>
            <a:spLocks noGrp="1"/>
          </p:cNvSpPr>
          <p:nvPr>
            <p:ph type="title"/>
          </p:nvPr>
        </p:nvSpPr>
        <p:spPr>
          <a:xfrm>
            <a:off x="373063" y="631825"/>
            <a:ext cx="7886700" cy="436563"/>
          </a:xfrm>
        </p:spPr>
        <p:txBody>
          <a:bodyPr/>
          <a:lstStyle/>
          <a:p>
            <a:pPr eaLnBrk="1" hangingPunct="1"/>
            <a:r>
              <a:rPr lang="en-US" altLang="zh-CN" smtClean="0">
                <a:solidFill>
                  <a:srgbClr val="404040"/>
                </a:solidFill>
              </a:rPr>
              <a:t>What terms can you think of on this topic ?</a:t>
            </a:r>
            <a:endParaRPr lang="zh-CN" altLang="en-US" smtClean="0">
              <a:solidFill>
                <a:srgbClr val="404040"/>
              </a:solidFill>
            </a:endParaRPr>
          </a:p>
        </p:txBody>
      </p:sp>
      <p:grpSp>
        <p:nvGrpSpPr>
          <p:cNvPr id="30" name="组 29"/>
          <p:cNvGrpSpPr>
            <a:grpSpLocks/>
          </p:cNvGrpSpPr>
          <p:nvPr/>
        </p:nvGrpSpPr>
        <p:grpSpPr bwMode="auto">
          <a:xfrm>
            <a:off x="773113" y="623888"/>
            <a:ext cx="1447800" cy="1447800"/>
            <a:chOff x="452388" y="693912"/>
            <a:chExt cx="1447442" cy="1447442"/>
          </a:xfrm>
        </p:grpSpPr>
        <p:grpSp>
          <p:nvGrpSpPr>
            <p:cNvPr id="2" name="组合 1"/>
            <p:cNvGrpSpPr/>
            <p:nvPr/>
          </p:nvGrpSpPr>
          <p:grpSpPr>
            <a:xfrm>
              <a:off x="452388" y="693912"/>
              <a:ext cx="1447442" cy="1447442"/>
              <a:chOff x="304800" y="673100"/>
              <a:chExt cx="4000500" cy="4000500"/>
            </a:xfrm>
            <a:effectLst>
              <a:outerShdw blurRad="444500" dist="254000" dir="8100000" algn="tr" rotWithShape="0">
                <a:prstClr val="black">
                  <a:alpha val="50000"/>
                </a:prstClr>
              </a:outerShdw>
            </a:effectLst>
          </p:grpSpPr>
          <p:sp>
            <p:nvSpPr>
              <p:cNvPr id="3" name="同心圆 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4" name="椭圆 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33808" name="文本框 4"/>
            <p:cNvSpPr txBox="1">
              <a:spLocks noChangeArrowheads="1"/>
            </p:cNvSpPr>
            <p:nvPr/>
          </p:nvSpPr>
          <p:spPr bwMode="auto">
            <a:xfrm>
              <a:off x="764830" y="1125245"/>
              <a:ext cx="1077314" cy="584775"/>
            </a:xfrm>
            <a:prstGeom prst="rect">
              <a:avLst/>
            </a:prstGeom>
            <a:noFill/>
            <a:ln w="9525">
              <a:noFill/>
              <a:miter lim="800000"/>
              <a:headEnd/>
              <a:tailEnd/>
            </a:ln>
          </p:spPr>
          <p:txBody>
            <a:bodyPr>
              <a:spAutoFit/>
            </a:bodyPr>
            <a:lstStyle/>
            <a:p>
              <a:r>
                <a:rPr kumimoji="1" lang="en-US" altLang="zh-CN" sz="1600" b="1">
                  <a:solidFill>
                    <a:srgbClr val="FF0000"/>
                  </a:solidFill>
                  <a:latin typeface="Times" pitchFamily="18" charset="0"/>
                  <a:cs typeface="Times" pitchFamily="18" charset="0"/>
                </a:rPr>
                <a:t>NCEE</a:t>
              </a:r>
            </a:p>
            <a:p>
              <a:r>
                <a:rPr kumimoji="1" lang="en-US" altLang="zh-CN" sz="1600" b="1">
                  <a:solidFill>
                    <a:srgbClr val="FF0000"/>
                  </a:solidFill>
                  <a:latin typeface="Times" pitchFamily="18" charset="0"/>
                  <a:cs typeface="Times" pitchFamily="18" charset="0"/>
                </a:rPr>
                <a:t>migrant</a:t>
              </a:r>
              <a:endParaRPr kumimoji="1" lang="zh-CN" altLang="en-US" sz="1600" b="1">
                <a:solidFill>
                  <a:srgbClr val="FF0000"/>
                </a:solidFill>
                <a:latin typeface="Times" pitchFamily="18" charset="0"/>
                <a:cs typeface="Times" pitchFamily="18" charset="0"/>
              </a:endParaRPr>
            </a:p>
          </p:txBody>
        </p:sp>
      </p:grpSp>
      <p:grpSp>
        <p:nvGrpSpPr>
          <p:cNvPr id="16" name="组合 1"/>
          <p:cNvGrpSpPr/>
          <p:nvPr/>
        </p:nvGrpSpPr>
        <p:grpSpPr>
          <a:xfrm>
            <a:off x="3988788" y="3013352"/>
            <a:ext cx="1447442" cy="1447442"/>
            <a:chOff x="304800" y="673100"/>
            <a:chExt cx="4000500" cy="4000500"/>
          </a:xfrm>
          <a:effectLst>
            <a:outerShdw blurRad="444500" dist="254000" dir="8100000" algn="tr" rotWithShape="0">
              <a:prstClr val="black">
                <a:alpha val="50000"/>
              </a:prstClr>
            </a:outerShdw>
          </a:effectLst>
        </p:grpSpPr>
        <p:sp>
          <p:nvSpPr>
            <p:cNvPr id="17" name="同心圆 16"/>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19" name="椭圆 18"/>
            <p:cNvSpPr/>
            <p:nvPr/>
          </p:nvSpPr>
          <p:spPr>
            <a:xfrm>
              <a:off x="392113" y="746696"/>
              <a:ext cx="3825875" cy="3825875"/>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tLang="zh-CN" sz="1350" dirty="0">
                <a:solidFill>
                  <a:prstClr val="white"/>
                </a:solidFill>
              </a:endParaRPr>
            </a:p>
            <a:p>
              <a:pPr algn="ctr" fontAlgn="auto">
                <a:spcBef>
                  <a:spcPts val="0"/>
                </a:spcBef>
                <a:spcAft>
                  <a:spcPts val="0"/>
                </a:spcAft>
                <a:defRPr/>
              </a:pPr>
              <a:r>
                <a:rPr lang="zh-CN" altLang="en-US" sz="3200" b="1" dirty="0">
                  <a:solidFill>
                    <a:srgbClr val="FF0000"/>
                  </a:solidFill>
                  <a:latin typeface="Times" charset="0"/>
                  <a:ea typeface="Times" charset="0"/>
                  <a:cs typeface="Times" charset="0"/>
                </a:rPr>
                <a:t>？</a:t>
              </a:r>
              <a:endParaRPr lang="zh-CN" altLang="en-US" sz="3200" b="1" dirty="0">
                <a:solidFill>
                  <a:prstClr val="white"/>
                </a:solidFill>
                <a:latin typeface="Times" charset="0"/>
                <a:ea typeface="Times" charset="0"/>
                <a:cs typeface="Times" charset="0"/>
              </a:endParaRPr>
            </a:p>
          </p:txBody>
        </p:sp>
      </p:grpSp>
      <p:grpSp>
        <p:nvGrpSpPr>
          <p:cNvPr id="18" name="组 17"/>
          <p:cNvGrpSpPr>
            <a:grpSpLocks/>
          </p:cNvGrpSpPr>
          <p:nvPr/>
        </p:nvGrpSpPr>
        <p:grpSpPr bwMode="auto">
          <a:xfrm>
            <a:off x="5067300" y="1076325"/>
            <a:ext cx="1447800" cy="1446213"/>
            <a:chOff x="4690897" y="646679"/>
            <a:chExt cx="1447442" cy="1447442"/>
          </a:xfrm>
        </p:grpSpPr>
        <p:grpSp>
          <p:nvGrpSpPr>
            <p:cNvPr id="13" name="组合 1"/>
            <p:cNvGrpSpPr/>
            <p:nvPr/>
          </p:nvGrpSpPr>
          <p:grpSpPr>
            <a:xfrm>
              <a:off x="4690897" y="646679"/>
              <a:ext cx="1447442" cy="1447442"/>
              <a:chOff x="304800" y="673100"/>
              <a:chExt cx="4000500" cy="4000500"/>
            </a:xfrm>
            <a:effectLst>
              <a:outerShdw blurRad="444500" dist="254000" dir="8100000" algn="tr" rotWithShape="0">
                <a:prstClr val="black">
                  <a:alpha val="50000"/>
                </a:prstClr>
              </a:outerShdw>
            </a:effectLst>
          </p:grpSpPr>
          <p:sp>
            <p:nvSpPr>
              <p:cNvPr id="14" name="同心圆 1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15" name="椭圆 14"/>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33806" name="文本框 5"/>
            <p:cNvSpPr txBox="1">
              <a:spLocks noChangeArrowheads="1"/>
            </p:cNvSpPr>
            <p:nvPr/>
          </p:nvSpPr>
          <p:spPr bwMode="auto">
            <a:xfrm>
              <a:off x="4990957" y="952557"/>
              <a:ext cx="943276" cy="830997"/>
            </a:xfrm>
            <a:prstGeom prst="rect">
              <a:avLst/>
            </a:prstGeom>
            <a:noFill/>
            <a:ln w="9525">
              <a:noFill/>
              <a:miter lim="800000"/>
              <a:headEnd/>
              <a:tailEnd/>
            </a:ln>
          </p:spPr>
          <p:txBody>
            <a:bodyPr>
              <a:spAutoFit/>
            </a:bodyPr>
            <a:lstStyle/>
            <a:p>
              <a:r>
                <a:rPr kumimoji="1" lang="en-US" altLang="zh-CN" sz="1600" b="1">
                  <a:solidFill>
                    <a:srgbClr val="FF0000"/>
                  </a:solidFill>
                  <a:latin typeface="Times" pitchFamily="18" charset="0"/>
                  <a:cs typeface="Times" pitchFamily="18" charset="0"/>
                </a:rPr>
                <a:t>School district housing</a:t>
              </a:r>
              <a:endParaRPr kumimoji="1" lang="zh-CN" altLang="en-US" sz="1600" b="1">
                <a:solidFill>
                  <a:srgbClr val="FF0000"/>
                </a:solidFill>
                <a:latin typeface="Times" pitchFamily="18" charset="0"/>
                <a:cs typeface="Times" pitchFamily="18" charset="0"/>
              </a:endParaRPr>
            </a:p>
          </p:txBody>
        </p:sp>
      </p:grpSp>
      <p:grpSp>
        <p:nvGrpSpPr>
          <p:cNvPr id="21" name="组 20"/>
          <p:cNvGrpSpPr>
            <a:grpSpLocks/>
          </p:cNvGrpSpPr>
          <p:nvPr/>
        </p:nvGrpSpPr>
        <p:grpSpPr bwMode="auto">
          <a:xfrm>
            <a:off x="2490788" y="1550988"/>
            <a:ext cx="1447800" cy="1447800"/>
            <a:chOff x="2461970" y="1589652"/>
            <a:chExt cx="1447442" cy="1447442"/>
          </a:xfrm>
        </p:grpSpPr>
        <p:grpSp>
          <p:nvGrpSpPr>
            <p:cNvPr id="9" name="组合 1"/>
            <p:cNvGrpSpPr/>
            <p:nvPr/>
          </p:nvGrpSpPr>
          <p:grpSpPr>
            <a:xfrm>
              <a:off x="2461970" y="1589652"/>
              <a:ext cx="1447442" cy="1447442"/>
              <a:chOff x="304800" y="673100"/>
              <a:chExt cx="4000500" cy="4000500"/>
            </a:xfrm>
            <a:effectLst>
              <a:outerShdw blurRad="444500" dist="254000" dir="8100000" algn="tr" rotWithShape="0">
                <a:prstClr val="black">
                  <a:alpha val="50000"/>
                </a:prstClr>
              </a:outerShdw>
            </a:effectLst>
          </p:grpSpPr>
          <p:sp>
            <p:nvSpPr>
              <p:cNvPr id="10" name="同心圆 9"/>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11" name="椭圆 10"/>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33804" name="文本框 6"/>
            <p:cNvSpPr txBox="1">
              <a:spLocks noChangeArrowheads="1"/>
            </p:cNvSpPr>
            <p:nvPr/>
          </p:nvSpPr>
          <p:spPr bwMode="auto">
            <a:xfrm>
              <a:off x="2754496" y="1897874"/>
              <a:ext cx="971967" cy="830997"/>
            </a:xfrm>
            <a:prstGeom prst="rect">
              <a:avLst/>
            </a:prstGeom>
            <a:noFill/>
            <a:ln w="9525">
              <a:noFill/>
              <a:miter lim="800000"/>
              <a:headEnd/>
              <a:tailEnd/>
            </a:ln>
          </p:spPr>
          <p:txBody>
            <a:bodyPr>
              <a:spAutoFit/>
            </a:bodyPr>
            <a:lstStyle/>
            <a:p>
              <a:r>
                <a:rPr kumimoji="1" lang="en-US" altLang="zh-CN" sz="1600" b="1">
                  <a:solidFill>
                    <a:srgbClr val="FF0000"/>
                  </a:solidFill>
                  <a:latin typeface="Times" pitchFamily="18" charset="0"/>
                  <a:cs typeface="Times" pitchFamily="18" charset="0"/>
                </a:rPr>
                <a:t>School selection fee</a:t>
              </a:r>
              <a:endParaRPr kumimoji="1" lang="zh-CN" altLang="en-US" sz="1600" b="1">
                <a:solidFill>
                  <a:srgbClr val="FF0000"/>
                </a:solidFill>
                <a:latin typeface="Times" pitchFamily="18" charset="0"/>
                <a:cs typeface="Times" pitchFamily="18" charset="0"/>
              </a:endParaRPr>
            </a:p>
          </p:txBody>
        </p:sp>
      </p:grpSp>
      <p:grpSp>
        <p:nvGrpSpPr>
          <p:cNvPr id="31" name="组 30"/>
          <p:cNvGrpSpPr>
            <a:grpSpLocks/>
          </p:cNvGrpSpPr>
          <p:nvPr/>
        </p:nvGrpSpPr>
        <p:grpSpPr bwMode="auto">
          <a:xfrm>
            <a:off x="7219950" y="1044575"/>
            <a:ext cx="1447800" cy="1446213"/>
            <a:chOff x="7219884" y="1044078"/>
            <a:chExt cx="1447442" cy="1447442"/>
          </a:xfrm>
        </p:grpSpPr>
        <p:grpSp>
          <p:nvGrpSpPr>
            <p:cNvPr id="20" name="组合 1"/>
            <p:cNvGrpSpPr/>
            <p:nvPr/>
          </p:nvGrpSpPr>
          <p:grpSpPr>
            <a:xfrm>
              <a:off x="7219884" y="1044078"/>
              <a:ext cx="1447442" cy="1447442"/>
              <a:chOff x="304800" y="673100"/>
              <a:chExt cx="4000500" cy="4000500"/>
            </a:xfrm>
            <a:effectLst>
              <a:outerShdw blurRad="444500" dist="254000" dir="8100000" algn="tr" rotWithShape="0">
                <a:prstClr val="black">
                  <a:alpha val="50000"/>
                </a:prstClr>
              </a:outerShdw>
            </a:effectLst>
          </p:grpSpPr>
          <p:sp>
            <p:nvSpPr>
              <p:cNvPr id="22" name="同心圆 2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23" name="椭圆 22"/>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33802" name="文本框 7"/>
            <p:cNvSpPr txBox="1">
              <a:spLocks noChangeArrowheads="1"/>
            </p:cNvSpPr>
            <p:nvPr/>
          </p:nvSpPr>
          <p:spPr bwMode="auto">
            <a:xfrm>
              <a:off x="7524906" y="1477755"/>
              <a:ext cx="837398" cy="584775"/>
            </a:xfrm>
            <a:prstGeom prst="rect">
              <a:avLst/>
            </a:prstGeom>
            <a:noFill/>
            <a:ln w="9525">
              <a:noFill/>
              <a:miter lim="800000"/>
              <a:headEnd/>
              <a:tailEnd/>
            </a:ln>
          </p:spPr>
          <p:txBody>
            <a:bodyPr>
              <a:spAutoFit/>
            </a:bodyPr>
            <a:lstStyle/>
            <a:p>
              <a:r>
                <a:rPr kumimoji="1" lang="en-US" altLang="zh-CN" sz="1600" b="1">
                  <a:solidFill>
                    <a:srgbClr val="FF0000"/>
                  </a:solidFill>
                  <a:latin typeface="Times" pitchFamily="18" charset="0"/>
                  <a:cs typeface="Times" pitchFamily="18" charset="0"/>
                </a:rPr>
                <a:t>Key</a:t>
              </a:r>
            </a:p>
            <a:p>
              <a:r>
                <a:rPr kumimoji="1" lang="en-US" altLang="zh-CN" sz="1600" b="1">
                  <a:solidFill>
                    <a:srgbClr val="FF0000"/>
                  </a:solidFill>
                  <a:latin typeface="Times" pitchFamily="18" charset="0"/>
                  <a:cs typeface="Times" pitchFamily="18" charset="0"/>
                </a:rPr>
                <a:t>schools</a:t>
              </a:r>
              <a:endParaRPr kumimoji="1" lang="zh-CN" altLang="en-US" sz="1600" b="1">
                <a:solidFill>
                  <a:srgbClr val="FF0000"/>
                </a:solidFill>
                <a:latin typeface="Times" pitchFamily="18" charset="0"/>
                <a:cs typeface="Times" pitchFamily="18" charset="0"/>
              </a:endParaRPr>
            </a:p>
          </p:txBody>
        </p:sp>
      </p:grpSp>
      <p:pic>
        <p:nvPicPr>
          <p:cNvPr id="33799" name="图片 24" descr="timg.jpg"/>
          <p:cNvPicPr>
            <a:picLocks noChangeAspect="1"/>
          </p:cNvPicPr>
          <p:nvPr/>
        </p:nvPicPr>
        <p:blipFill>
          <a:blip r:embed="rId3"/>
          <a:srcRect/>
          <a:stretch>
            <a:fillRect/>
          </a:stretch>
        </p:blipFill>
        <p:spPr bwMode="auto">
          <a:xfrm>
            <a:off x="2306638" y="2943225"/>
            <a:ext cx="4175125" cy="2200275"/>
          </a:xfrm>
          <a:prstGeom prst="rect">
            <a:avLst/>
          </a:prstGeom>
          <a:noFill/>
          <a:ln w="9525">
            <a:noFill/>
            <a:miter lim="800000"/>
            <a:headEnd/>
            <a:tailEnd/>
          </a:ln>
        </p:spPr>
      </p:pic>
      <p:sp>
        <p:nvSpPr>
          <p:cNvPr id="33800" name="矩形 23"/>
          <p:cNvSpPr>
            <a:spLocks noChangeArrowheads="1"/>
          </p:cNvSpPr>
          <p:nvPr/>
        </p:nvSpPr>
        <p:spPr bwMode="auto">
          <a:xfrm>
            <a:off x="6203950" y="195263"/>
            <a:ext cx="2940050" cy="400050"/>
          </a:xfrm>
          <a:prstGeom prst="rect">
            <a:avLst/>
          </a:prstGeom>
          <a:noFill/>
          <a:ln w="9525">
            <a:noFill/>
            <a:miter lim="800000"/>
            <a:headEnd/>
            <a:tailEnd/>
          </a:ln>
        </p:spPr>
        <p:txBody>
          <a:bodyPr wrap="none">
            <a:spAutoFit/>
          </a:bodyPr>
          <a:lstStyle/>
          <a:p>
            <a:pPr algn="ctr"/>
            <a:r>
              <a:rPr lang="en-US" altLang="zh-CN" sz="2000" b="1">
                <a:solidFill>
                  <a:schemeClr val="bg1"/>
                </a:solidFill>
                <a:latin typeface="微软雅黑" pitchFamily="34" charset="-122"/>
                <a:ea typeface="微软雅黑" pitchFamily="34" charset="-122"/>
              </a:rPr>
              <a:t>Related CET-4 Practice</a:t>
            </a:r>
            <a:endParaRPr lang="zh-CN" altLang="en-US" sz="2000" b="1">
              <a:solidFill>
                <a:schemeClr val="bg1"/>
              </a:solidFill>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2000"/>
                                        <p:tgtEl>
                                          <p:spTgt spid="31"/>
                                        </p:tgtEl>
                                      </p:cBhvr>
                                    </p:animEffect>
                                    <p:anim calcmode="lin" valueType="num">
                                      <p:cBhvr>
                                        <p:cTn id="13" dur="2000" fill="hold"/>
                                        <p:tgtEl>
                                          <p:spTgt spid="31"/>
                                        </p:tgtEl>
                                        <p:attrNameLst>
                                          <p:attrName>ppt_w</p:attrName>
                                        </p:attrNameLst>
                                      </p:cBhvr>
                                      <p:tavLst>
                                        <p:tav tm="0" fmla="#ppt_w*sin(2.5*pi*$)">
                                          <p:val>
                                            <p:fltVal val="0"/>
                                          </p:val>
                                        </p:tav>
                                        <p:tav tm="100000">
                                          <p:val>
                                            <p:fltVal val="1"/>
                                          </p:val>
                                        </p:tav>
                                      </p:tavLst>
                                    </p:anim>
                                    <p:anim calcmode="lin" valueType="num">
                                      <p:cBhvr>
                                        <p:cTn id="14" dur="2000" fill="hold"/>
                                        <p:tgtEl>
                                          <p:spTgt spid="31"/>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p:cTn id="26" dur="500" decel="50000" fill="hold">
                                          <p:stCondLst>
                                            <p:cond delay="0"/>
                                          </p:stCondLst>
                                        </p:cTn>
                                        <p:tgtEl>
                                          <p:spTgt spid="30"/>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30"/>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30"/>
                                        </p:tgtEl>
                                        <p:attrNameLst>
                                          <p:attrName>ppt_w</p:attrName>
                                        </p:attrNameLst>
                                      </p:cBhvr>
                                      <p:tavLst>
                                        <p:tav tm="0">
                                          <p:val>
                                            <p:strVal val="#ppt_w*.05"/>
                                          </p:val>
                                        </p:tav>
                                        <p:tav tm="100000">
                                          <p:val>
                                            <p:strVal val="#ppt_w"/>
                                          </p:val>
                                        </p:tav>
                                      </p:tavLst>
                                    </p:anim>
                                    <p:anim calcmode="lin" valueType="num">
                                      <p:cBhvr>
                                        <p:cTn id="29" dur="1000" fill="hold"/>
                                        <p:tgtEl>
                                          <p:spTgt spid="30"/>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30"/>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30"/>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30"/>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Scale>
                                      <p:cBhvr>
                                        <p:cTn id="38"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18"/>
                                        </p:tgtEl>
                                        <p:attrNameLst>
                                          <p:attrName>ppt_x</p:attrName>
                                          <p:attrName>ppt_y</p:attrName>
                                        </p:attrNameLst>
                                      </p:cBhvr>
                                    </p:animMotion>
                                    <p:animEffect transition="in" filter="fade">
                                      <p:cBhvr>
                                        <p:cTn id="4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49"/>
          <p:cNvSpPr/>
          <p:nvPr/>
        </p:nvSpPr>
        <p:spPr>
          <a:xfrm flipH="1">
            <a:off x="6472238" y="1412875"/>
            <a:ext cx="376237" cy="128588"/>
          </a:xfrm>
          <a:custGeom>
            <a:avLst/>
            <a:gdLst>
              <a:gd name="connsiteX0" fmla="*/ 0 w 969818"/>
              <a:gd name="connsiteY0" fmla="*/ 0 h 369455"/>
              <a:gd name="connsiteX1" fmla="*/ 635000 w 969818"/>
              <a:gd name="connsiteY1" fmla="*/ 0 h 369455"/>
              <a:gd name="connsiteX2" fmla="*/ 969818 w 969818"/>
              <a:gd name="connsiteY2" fmla="*/ 369455 h 369455"/>
            </a:gdLst>
            <a:ahLst/>
            <a:cxnLst>
              <a:cxn ang="0">
                <a:pos x="connsiteX0" y="connsiteY0"/>
              </a:cxn>
              <a:cxn ang="0">
                <a:pos x="connsiteX1" y="connsiteY1"/>
              </a:cxn>
              <a:cxn ang="0">
                <a:pos x="connsiteX2" y="connsiteY2"/>
              </a:cxn>
            </a:cxnLst>
            <a:rect l="l" t="t" r="r" b="b"/>
            <a:pathLst>
              <a:path w="969818" h="369455">
                <a:moveTo>
                  <a:pt x="0" y="0"/>
                </a:moveTo>
                <a:lnTo>
                  <a:pt x="635000" y="0"/>
                </a:lnTo>
                <a:lnTo>
                  <a:pt x="969818" y="369455"/>
                </a:lnTo>
              </a:path>
            </a:pathLst>
          </a:custGeom>
          <a:ln w="635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1350" dirty="0">
              <a:solidFill>
                <a:prstClr val="black">
                  <a:lumMod val="75000"/>
                  <a:lumOff val="25000"/>
                </a:prstClr>
              </a:solidFill>
              <a:latin typeface="微软雅黑" panose="020B0503020204020204" pitchFamily="34" charset="-122"/>
              <a:ea typeface="微软雅黑" panose="020B0503020204020204" pitchFamily="34" charset="-122"/>
            </a:endParaRPr>
          </a:p>
        </p:txBody>
      </p:sp>
      <p:grpSp>
        <p:nvGrpSpPr>
          <p:cNvPr id="23" name="组 22"/>
          <p:cNvGrpSpPr>
            <a:grpSpLocks/>
          </p:cNvGrpSpPr>
          <p:nvPr/>
        </p:nvGrpSpPr>
        <p:grpSpPr bwMode="auto">
          <a:xfrm>
            <a:off x="-125413" y="1339850"/>
            <a:ext cx="2719388" cy="347663"/>
            <a:chOff x="-125127" y="1340528"/>
            <a:chExt cx="2719138" cy="346441"/>
          </a:xfrm>
        </p:grpSpPr>
        <p:sp>
          <p:nvSpPr>
            <p:cNvPr id="24" name="Freeform 32"/>
            <p:cNvSpPr/>
            <p:nvPr/>
          </p:nvSpPr>
          <p:spPr>
            <a:xfrm>
              <a:off x="2217809" y="1392732"/>
              <a:ext cx="376202" cy="128135"/>
            </a:xfrm>
            <a:custGeom>
              <a:avLst/>
              <a:gdLst>
                <a:gd name="connsiteX0" fmla="*/ 0 w 969818"/>
                <a:gd name="connsiteY0" fmla="*/ 0 h 369455"/>
                <a:gd name="connsiteX1" fmla="*/ 635000 w 969818"/>
                <a:gd name="connsiteY1" fmla="*/ 0 h 369455"/>
                <a:gd name="connsiteX2" fmla="*/ 969818 w 969818"/>
                <a:gd name="connsiteY2" fmla="*/ 369455 h 369455"/>
              </a:gdLst>
              <a:ahLst/>
              <a:cxnLst>
                <a:cxn ang="0">
                  <a:pos x="connsiteX0" y="connsiteY0"/>
                </a:cxn>
                <a:cxn ang="0">
                  <a:pos x="connsiteX1" y="connsiteY1"/>
                </a:cxn>
                <a:cxn ang="0">
                  <a:pos x="connsiteX2" y="connsiteY2"/>
                </a:cxn>
              </a:cxnLst>
              <a:rect l="l" t="t" r="r" b="b"/>
              <a:pathLst>
                <a:path w="969818" h="369455">
                  <a:moveTo>
                    <a:pt x="0" y="0"/>
                  </a:moveTo>
                  <a:lnTo>
                    <a:pt x="635000" y="0"/>
                  </a:lnTo>
                  <a:lnTo>
                    <a:pt x="969818" y="369455"/>
                  </a:lnTo>
                </a:path>
              </a:pathLst>
            </a:custGeom>
            <a:ln w="635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1350"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26" name="Text Placeholder 65"/>
            <p:cNvSpPr txBox="1">
              <a:spLocks/>
            </p:cNvSpPr>
            <p:nvPr/>
          </p:nvSpPr>
          <p:spPr>
            <a:xfrm>
              <a:off x="-125127" y="1340528"/>
              <a:ext cx="2342936" cy="346441"/>
            </a:xfrm>
            <a:prstGeom prst="rect">
              <a:avLst/>
            </a:prstGeom>
          </p:spPr>
          <p:txBody>
            <a:bodyPr>
              <a:spAutoFit/>
            </a:bodyPr>
            <a:lstStyle>
              <a:lvl1pPr marL="173038"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1pPr>
              <a:lvl2pPr marL="346075"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2pPr>
              <a:lvl3pPr marL="517525" indent="-171450" algn="l" defTabSz="457200" rtl="0" eaLnBrk="1" latinLnBrk="0" hangingPunct="1">
                <a:lnSpc>
                  <a:spcPct val="89000"/>
                </a:lnSpc>
                <a:spcBef>
                  <a:spcPts val="1100"/>
                </a:spcBef>
                <a:buClrTx/>
                <a:buFont typeface="Arial"/>
                <a:buChar char="•"/>
                <a:defRPr sz="1600" b="0" i="0" kern="1200" spc="-20">
                  <a:solidFill>
                    <a:schemeClr val="bg1"/>
                  </a:solidFill>
                  <a:latin typeface="Gotham Book"/>
                  <a:ea typeface="+mn-ea"/>
                  <a:cs typeface="Gotham Book"/>
                </a:defRPr>
              </a:lvl3pPr>
              <a:lvl4pPr marL="690563" indent="-173038"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4pPr>
              <a:lvl5pPr marL="854075" indent="-163513"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fontAlgn="auto">
                <a:spcAft>
                  <a:spcPts val="0"/>
                </a:spcAft>
                <a:buFont typeface="Arial"/>
                <a:buNone/>
                <a:defRPr/>
              </a:pPr>
              <a:r>
                <a:rPr lang="en-US" dirty="0" smtClean="0">
                  <a:solidFill>
                    <a:srgbClr val="3B3838"/>
                  </a:solidFill>
                  <a:latin typeface="Times" charset="0"/>
                  <a:ea typeface="Times" charset="0"/>
                  <a:cs typeface="Times" charset="0"/>
                </a:rPr>
                <a:t>Regional differences</a:t>
              </a:r>
              <a:endParaRPr lang="en-US" dirty="0">
                <a:solidFill>
                  <a:srgbClr val="3B3838"/>
                </a:solidFill>
                <a:latin typeface="Times" charset="0"/>
                <a:ea typeface="Times" charset="0"/>
                <a:cs typeface="Times" charset="0"/>
              </a:endParaRPr>
            </a:p>
          </p:txBody>
        </p:sp>
      </p:grpSp>
      <p:grpSp>
        <p:nvGrpSpPr>
          <p:cNvPr id="34" name="组 33"/>
          <p:cNvGrpSpPr>
            <a:grpSpLocks/>
          </p:cNvGrpSpPr>
          <p:nvPr/>
        </p:nvGrpSpPr>
        <p:grpSpPr bwMode="auto">
          <a:xfrm>
            <a:off x="5384800" y="4240213"/>
            <a:ext cx="2790825" cy="523875"/>
            <a:chOff x="5385560" y="4240127"/>
            <a:chExt cx="2790238" cy="523807"/>
          </a:xfrm>
        </p:grpSpPr>
        <p:sp>
          <p:nvSpPr>
            <p:cNvPr id="27" name="Freeform 43"/>
            <p:cNvSpPr/>
            <p:nvPr/>
          </p:nvSpPr>
          <p:spPr>
            <a:xfrm rot="10800000">
              <a:off x="5385560" y="4240127"/>
              <a:ext cx="596774" cy="422220"/>
            </a:xfrm>
            <a:custGeom>
              <a:avLst/>
              <a:gdLst>
                <a:gd name="connsiteX0" fmla="*/ 0 w 969818"/>
                <a:gd name="connsiteY0" fmla="*/ 0 h 369455"/>
                <a:gd name="connsiteX1" fmla="*/ 635000 w 969818"/>
                <a:gd name="connsiteY1" fmla="*/ 0 h 369455"/>
                <a:gd name="connsiteX2" fmla="*/ 969818 w 969818"/>
                <a:gd name="connsiteY2" fmla="*/ 369455 h 369455"/>
              </a:gdLst>
              <a:ahLst/>
              <a:cxnLst>
                <a:cxn ang="0">
                  <a:pos x="connsiteX0" y="connsiteY0"/>
                </a:cxn>
                <a:cxn ang="0">
                  <a:pos x="connsiteX1" y="connsiteY1"/>
                </a:cxn>
                <a:cxn ang="0">
                  <a:pos x="connsiteX2" y="connsiteY2"/>
                </a:cxn>
              </a:cxnLst>
              <a:rect l="l" t="t" r="r" b="b"/>
              <a:pathLst>
                <a:path w="969818" h="369455">
                  <a:moveTo>
                    <a:pt x="0" y="0"/>
                  </a:moveTo>
                  <a:lnTo>
                    <a:pt x="635000" y="0"/>
                  </a:lnTo>
                  <a:lnTo>
                    <a:pt x="969818" y="369455"/>
                  </a:lnTo>
                </a:path>
              </a:pathLst>
            </a:custGeom>
            <a:ln w="635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1350"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29" name="Text Placeholder 65"/>
            <p:cNvSpPr txBox="1">
              <a:spLocks/>
            </p:cNvSpPr>
            <p:nvPr/>
          </p:nvSpPr>
          <p:spPr>
            <a:xfrm>
              <a:off x="5982334" y="4419491"/>
              <a:ext cx="2193464" cy="344443"/>
            </a:xfrm>
            <a:prstGeom prst="rect">
              <a:avLst/>
            </a:prstGeom>
          </p:spPr>
          <p:txBody>
            <a:bodyPr>
              <a:spAutoFit/>
            </a:bodyPr>
            <a:lstStyle>
              <a:lvl1pPr marL="173038"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1pPr>
              <a:lvl2pPr marL="346075"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2pPr>
              <a:lvl3pPr marL="517525" indent="-171450" algn="l" defTabSz="457200" rtl="0" eaLnBrk="1" latinLnBrk="0" hangingPunct="1">
                <a:lnSpc>
                  <a:spcPct val="89000"/>
                </a:lnSpc>
                <a:spcBef>
                  <a:spcPts val="1100"/>
                </a:spcBef>
                <a:buClrTx/>
                <a:buFont typeface="Arial"/>
                <a:buChar char="•"/>
                <a:defRPr sz="1600" b="0" i="0" kern="1200" spc="-20">
                  <a:solidFill>
                    <a:schemeClr val="bg1"/>
                  </a:solidFill>
                  <a:latin typeface="Gotham Book"/>
                  <a:ea typeface="+mn-ea"/>
                  <a:cs typeface="Gotham Book"/>
                </a:defRPr>
              </a:lvl3pPr>
              <a:lvl4pPr marL="690563" indent="-173038"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4pPr>
              <a:lvl5pPr marL="854075" indent="-163513"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Arial"/>
                <a:buNone/>
                <a:defRPr/>
              </a:pPr>
              <a:r>
                <a:rPr lang="en-US" dirty="0" smtClean="0">
                  <a:solidFill>
                    <a:srgbClr val="3B3838"/>
                  </a:solidFill>
                  <a:latin typeface="Times" charset="0"/>
                  <a:ea typeface="Times" charset="0"/>
                  <a:cs typeface="Times" charset="0"/>
                </a:rPr>
                <a:t>Gender differences</a:t>
              </a:r>
              <a:endParaRPr lang="en-US" dirty="0">
                <a:solidFill>
                  <a:srgbClr val="3B3838"/>
                </a:solidFill>
                <a:latin typeface="Times" charset="0"/>
                <a:ea typeface="Times" charset="0"/>
                <a:cs typeface="Times" charset="0"/>
              </a:endParaRPr>
            </a:p>
          </p:txBody>
        </p:sp>
      </p:grpSp>
      <p:grpSp>
        <p:nvGrpSpPr>
          <p:cNvPr id="41" name="组 40"/>
          <p:cNvGrpSpPr>
            <a:grpSpLocks/>
          </p:cNvGrpSpPr>
          <p:nvPr/>
        </p:nvGrpSpPr>
        <p:grpSpPr bwMode="auto">
          <a:xfrm>
            <a:off x="298450" y="2994025"/>
            <a:ext cx="1674813" cy="839788"/>
            <a:chOff x="298384" y="2993982"/>
            <a:chExt cx="1674322" cy="839525"/>
          </a:xfrm>
        </p:grpSpPr>
        <p:sp>
          <p:nvSpPr>
            <p:cNvPr id="30" name="Freeform 46"/>
            <p:cNvSpPr/>
            <p:nvPr/>
          </p:nvSpPr>
          <p:spPr>
            <a:xfrm>
              <a:off x="1618797" y="3013026"/>
              <a:ext cx="353909" cy="95220"/>
            </a:xfrm>
            <a:custGeom>
              <a:avLst/>
              <a:gdLst>
                <a:gd name="connsiteX0" fmla="*/ 0 w 969818"/>
                <a:gd name="connsiteY0" fmla="*/ 0 h 369455"/>
                <a:gd name="connsiteX1" fmla="*/ 635000 w 969818"/>
                <a:gd name="connsiteY1" fmla="*/ 0 h 369455"/>
                <a:gd name="connsiteX2" fmla="*/ 969818 w 969818"/>
                <a:gd name="connsiteY2" fmla="*/ 369455 h 369455"/>
              </a:gdLst>
              <a:ahLst/>
              <a:cxnLst>
                <a:cxn ang="0">
                  <a:pos x="connsiteX0" y="connsiteY0"/>
                </a:cxn>
                <a:cxn ang="0">
                  <a:pos x="connsiteX1" y="connsiteY1"/>
                </a:cxn>
                <a:cxn ang="0">
                  <a:pos x="connsiteX2" y="connsiteY2"/>
                </a:cxn>
              </a:cxnLst>
              <a:rect l="l" t="t" r="r" b="b"/>
              <a:pathLst>
                <a:path w="969818" h="369455">
                  <a:moveTo>
                    <a:pt x="0" y="0"/>
                  </a:moveTo>
                  <a:lnTo>
                    <a:pt x="635000" y="0"/>
                  </a:lnTo>
                  <a:lnTo>
                    <a:pt x="969818" y="369455"/>
                  </a:lnTo>
                </a:path>
              </a:pathLst>
            </a:custGeom>
            <a:ln w="635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1350"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36" name="Text Placeholder 65"/>
            <p:cNvSpPr txBox="1">
              <a:spLocks/>
            </p:cNvSpPr>
            <p:nvPr/>
          </p:nvSpPr>
          <p:spPr>
            <a:xfrm>
              <a:off x="298384" y="2993982"/>
              <a:ext cx="1334697" cy="839525"/>
            </a:xfrm>
            <a:prstGeom prst="rect">
              <a:avLst/>
            </a:prstGeom>
          </p:spPr>
          <p:txBody>
            <a:bodyPr>
              <a:spAutoFit/>
            </a:bodyPr>
            <a:lstStyle>
              <a:lvl1pPr marL="173038"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1pPr>
              <a:lvl2pPr marL="346075"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2pPr>
              <a:lvl3pPr marL="517525" indent="-171450" algn="l" defTabSz="457200" rtl="0" eaLnBrk="1" latinLnBrk="0" hangingPunct="1">
                <a:lnSpc>
                  <a:spcPct val="89000"/>
                </a:lnSpc>
                <a:spcBef>
                  <a:spcPts val="1100"/>
                </a:spcBef>
                <a:buClrTx/>
                <a:buFont typeface="Arial"/>
                <a:buChar char="•"/>
                <a:defRPr sz="1600" b="0" i="0" kern="1200" spc="-20">
                  <a:solidFill>
                    <a:schemeClr val="bg1"/>
                  </a:solidFill>
                  <a:latin typeface="Gotham Book"/>
                  <a:ea typeface="+mn-ea"/>
                  <a:cs typeface="Gotham Book"/>
                </a:defRPr>
              </a:lvl3pPr>
              <a:lvl4pPr marL="690563" indent="-173038"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4pPr>
              <a:lvl5pPr marL="854075" indent="-163513"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Arial"/>
                <a:buNone/>
                <a:defRPr/>
              </a:pPr>
              <a:r>
                <a:rPr lang="en-US" dirty="0" smtClean="0">
                  <a:solidFill>
                    <a:srgbClr val="3B3838"/>
                  </a:solidFill>
                  <a:latin typeface="Times" charset="0"/>
                  <a:ea typeface="Times" charset="0"/>
                  <a:cs typeface="Times" charset="0"/>
                </a:rPr>
                <a:t>Household registration system</a:t>
              </a:r>
              <a:endParaRPr lang="en-US" dirty="0">
                <a:solidFill>
                  <a:srgbClr val="3B3838"/>
                </a:solidFill>
                <a:latin typeface="Times" charset="0"/>
                <a:ea typeface="Times" charset="0"/>
                <a:cs typeface="Times" charset="0"/>
              </a:endParaRPr>
            </a:p>
          </p:txBody>
        </p:sp>
      </p:grpSp>
      <p:sp>
        <p:nvSpPr>
          <p:cNvPr id="39" name="Text Placeholder 65"/>
          <p:cNvSpPr txBox="1">
            <a:spLocks/>
          </p:cNvSpPr>
          <p:nvPr/>
        </p:nvSpPr>
        <p:spPr>
          <a:xfrm>
            <a:off x="6905625" y="1266825"/>
            <a:ext cx="1763713" cy="346075"/>
          </a:xfrm>
          <a:prstGeom prst="rect">
            <a:avLst/>
          </a:prstGeom>
        </p:spPr>
        <p:txBody>
          <a:bodyPr>
            <a:spAutoFit/>
          </a:bodyPr>
          <a:lstStyle>
            <a:lvl1pPr marL="173038"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1pPr>
            <a:lvl2pPr marL="346075"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2pPr>
            <a:lvl3pPr marL="517525" indent="-171450" algn="l" defTabSz="457200" rtl="0" eaLnBrk="1" latinLnBrk="0" hangingPunct="1">
              <a:lnSpc>
                <a:spcPct val="89000"/>
              </a:lnSpc>
              <a:spcBef>
                <a:spcPts val="1100"/>
              </a:spcBef>
              <a:buClrTx/>
              <a:buFont typeface="Arial"/>
              <a:buChar char="•"/>
              <a:defRPr sz="1600" b="0" i="0" kern="1200" spc="-20">
                <a:solidFill>
                  <a:schemeClr val="bg1"/>
                </a:solidFill>
                <a:latin typeface="Gotham Book"/>
                <a:ea typeface="+mn-ea"/>
                <a:cs typeface="Gotham Book"/>
              </a:defRPr>
            </a:lvl3pPr>
            <a:lvl4pPr marL="690563" indent="-173038"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4pPr>
            <a:lvl5pPr marL="854075" indent="-163513"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Arial"/>
              <a:buNone/>
              <a:defRPr/>
            </a:pPr>
            <a:r>
              <a:rPr lang="en-US" dirty="0" smtClean="0">
                <a:solidFill>
                  <a:srgbClr val="3B3838"/>
                </a:solidFill>
                <a:latin typeface="Times" charset="0"/>
                <a:ea typeface="Times" charset="0"/>
                <a:cs typeface="Times" charset="0"/>
              </a:rPr>
              <a:t>Gap of wealth</a:t>
            </a:r>
            <a:endParaRPr lang="en-US" dirty="0">
              <a:solidFill>
                <a:srgbClr val="3B3838"/>
              </a:solidFill>
              <a:latin typeface="Times" charset="0"/>
              <a:ea typeface="Times" charset="0"/>
              <a:cs typeface="Times" charset="0"/>
            </a:endParaRPr>
          </a:p>
        </p:txBody>
      </p:sp>
      <p:grpSp>
        <p:nvGrpSpPr>
          <p:cNvPr id="46" name="组 45"/>
          <p:cNvGrpSpPr>
            <a:grpSpLocks/>
          </p:cNvGrpSpPr>
          <p:nvPr/>
        </p:nvGrpSpPr>
        <p:grpSpPr bwMode="auto">
          <a:xfrm>
            <a:off x="7278688" y="2354263"/>
            <a:ext cx="1536700" cy="733425"/>
            <a:chOff x="7279262" y="2353848"/>
            <a:chExt cx="1536540" cy="734047"/>
          </a:xfrm>
        </p:grpSpPr>
        <p:sp>
          <p:nvSpPr>
            <p:cNvPr id="42" name="Freeform 55"/>
            <p:cNvSpPr/>
            <p:nvPr/>
          </p:nvSpPr>
          <p:spPr>
            <a:xfrm flipH="1">
              <a:off x="7279262" y="2463478"/>
              <a:ext cx="279371" cy="125519"/>
            </a:xfrm>
            <a:custGeom>
              <a:avLst/>
              <a:gdLst>
                <a:gd name="connsiteX0" fmla="*/ 0 w 969818"/>
                <a:gd name="connsiteY0" fmla="*/ 0 h 369455"/>
                <a:gd name="connsiteX1" fmla="*/ 635000 w 969818"/>
                <a:gd name="connsiteY1" fmla="*/ 0 h 369455"/>
                <a:gd name="connsiteX2" fmla="*/ 969818 w 969818"/>
                <a:gd name="connsiteY2" fmla="*/ 369455 h 369455"/>
              </a:gdLst>
              <a:ahLst/>
              <a:cxnLst>
                <a:cxn ang="0">
                  <a:pos x="connsiteX0" y="connsiteY0"/>
                </a:cxn>
                <a:cxn ang="0">
                  <a:pos x="connsiteX1" y="connsiteY1"/>
                </a:cxn>
                <a:cxn ang="0">
                  <a:pos x="connsiteX2" y="connsiteY2"/>
                </a:cxn>
              </a:cxnLst>
              <a:rect l="l" t="t" r="r" b="b"/>
              <a:pathLst>
                <a:path w="969818" h="369455">
                  <a:moveTo>
                    <a:pt x="0" y="0"/>
                  </a:moveTo>
                  <a:lnTo>
                    <a:pt x="635000" y="0"/>
                  </a:lnTo>
                  <a:lnTo>
                    <a:pt x="969818" y="369455"/>
                  </a:lnTo>
                </a:path>
              </a:pathLst>
            </a:custGeom>
            <a:ln w="635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1350"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44" name="Text Placeholder 65"/>
            <p:cNvSpPr txBox="1">
              <a:spLocks/>
            </p:cNvSpPr>
            <p:nvPr/>
          </p:nvSpPr>
          <p:spPr>
            <a:xfrm>
              <a:off x="7641174" y="2353848"/>
              <a:ext cx="1174628" cy="734047"/>
            </a:xfrm>
            <a:prstGeom prst="rect">
              <a:avLst/>
            </a:prstGeom>
          </p:spPr>
          <p:txBody>
            <a:bodyPr>
              <a:spAutoFit/>
            </a:bodyPr>
            <a:lstStyle>
              <a:lvl1pPr marL="173038"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1pPr>
              <a:lvl2pPr marL="346075" indent="-173038" algn="l" defTabSz="457200" rtl="0" eaLnBrk="1" latinLnBrk="0" hangingPunct="1">
                <a:lnSpc>
                  <a:spcPct val="89000"/>
                </a:lnSpc>
                <a:spcBef>
                  <a:spcPts val="1100"/>
                </a:spcBef>
                <a:buClrTx/>
                <a:buFont typeface="Arial"/>
                <a:buChar char="–"/>
                <a:defRPr sz="1800" b="0" i="0" kern="1200" spc="-20">
                  <a:solidFill>
                    <a:schemeClr val="bg1"/>
                  </a:solidFill>
                  <a:latin typeface="Gotham Book"/>
                  <a:ea typeface="+mn-ea"/>
                  <a:cs typeface="Gotham Book"/>
                </a:defRPr>
              </a:lvl2pPr>
              <a:lvl3pPr marL="517525" indent="-171450" algn="l" defTabSz="457200" rtl="0" eaLnBrk="1" latinLnBrk="0" hangingPunct="1">
                <a:lnSpc>
                  <a:spcPct val="89000"/>
                </a:lnSpc>
                <a:spcBef>
                  <a:spcPts val="1100"/>
                </a:spcBef>
                <a:buClrTx/>
                <a:buFont typeface="Arial"/>
                <a:buChar char="•"/>
                <a:defRPr sz="1600" b="0" i="0" kern="1200" spc="-20">
                  <a:solidFill>
                    <a:schemeClr val="bg1"/>
                  </a:solidFill>
                  <a:latin typeface="Gotham Book"/>
                  <a:ea typeface="+mn-ea"/>
                  <a:cs typeface="Gotham Book"/>
                </a:defRPr>
              </a:lvl3pPr>
              <a:lvl4pPr marL="690563" indent="-173038"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4pPr>
              <a:lvl5pPr marL="854075" indent="-163513" algn="l" defTabSz="457200" rtl="0" eaLnBrk="1" latinLnBrk="0" hangingPunct="1">
                <a:lnSpc>
                  <a:spcPct val="89000"/>
                </a:lnSpc>
                <a:spcBef>
                  <a:spcPts val="1100"/>
                </a:spcBef>
                <a:buClrTx/>
                <a:buFont typeface="Arial"/>
                <a:buChar char="»"/>
                <a:defRPr sz="1400" b="0" i="0" kern="1200" spc="-20">
                  <a:solidFill>
                    <a:schemeClr val="bg1"/>
                  </a:solidFill>
                  <a:latin typeface="Gotham Book"/>
                  <a:ea typeface="+mn-ea"/>
                  <a:cs typeface="Gotham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Arial"/>
                <a:buNone/>
                <a:defRPr/>
              </a:pPr>
              <a:r>
                <a:rPr lang="en-US" dirty="0" smtClean="0">
                  <a:solidFill>
                    <a:srgbClr val="3B3838"/>
                  </a:solidFill>
                  <a:latin typeface="Times" charset="0"/>
                  <a:ea typeface="Times" charset="0"/>
                  <a:cs typeface="Times" charset="0"/>
                </a:rPr>
                <a:t>Admission </a:t>
              </a:r>
            </a:p>
            <a:p>
              <a:pPr marL="0" indent="0" fontAlgn="auto">
                <a:spcAft>
                  <a:spcPts val="0"/>
                </a:spcAft>
                <a:buFont typeface="Arial"/>
                <a:buNone/>
                <a:defRPr/>
              </a:pPr>
              <a:r>
                <a:rPr lang="en-US" dirty="0" smtClean="0">
                  <a:solidFill>
                    <a:srgbClr val="3B3838"/>
                  </a:solidFill>
                  <a:latin typeface="Times" charset="0"/>
                  <a:ea typeface="Times" charset="0"/>
                  <a:cs typeface="Times" charset="0"/>
                </a:rPr>
                <a:t>criteria</a:t>
              </a:r>
              <a:endParaRPr lang="en-US" dirty="0">
                <a:solidFill>
                  <a:srgbClr val="3B3838"/>
                </a:solidFill>
                <a:latin typeface="Times" charset="0"/>
                <a:ea typeface="Times" charset="0"/>
                <a:cs typeface="Times" charset="0"/>
              </a:endParaRPr>
            </a:p>
          </p:txBody>
        </p:sp>
      </p:grpSp>
      <p:sp>
        <p:nvSpPr>
          <p:cNvPr id="35847" name="标题 1"/>
          <p:cNvSpPr>
            <a:spLocks noGrp="1"/>
          </p:cNvSpPr>
          <p:nvPr>
            <p:ph type="title"/>
          </p:nvPr>
        </p:nvSpPr>
        <p:spPr>
          <a:xfrm>
            <a:off x="796925" y="679450"/>
            <a:ext cx="7886700" cy="436563"/>
          </a:xfrm>
        </p:spPr>
        <p:txBody>
          <a:bodyPr/>
          <a:lstStyle/>
          <a:p>
            <a:pPr eaLnBrk="1" hangingPunct="1"/>
            <a:r>
              <a:rPr lang="en-US" altLang="zh-CN" smtClean="0">
                <a:solidFill>
                  <a:srgbClr val="404040"/>
                </a:solidFill>
              </a:rPr>
              <a:t>What are the causes of inequality education opportunities?</a:t>
            </a:r>
            <a:endParaRPr lang="zh-CN" altLang="en-US" smtClean="0">
              <a:solidFill>
                <a:srgbClr val="404040"/>
              </a:solidFill>
            </a:endParaRPr>
          </a:p>
        </p:txBody>
      </p:sp>
      <p:grpSp>
        <p:nvGrpSpPr>
          <p:cNvPr id="31" name="组 30"/>
          <p:cNvGrpSpPr>
            <a:grpSpLocks/>
          </p:cNvGrpSpPr>
          <p:nvPr/>
        </p:nvGrpSpPr>
        <p:grpSpPr bwMode="auto">
          <a:xfrm>
            <a:off x="2354263" y="1089025"/>
            <a:ext cx="2343150" cy="2341563"/>
            <a:chOff x="2354762" y="1089041"/>
            <a:chExt cx="2342188" cy="2342190"/>
          </a:xfrm>
        </p:grpSpPr>
        <p:sp>
          <p:nvSpPr>
            <p:cNvPr id="7" name="Freeform 5"/>
            <p:cNvSpPr>
              <a:spLocks/>
            </p:cNvSpPr>
            <p:nvPr/>
          </p:nvSpPr>
          <p:spPr bwMode="auto">
            <a:xfrm>
              <a:off x="2354762" y="1089041"/>
              <a:ext cx="2342188" cy="2342190"/>
            </a:xfrm>
            <a:custGeom>
              <a:avLst/>
              <a:gdLst>
                <a:gd name="T0" fmla="*/ 2021 w 4043"/>
                <a:gd name="T1" fmla="*/ 0 h 4042"/>
                <a:gd name="T2" fmla="*/ 2021 w 4043"/>
                <a:gd name="T3" fmla="*/ 0 h 4042"/>
                <a:gd name="T4" fmla="*/ 0 w 4043"/>
                <a:gd name="T5" fmla="*/ 2021 h 4042"/>
                <a:gd name="T6" fmla="*/ 2021 w 4043"/>
                <a:gd name="T7" fmla="*/ 4042 h 4042"/>
                <a:gd name="T8" fmla="*/ 4043 w 4043"/>
                <a:gd name="T9" fmla="*/ 2021 h 4042"/>
                <a:gd name="T10" fmla="*/ 2021 w 4043"/>
                <a:gd name="T11" fmla="*/ 0 h 4042"/>
              </a:gdLst>
              <a:ahLst/>
              <a:cxnLst>
                <a:cxn ang="0">
                  <a:pos x="T0" y="T1"/>
                </a:cxn>
                <a:cxn ang="0">
                  <a:pos x="T2" y="T3"/>
                </a:cxn>
                <a:cxn ang="0">
                  <a:pos x="T4" y="T5"/>
                </a:cxn>
                <a:cxn ang="0">
                  <a:pos x="T6" y="T7"/>
                </a:cxn>
                <a:cxn ang="0">
                  <a:pos x="T8" y="T9"/>
                </a:cxn>
                <a:cxn ang="0">
                  <a:pos x="T10" y="T11"/>
                </a:cxn>
              </a:cxnLst>
              <a:rect l="0" t="0" r="r" b="b"/>
              <a:pathLst>
                <a:path w="4043" h="4042">
                  <a:moveTo>
                    <a:pt x="2021" y="0"/>
                  </a:moveTo>
                  <a:lnTo>
                    <a:pt x="2021" y="0"/>
                  </a:lnTo>
                  <a:cubicBezTo>
                    <a:pt x="905" y="0"/>
                    <a:pt x="0" y="904"/>
                    <a:pt x="0" y="2021"/>
                  </a:cubicBezTo>
                  <a:cubicBezTo>
                    <a:pt x="0" y="3137"/>
                    <a:pt x="905" y="4042"/>
                    <a:pt x="2021" y="4042"/>
                  </a:cubicBezTo>
                  <a:cubicBezTo>
                    <a:pt x="3138" y="4042"/>
                    <a:pt x="4043" y="3137"/>
                    <a:pt x="4043" y="2021"/>
                  </a:cubicBezTo>
                  <a:cubicBezTo>
                    <a:pt x="4043" y="905"/>
                    <a:pt x="3138" y="0"/>
                    <a:pt x="2021" y="0"/>
                  </a:cubicBezTo>
                  <a:close/>
                </a:path>
              </a:pathLst>
            </a:custGeom>
            <a:solidFill>
              <a:schemeClr val="tx1">
                <a:lumMod val="75000"/>
                <a:lumOff val="25000"/>
              </a:schemeClr>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anchor="ctr"/>
            <a:lstStyle/>
            <a:p>
              <a:pPr algn="ctr" fontAlgn="auto">
                <a:lnSpc>
                  <a:spcPts val="1320"/>
                </a:lnSpc>
                <a:spcBef>
                  <a:spcPts val="0"/>
                </a:spcBef>
                <a:spcAft>
                  <a:spcPts val="0"/>
                </a:spcAft>
                <a:defRPr/>
              </a:pPr>
              <a:endParaRPr lang="en-US" sz="1200" dirty="0">
                <a:solidFill>
                  <a:prstClr val="white"/>
                </a:solidFill>
                <a:latin typeface="微软雅黑" panose="020B0503020204020204" pitchFamily="34" charset="-122"/>
                <a:ea typeface="微软雅黑" panose="020B0503020204020204" pitchFamily="34" charset="-122"/>
                <a:cs typeface="Gotham Light"/>
              </a:endParaRPr>
            </a:p>
          </p:txBody>
        </p:sp>
        <p:pic>
          <p:nvPicPr>
            <p:cNvPr id="35873" name="图片 2"/>
            <p:cNvPicPr>
              <a:picLocks noChangeAspect="1"/>
            </p:cNvPicPr>
            <p:nvPr/>
          </p:nvPicPr>
          <p:blipFill>
            <a:blip r:embed="rId2"/>
            <a:srcRect/>
            <a:stretch>
              <a:fillRect/>
            </a:stretch>
          </p:blipFill>
          <p:spPr bwMode="auto">
            <a:xfrm>
              <a:off x="2751347" y="1670816"/>
              <a:ext cx="1570584" cy="1047056"/>
            </a:xfrm>
            <a:prstGeom prst="rect">
              <a:avLst/>
            </a:prstGeom>
            <a:noFill/>
            <a:ln w="9525">
              <a:noFill/>
              <a:miter lim="800000"/>
              <a:headEnd/>
              <a:tailEnd/>
            </a:ln>
          </p:spPr>
        </p:pic>
      </p:grpSp>
      <p:grpSp>
        <p:nvGrpSpPr>
          <p:cNvPr id="32" name="组 31"/>
          <p:cNvGrpSpPr>
            <a:grpSpLocks/>
          </p:cNvGrpSpPr>
          <p:nvPr/>
        </p:nvGrpSpPr>
        <p:grpSpPr bwMode="auto">
          <a:xfrm>
            <a:off x="4995863" y="1333500"/>
            <a:ext cx="1762125" cy="1763713"/>
            <a:chOff x="4996272" y="1333519"/>
            <a:chExt cx="1762412" cy="1763854"/>
          </a:xfrm>
        </p:grpSpPr>
        <p:sp>
          <p:nvSpPr>
            <p:cNvPr id="10" name="Freeform 10"/>
            <p:cNvSpPr>
              <a:spLocks/>
            </p:cNvSpPr>
            <p:nvPr/>
          </p:nvSpPr>
          <p:spPr bwMode="auto">
            <a:xfrm>
              <a:off x="4996272" y="1333519"/>
              <a:ext cx="1762412" cy="1763854"/>
            </a:xfrm>
            <a:custGeom>
              <a:avLst/>
              <a:gdLst>
                <a:gd name="T0" fmla="*/ 2331 w 4662"/>
                <a:gd name="T1" fmla="*/ 0 h 4662"/>
                <a:gd name="T2" fmla="*/ 2331 w 4662"/>
                <a:gd name="T3" fmla="*/ 0 h 4662"/>
                <a:gd name="T4" fmla="*/ 0 w 4662"/>
                <a:gd name="T5" fmla="*/ 2330 h 4662"/>
                <a:gd name="T6" fmla="*/ 2331 w 4662"/>
                <a:gd name="T7" fmla="*/ 4662 h 4662"/>
                <a:gd name="T8" fmla="*/ 4662 w 4662"/>
                <a:gd name="T9" fmla="*/ 2330 h 4662"/>
                <a:gd name="T10" fmla="*/ 2331 w 4662"/>
                <a:gd name="T11" fmla="*/ 0 h 4662"/>
              </a:gdLst>
              <a:ahLst/>
              <a:cxnLst>
                <a:cxn ang="0">
                  <a:pos x="T0" y="T1"/>
                </a:cxn>
                <a:cxn ang="0">
                  <a:pos x="T2" y="T3"/>
                </a:cxn>
                <a:cxn ang="0">
                  <a:pos x="T4" y="T5"/>
                </a:cxn>
                <a:cxn ang="0">
                  <a:pos x="T6" y="T7"/>
                </a:cxn>
                <a:cxn ang="0">
                  <a:pos x="T8" y="T9"/>
                </a:cxn>
                <a:cxn ang="0">
                  <a:pos x="T10" y="T11"/>
                </a:cxn>
              </a:cxnLst>
              <a:rect l="0" t="0" r="r" b="b"/>
              <a:pathLst>
                <a:path w="4662" h="4662">
                  <a:moveTo>
                    <a:pt x="2331" y="0"/>
                  </a:moveTo>
                  <a:lnTo>
                    <a:pt x="2331" y="0"/>
                  </a:lnTo>
                  <a:cubicBezTo>
                    <a:pt x="1043" y="0"/>
                    <a:pt x="0" y="1043"/>
                    <a:pt x="0" y="2330"/>
                  </a:cubicBezTo>
                  <a:cubicBezTo>
                    <a:pt x="0" y="3618"/>
                    <a:pt x="1043" y="4662"/>
                    <a:pt x="2331" y="4662"/>
                  </a:cubicBezTo>
                  <a:cubicBezTo>
                    <a:pt x="3618" y="4662"/>
                    <a:pt x="4662" y="3618"/>
                    <a:pt x="4662" y="2330"/>
                  </a:cubicBezTo>
                  <a:cubicBezTo>
                    <a:pt x="4662" y="1043"/>
                    <a:pt x="3618" y="0"/>
                    <a:pt x="2331" y="0"/>
                  </a:cubicBezTo>
                  <a:close/>
                </a:path>
              </a:pathLst>
            </a:custGeom>
            <a:solidFill>
              <a:schemeClr val="accent3"/>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anchor="ctr"/>
            <a:lstStyle/>
            <a:p>
              <a:pPr algn="ctr" fontAlgn="auto">
                <a:lnSpc>
                  <a:spcPts val="1320"/>
                </a:lnSpc>
                <a:spcBef>
                  <a:spcPts val="0"/>
                </a:spcBef>
                <a:spcAft>
                  <a:spcPts val="0"/>
                </a:spcAft>
                <a:defRPr/>
              </a:pPr>
              <a:endParaRPr lang="en-US" sz="1200" dirty="0">
                <a:solidFill>
                  <a:prstClr val="white"/>
                </a:solidFill>
                <a:latin typeface="微软雅黑" panose="020B0503020204020204" pitchFamily="34" charset="-122"/>
                <a:ea typeface="微软雅黑" panose="020B0503020204020204" pitchFamily="34" charset="-122"/>
                <a:cs typeface="Gotham Light"/>
              </a:endParaRPr>
            </a:p>
          </p:txBody>
        </p:sp>
        <p:pic>
          <p:nvPicPr>
            <p:cNvPr id="35869" name="图片 3"/>
            <p:cNvPicPr>
              <a:picLocks noChangeAspect="1"/>
            </p:cNvPicPr>
            <p:nvPr/>
          </p:nvPicPr>
          <p:blipFill>
            <a:blip r:embed="rId3"/>
            <a:srcRect/>
            <a:stretch>
              <a:fillRect/>
            </a:stretch>
          </p:blipFill>
          <p:spPr bwMode="auto">
            <a:xfrm>
              <a:off x="5230123" y="1718559"/>
              <a:ext cx="1292556" cy="801956"/>
            </a:xfrm>
            <a:prstGeom prst="rect">
              <a:avLst/>
            </a:prstGeom>
            <a:noFill/>
            <a:ln w="9525">
              <a:noFill/>
              <a:miter lim="800000"/>
              <a:headEnd/>
              <a:tailEnd/>
            </a:ln>
          </p:spPr>
        </p:pic>
      </p:grpSp>
      <p:grpSp>
        <p:nvGrpSpPr>
          <p:cNvPr id="33" name="组 32"/>
          <p:cNvGrpSpPr>
            <a:grpSpLocks/>
          </p:cNvGrpSpPr>
          <p:nvPr/>
        </p:nvGrpSpPr>
        <p:grpSpPr bwMode="auto">
          <a:xfrm>
            <a:off x="4148138" y="2560638"/>
            <a:ext cx="1743075" cy="1741487"/>
            <a:chOff x="4148901" y="2560842"/>
            <a:chExt cx="1742218" cy="1740778"/>
          </a:xfrm>
        </p:grpSpPr>
        <p:sp>
          <p:nvSpPr>
            <p:cNvPr id="16" name="Freeform 20"/>
            <p:cNvSpPr>
              <a:spLocks/>
            </p:cNvSpPr>
            <p:nvPr/>
          </p:nvSpPr>
          <p:spPr bwMode="auto">
            <a:xfrm>
              <a:off x="4148901" y="2560842"/>
              <a:ext cx="1742218" cy="1740778"/>
            </a:xfrm>
            <a:custGeom>
              <a:avLst/>
              <a:gdLst>
                <a:gd name="T0" fmla="*/ 1476 w 2953"/>
                <a:gd name="T1" fmla="*/ 0 h 2952"/>
                <a:gd name="T2" fmla="*/ 1476 w 2953"/>
                <a:gd name="T3" fmla="*/ 0 h 2952"/>
                <a:gd name="T4" fmla="*/ 0 w 2953"/>
                <a:gd name="T5" fmla="*/ 1476 h 2952"/>
                <a:gd name="T6" fmla="*/ 1476 w 2953"/>
                <a:gd name="T7" fmla="*/ 2952 h 2952"/>
                <a:gd name="T8" fmla="*/ 2953 w 2953"/>
                <a:gd name="T9" fmla="*/ 1476 h 2952"/>
                <a:gd name="T10" fmla="*/ 1476 w 2953"/>
                <a:gd name="T11" fmla="*/ 0 h 2952"/>
              </a:gdLst>
              <a:ahLst/>
              <a:cxnLst>
                <a:cxn ang="0">
                  <a:pos x="T0" y="T1"/>
                </a:cxn>
                <a:cxn ang="0">
                  <a:pos x="T2" y="T3"/>
                </a:cxn>
                <a:cxn ang="0">
                  <a:pos x="T4" y="T5"/>
                </a:cxn>
                <a:cxn ang="0">
                  <a:pos x="T6" y="T7"/>
                </a:cxn>
                <a:cxn ang="0">
                  <a:pos x="T8" y="T9"/>
                </a:cxn>
                <a:cxn ang="0">
                  <a:pos x="T10" y="T11"/>
                </a:cxn>
              </a:cxnLst>
              <a:rect l="0" t="0" r="r" b="b"/>
              <a:pathLst>
                <a:path w="2953" h="2952">
                  <a:moveTo>
                    <a:pt x="1476" y="0"/>
                  </a:moveTo>
                  <a:lnTo>
                    <a:pt x="1476" y="0"/>
                  </a:lnTo>
                  <a:cubicBezTo>
                    <a:pt x="661" y="0"/>
                    <a:pt x="0" y="660"/>
                    <a:pt x="0" y="1476"/>
                  </a:cubicBezTo>
                  <a:cubicBezTo>
                    <a:pt x="0" y="2291"/>
                    <a:pt x="661" y="2952"/>
                    <a:pt x="1476" y="2952"/>
                  </a:cubicBezTo>
                  <a:cubicBezTo>
                    <a:pt x="2292" y="2952"/>
                    <a:pt x="2953" y="2291"/>
                    <a:pt x="2953" y="1476"/>
                  </a:cubicBezTo>
                  <a:cubicBezTo>
                    <a:pt x="2953" y="660"/>
                    <a:pt x="2292" y="0"/>
                    <a:pt x="1476" y="0"/>
                  </a:cubicBezTo>
                  <a:close/>
                </a:path>
              </a:pathLst>
            </a:custGeom>
            <a:solidFill>
              <a:schemeClr val="accent4"/>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anchor="ctr"/>
            <a:lstStyle/>
            <a:p>
              <a:pPr algn="ctr" fontAlgn="auto">
                <a:lnSpc>
                  <a:spcPts val="1320"/>
                </a:lnSpc>
                <a:spcBef>
                  <a:spcPts val="0"/>
                </a:spcBef>
                <a:spcAft>
                  <a:spcPts val="0"/>
                </a:spcAft>
                <a:defRPr/>
              </a:pPr>
              <a:endParaRPr lang="en-US" sz="1200" dirty="0">
                <a:solidFill>
                  <a:prstClr val="white"/>
                </a:solidFill>
                <a:latin typeface="微软雅黑" panose="020B0503020204020204" pitchFamily="34" charset="-122"/>
                <a:ea typeface="微软雅黑" panose="020B0503020204020204" pitchFamily="34" charset="-122"/>
                <a:cs typeface="Gotham Light"/>
              </a:endParaRPr>
            </a:p>
          </p:txBody>
        </p:sp>
        <p:pic>
          <p:nvPicPr>
            <p:cNvPr id="35865" name="图片 4"/>
            <p:cNvPicPr>
              <a:picLocks noChangeAspect="1"/>
            </p:cNvPicPr>
            <p:nvPr/>
          </p:nvPicPr>
          <p:blipFill>
            <a:blip r:embed="rId4"/>
            <a:srcRect/>
            <a:stretch>
              <a:fillRect/>
            </a:stretch>
          </p:blipFill>
          <p:spPr bwMode="auto">
            <a:xfrm>
              <a:off x="4272064" y="2976299"/>
              <a:ext cx="1495892" cy="916815"/>
            </a:xfrm>
            <a:prstGeom prst="rect">
              <a:avLst/>
            </a:prstGeom>
            <a:noFill/>
            <a:ln w="9525">
              <a:noFill/>
              <a:miter lim="800000"/>
              <a:headEnd/>
              <a:tailEnd/>
            </a:ln>
          </p:spPr>
        </p:pic>
      </p:grpSp>
      <p:grpSp>
        <p:nvGrpSpPr>
          <p:cNvPr id="40" name="组 39"/>
          <p:cNvGrpSpPr>
            <a:grpSpLocks/>
          </p:cNvGrpSpPr>
          <p:nvPr/>
        </p:nvGrpSpPr>
        <p:grpSpPr bwMode="auto">
          <a:xfrm>
            <a:off x="1870075" y="2782888"/>
            <a:ext cx="1460500" cy="1458912"/>
            <a:chOff x="1870591" y="2782968"/>
            <a:chExt cx="1459540" cy="1459540"/>
          </a:xfrm>
        </p:grpSpPr>
        <p:sp>
          <p:nvSpPr>
            <p:cNvPr id="13" name="Freeform 15"/>
            <p:cNvSpPr>
              <a:spLocks/>
            </p:cNvSpPr>
            <p:nvPr/>
          </p:nvSpPr>
          <p:spPr bwMode="auto">
            <a:xfrm>
              <a:off x="1870591" y="2782968"/>
              <a:ext cx="1459540" cy="1459540"/>
            </a:xfrm>
            <a:custGeom>
              <a:avLst/>
              <a:gdLst>
                <a:gd name="T0" fmla="*/ 0 w 5347"/>
                <a:gd name="T1" fmla="*/ 2673 h 5347"/>
                <a:gd name="T2" fmla="*/ 0 w 5347"/>
                <a:gd name="T3" fmla="*/ 2673 h 5347"/>
                <a:gd name="T4" fmla="*/ 2673 w 5347"/>
                <a:gd name="T5" fmla="*/ 0 h 5347"/>
                <a:gd name="T6" fmla="*/ 5347 w 5347"/>
                <a:gd name="T7" fmla="*/ 2673 h 5347"/>
                <a:gd name="T8" fmla="*/ 2673 w 5347"/>
                <a:gd name="T9" fmla="*/ 5347 h 5347"/>
                <a:gd name="T10" fmla="*/ 0 w 5347"/>
                <a:gd name="T11" fmla="*/ 2673 h 5347"/>
              </a:gdLst>
              <a:ahLst/>
              <a:cxnLst>
                <a:cxn ang="0">
                  <a:pos x="T0" y="T1"/>
                </a:cxn>
                <a:cxn ang="0">
                  <a:pos x="T2" y="T3"/>
                </a:cxn>
                <a:cxn ang="0">
                  <a:pos x="T4" y="T5"/>
                </a:cxn>
                <a:cxn ang="0">
                  <a:pos x="T6" y="T7"/>
                </a:cxn>
                <a:cxn ang="0">
                  <a:pos x="T8" y="T9"/>
                </a:cxn>
                <a:cxn ang="0">
                  <a:pos x="T10" y="T11"/>
                </a:cxn>
              </a:cxnLst>
              <a:rect l="0" t="0" r="r" b="b"/>
              <a:pathLst>
                <a:path w="5347" h="5347">
                  <a:moveTo>
                    <a:pt x="0" y="2673"/>
                  </a:moveTo>
                  <a:lnTo>
                    <a:pt x="0" y="2673"/>
                  </a:lnTo>
                  <a:cubicBezTo>
                    <a:pt x="0" y="1196"/>
                    <a:pt x="1196" y="0"/>
                    <a:pt x="2673" y="0"/>
                  </a:cubicBezTo>
                  <a:cubicBezTo>
                    <a:pt x="4150" y="0"/>
                    <a:pt x="5347" y="1196"/>
                    <a:pt x="5347" y="2673"/>
                  </a:cubicBezTo>
                  <a:cubicBezTo>
                    <a:pt x="5347" y="4150"/>
                    <a:pt x="4150" y="5347"/>
                    <a:pt x="2673" y="5347"/>
                  </a:cubicBezTo>
                  <a:cubicBezTo>
                    <a:pt x="1196" y="5347"/>
                    <a:pt x="0" y="4150"/>
                    <a:pt x="0" y="2673"/>
                  </a:cubicBezTo>
                  <a:close/>
                </a:path>
              </a:pathLst>
            </a:custGeom>
            <a:solidFill>
              <a:schemeClr val="accent3"/>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anchor="ctr"/>
            <a:lstStyle/>
            <a:p>
              <a:pPr algn="ctr" fontAlgn="auto">
                <a:lnSpc>
                  <a:spcPts val="1320"/>
                </a:lnSpc>
                <a:spcBef>
                  <a:spcPts val="0"/>
                </a:spcBef>
                <a:spcAft>
                  <a:spcPts val="0"/>
                </a:spcAft>
                <a:defRPr/>
              </a:pPr>
              <a:endParaRPr lang="en-US" sz="1200" dirty="0">
                <a:solidFill>
                  <a:prstClr val="white"/>
                </a:solidFill>
                <a:latin typeface="微软雅黑" panose="020B0503020204020204" pitchFamily="34" charset="-122"/>
                <a:ea typeface="微软雅黑" panose="020B0503020204020204" pitchFamily="34" charset="-122"/>
                <a:cs typeface="Gotham Light"/>
              </a:endParaRPr>
            </a:p>
          </p:txBody>
        </p:sp>
        <p:pic>
          <p:nvPicPr>
            <p:cNvPr id="35861" name="图片 20"/>
            <p:cNvPicPr>
              <a:picLocks noChangeAspect="1"/>
            </p:cNvPicPr>
            <p:nvPr/>
          </p:nvPicPr>
          <p:blipFill>
            <a:blip r:embed="rId5"/>
            <a:srcRect/>
            <a:stretch>
              <a:fillRect/>
            </a:stretch>
          </p:blipFill>
          <p:spPr bwMode="auto">
            <a:xfrm>
              <a:off x="1992418" y="3150321"/>
              <a:ext cx="1187439" cy="786478"/>
            </a:xfrm>
            <a:prstGeom prst="rect">
              <a:avLst/>
            </a:prstGeom>
            <a:noFill/>
            <a:ln w="9525">
              <a:noFill/>
              <a:miter lim="800000"/>
              <a:headEnd/>
              <a:tailEnd/>
            </a:ln>
          </p:spPr>
        </p:pic>
      </p:grpSp>
      <p:grpSp>
        <p:nvGrpSpPr>
          <p:cNvPr id="45" name="组 44"/>
          <p:cNvGrpSpPr>
            <a:grpSpLocks/>
          </p:cNvGrpSpPr>
          <p:nvPr/>
        </p:nvGrpSpPr>
        <p:grpSpPr bwMode="auto">
          <a:xfrm>
            <a:off x="6183313" y="2509838"/>
            <a:ext cx="1458912" cy="1457325"/>
            <a:chOff x="6183456" y="2509664"/>
            <a:chExt cx="1458100" cy="1458100"/>
          </a:xfrm>
        </p:grpSpPr>
        <p:sp>
          <p:nvSpPr>
            <p:cNvPr id="19" name="Freeform 25"/>
            <p:cNvSpPr>
              <a:spLocks/>
            </p:cNvSpPr>
            <p:nvPr/>
          </p:nvSpPr>
          <p:spPr bwMode="auto">
            <a:xfrm>
              <a:off x="6183456" y="2509664"/>
              <a:ext cx="1458100" cy="1458100"/>
            </a:xfrm>
            <a:custGeom>
              <a:avLst/>
              <a:gdLst>
                <a:gd name="T0" fmla="*/ 0 w 3899"/>
                <a:gd name="T1" fmla="*/ 1949 h 3899"/>
                <a:gd name="T2" fmla="*/ 0 w 3899"/>
                <a:gd name="T3" fmla="*/ 1949 h 3899"/>
                <a:gd name="T4" fmla="*/ 1949 w 3899"/>
                <a:gd name="T5" fmla="*/ 0 h 3899"/>
                <a:gd name="T6" fmla="*/ 3899 w 3899"/>
                <a:gd name="T7" fmla="*/ 1949 h 3899"/>
                <a:gd name="T8" fmla="*/ 1949 w 3899"/>
                <a:gd name="T9" fmla="*/ 3899 h 3899"/>
                <a:gd name="T10" fmla="*/ 0 w 3899"/>
                <a:gd name="T11" fmla="*/ 1949 h 3899"/>
              </a:gdLst>
              <a:ahLst/>
              <a:cxnLst>
                <a:cxn ang="0">
                  <a:pos x="T0" y="T1"/>
                </a:cxn>
                <a:cxn ang="0">
                  <a:pos x="T2" y="T3"/>
                </a:cxn>
                <a:cxn ang="0">
                  <a:pos x="T4" y="T5"/>
                </a:cxn>
                <a:cxn ang="0">
                  <a:pos x="T6" y="T7"/>
                </a:cxn>
                <a:cxn ang="0">
                  <a:pos x="T8" y="T9"/>
                </a:cxn>
                <a:cxn ang="0">
                  <a:pos x="T10" y="T11"/>
                </a:cxn>
              </a:cxnLst>
              <a:rect l="0" t="0" r="r" b="b"/>
              <a:pathLst>
                <a:path w="3899" h="3899">
                  <a:moveTo>
                    <a:pt x="0" y="1949"/>
                  </a:moveTo>
                  <a:lnTo>
                    <a:pt x="0" y="1949"/>
                  </a:lnTo>
                  <a:cubicBezTo>
                    <a:pt x="0" y="872"/>
                    <a:pt x="872" y="0"/>
                    <a:pt x="1949" y="0"/>
                  </a:cubicBezTo>
                  <a:cubicBezTo>
                    <a:pt x="3026" y="0"/>
                    <a:pt x="3899" y="872"/>
                    <a:pt x="3899" y="1949"/>
                  </a:cubicBezTo>
                  <a:cubicBezTo>
                    <a:pt x="3899" y="3026"/>
                    <a:pt x="3026" y="3899"/>
                    <a:pt x="1949" y="3899"/>
                  </a:cubicBezTo>
                  <a:cubicBezTo>
                    <a:pt x="872" y="3899"/>
                    <a:pt x="0" y="3026"/>
                    <a:pt x="0" y="1949"/>
                  </a:cubicBezTo>
                  <a:close/>
                </a:path>
              </a:pathLst>
            </a:custGeom>
            <a:solidFill>
              <a:schemeClr val="accent5"/>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anchor="ctr"/>
            <a:lstStyle/>
            <a:p>
              <a:pPr algn="ctr" fontAlgn="auto">
                <a:lnSpc>
                  <a:spcPts val="1320"/>
                </a:lnSpc>
                <a:spcBef>
                  <a:spcPts val="0"/>
                </a:spcBef>
                <a:spcAft>
                  <a:spcPts val="0"/>
                </a:spcAft>
                <a:defRPr/>
              </a:pPr>
              <a:endParaRPr lang="en-US" sz="1200" dirty="0">
                <a:solidFill>
                  <a:prstClr val="white"/>
                </a:solidFill>
                <a:latin typeface="微软雅黑" panose="020B0503020204020204" pitchFamily="34" charset="-122"/>
                <a:ea typeface="微软雅黑" panose="020B0503020204020204" pitchFamily="34" charset="-122"/>
                <a:cs typeface="Gotham Light"/>
              </a:endParaRPr>
            </a:p>
          </p:txBody>
        </p:sp>
        <p:pic>
          <p:nvPicPr>
            <p:cNvPr id="35857" name="图片 21"/>
            <p:cNvPicPr>
              <a:picLocks noChangeAspect="1"/>
            </p:cNvPicPr>
            <p:nvPr/>
          </p:nvPicPr>
          <p:blipFill>
            <a:blip r:embed="rId6"/>
            <a:srcRect/>
            <a:stretch>
              <a:fillRect/>
            </a:stretch>
          </p:blipFill>
          <p:spPr bwMode="auto">
            <a:xfrm flipH="1">
              <a:off x="6349199" y="2899254"/>
              <a:ext cx="1111989" cy="769496"/>
            </a:xfrm>
            <a:prstGeom prst="rect">
              <a:avLst/>
            </a:prstGeom>
            <a:noFill/>
            <a:ln w="9525">
              <a:noFill/>
              <a:miter lim="800000"/>
              <a:headEnd/>
              <a:tailEnd/>
            </a:ln>
          </p:spPr>
        </p:pic>
      </p:grpSp>
      <p:sp>
        <p:nvSpPr>
          <p:cNvPr id="35853" name="矩形 5"/>
          <p:cNvSpPr>
            <a:spLocks noChangeArrowheads="1"/>
          </p:cNvSpPr>
          <p:nvPr/>
        </p:nvSpPr>
        <p:spPr bwMode="auto">
          <a:xfrm>
            <a:off x="6203950" y="214313"/>
            <a:ext cx="2940050" cy="400050"/>
          </a:xfrm>
          <a:prstGeom prst="rect">
            <a:avLst/>
          </a:prstGeom>
          <a:noFill/>
          <a:ln w="9525">
            <a:noFill/>
            <a:miter lim="800000"/>
            <a:headEnd/>
            <a:tailEnd/>
          </a:ln>
        </p:spPr>
        <p:txBody>
          <a:bodyPr wrap="none">
            <a:spAutoFit/>
          </a:bodyPr>
          <a:lstStyle/>
          <a:p>
            <a:pPr algn="ctr"/>
            <a:r>
              <a:rPr lang="en-US" altLang="zh-CN" sz="2000" b="1">
                <a:solidFill>
                  <a:schemeClr val="bg1"/>
                </a:solidFill>
                <a:latin typeface="微软雅黑" pitchFamily="34" charset="-122"/>
                <a:ea typeface="微软雅黑" pitchFamily="34" charset="-122"/>
              </a:rPr>
              <a:t>Related CET-4 Practice</a:t>
            </a:r>
            <a:endParaRPr lang="zh-CN" altLang="en-US" sz="2000" b="1">
              <a:solidFill>
                <a:schemeClr val="bg1"/>
              </a:solidFill>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linds(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p:tgtEl>
                                          <p:spTgt spid="23"/>
                                        </p:tgtEl>
                                        <p:attrNameLst>
                                          <p:attrName>ppt_y</p:attrName>
                                        </p:attrNameLst>
                                      </p:cBhvr>
                                      <p:tavLst>
                                        <p:tav tm="0">
                                          <p:val>
                                            <p:strVal val="#ppt_y+#ppt_h*1.125000"/>
                                          </p:val>
                                        </p:tav>
                                        <p:tav tm="100000">
                                          <p:val>
                                            <p:strVal val="#ppt_y"/>
                                          </p:val>
                                        </p:tav>
                                      </p:tavLst>
                                    </p:anim>
                                    <p:animEffect transition="in" filter="wipe(up)">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checkerboard(across)">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barn(inVertical)">
                                      <p:cBhvr>
                                        <p:cTn id="26" dur="500"/>
                                        <p:tgtEl>
                                          <p:spTgt spid="3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p:cTn id="36" dur="500" fill="hold"/>
                                        <p:tgtEl>
                                          <p:spTgt spid="34"/>
                                        </p:tgtEl>
                                        <p:attrNameLst>
                                          <p:attrName>ppt_w</p:attrName>
                                        </p:attrNameLst>
                                      </p:cBhvr>
                                      <p:tavLst>
                                        <p:tav tm="0">
                                          <p:val>
                                            <p:fltVal val="0"/>
                                          </p:val>
                                        </p:tav>
                                        <p:tav tm="100000">
                                          <p:val>
                                            <p:strVal val="#ppt_w"/>
                                          </p:val>
                                        </p:tav>
                                      </p:tavLst>
                                    </p:anim>
                                    <p:anim calcmode="lin" valueType="num">
                                      <p:cBhvr>
                                        <p:cTn id="37" dur="500" fill="hold"/>
                                        <p:tgtEl>
                                          <p:spTgt spid="34"/>
                                        </p:tgtEl>
                                        <p:attrNameLst>
                                          <p:attrName>ppt_h</p:attrName>
                                        </p:attrNameLst>
                                      </p:cBhvr>
                                      <p:tavLst>
                                        <p:tav tm="0">
                                          <p:val>
                                            <p:fltVal val="0"/>
                                          </p:val>
                                        </p:tav>
                                        <p:tav tm="100000">
                                          <p:val>
                                            <p:strVal val="#ppt_h"/>
                                          </p:val>
                                        </p:tav>
                                      </p:tavLst>
                                    </p:anim>
                                    <p:animEffect transition="in" filter="fade">
                                      <p:cBhvr>
                                        <p:cTn id="38" dur="500"/>
                                        <p:tgtEl>
                                          <p:spTgt spid="34"/>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500" fill="hold"/>
                                        <p:tgtEl>
                                          <p:spTgt spid="40"/>
                                        </p:tgtEl>
                                        <p:attrNameLst>
                                          <p:attrName>ppt_w</p:attrName>
                                        </p:attrNameLst>
                                      </p:cBhvr>
                                      <p:tavLst>
                                        <p:tav tm="0">
                                          <p:val>
                                            <p:fltVal val="0"/>
                                          </p:val>
                                        </p:tav>
                                        <p:tav tm="100000">
                                          <p:val>
                                            <p:strVal val="#ppt_w"/>
                                          </p:val>
                                        </p:tav>
                                      </p:tavLst>
                                    </p:anim>
                                    <p:anim calcmode="lin" valueType="num">
                                      <p:cBhvr>
                                        <p:cTn id="44" dur="500" fill="hold"/>
                                        <p:tgtEl>
                                          <p:spTgt spid="40"/>
                                        </p:tgtEl>
                                        <p:attrNameLst>
                                          <p:attrName>ppt_h</p:attrName>
                                        </p:attrNameLst>
                                      </p:cBhvr>
                                      <p:tavLst>
                                        <p:tav tm="0">
                                          <p:val>
                                            <p:fltVal val="0"/>
                                          </p:val>
                                        </p:tav>
                                        <p:tav tm="100000">
                                          <p:val>
                                            <p:strVal val="#ppt_h"/>
                                          </p:val>
                                        </p:tav>
                                      </p:tavLst>
                                    </p:anim>
                                    <p:animEffect transition="in" filter="fade">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nodeType="clickEffect">
                                  <p:stCondLst>
                                    <p:cond delay="0"/>
                                  </p:stCondLst>
                                  <p:childTnLst>
                                    <p:set>
                                      <p:cBhvr>
                                        <p:cTn id="49" dur="1" fill="hold">
                                          <p:stCondLst>
                                            <p:cond delay="0"/>
                                          </p:stCondLst>
                                        </p:cTn>
                                        <p:tgtEl>
                                          <p:spTgt spid="41"/>
                                        </p:tgtEl>
                                        <p:attrNameLst>
                                          <p:attrName>style.visibility</p:attrName>
                                        </p:attrNameLst>
                                      </p:cBhvr>
                                      <p:to>
                                        <p:strVal val="visible"/>
                                      </p:to>
                                    </p:set>
                                    <p:animEffect transition="in" filter="dissolve">
                                      <p:cBhvr>
                                        <p:cTn id="50" dur="500"/>
                                        <p:tgtEl>
                                          <p:spTgt spid="41"/>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circle(in)">
                                      <p:cBhvr>
                                        <p:cTn id="55" dur="2000"/>
                                        <p:tgtEl>
                                          <p:spTgt spid="45"/>
                                        </p:tgtEl>
                                      </p:cBhvr>
                                    </p:animEffect>
                                  </p:childTnLst>
                                </p:cTn>
                              </p:par>
                            </p:childTnLst>
                          </p:cTn>
                        </p:par>
                      </p:childTnLst>
                    </p:cTn>
                  </p:par>
                  <p:par>
                    <p:cTn id="56" fill="hold">
                      <p:stCondLst>
                        <p:cond delay="indefinite"/>
                      </p:stCondLst>
                      <p:childTnLst>
                        <p:par>
                          <p:cTn id="57" fill="hold">
                            <p:stCondLst>
                              <p:cond delay="0"/>
                            </p:stCondLst>
                            <p:childTnLst>
                              <p:par>
                                <p:cTn id="58" presetID="49" presetClass="entr" presetSubtype="0" decel="100000" fill="hold" nodeType="clickEffect">
                                  <p:stCondLst>
                                    <p:cond delay="0"/>
                                  </p:stCondLst>
                                  <p:childTnLst>
                                    <p:set>
                                      <p:cBhvr>
                                        <p:cTn id="59" dur="1" fill="hold">
                                          <p:stCondLst>
                                            <p:cond delay="0"/>
                                          </p:stCondLst>
                                        </p:cTn>
                                        <p:tgtEl>
                                          <p:spTgt spid="46"/>
                                        </p:tgtEl>
                                        <p:attrNameLst>
                                          <p:attrName>style.visibility</p:attrName>
                                        </p:attrNameLst>
                                      </p:cBhvr>
                                      <p:to>
                                        <p:strVal val="visible"/>
                                      </p:to>
                                    </p:set>
                                    <p:anim calcmode="lin" valueType="num">
                                      <p:cBhvr>
                                        <p:cTn id="60" dur="500" fill="hold"/>
                                        <p:tgtEl>
                                          <p:spTgt spid="46"/>
                                        </p:tgtEl>
                                        <p:attrNameLst>
                                          <p:attrName>ppt_w</p:attrName>
                                        </p:attrNameLst>
                                      </p:cBhvr>
                                      <p:tavLst>
                                        <p:tav tm="0">
                                          <p:val>
                                            <p:fltVal val="0"/>
                                          </p:val>
                                        </p:tav>
                                        <p:tav tm="100000">
                                          <p:val>
                                            <p:strVal val="#ppt_w"/>
                                          </p:val>
                                        </p:tav>
                                      </p:tavLst>
                                    </p:anim>
                                    <p:anim calcmode="lin" valueType="num">
                                      <p:cBhvr>
                                        <p:cTn id="61" dur="500" fill="hold"/>
                                        <p:tgtEl>
                                          <p:spTgt spid="46"/>
                                        </p:tgtEl>
                                        <p:attrNameLst>
                                          <p:attrName>ppt_h</p:attrName>
                                        </p:attrNameLst>
                                      </p:cBhvr>
                                      <p:tavLst>
                                        <p:tav tm="0">
                                          <p:val>
                                            <p:fltVal val="0"/>
                                          </p:val>
                                        </p:tav>
                                        <p:tav tm="100000">
                                          <p:val>
                                            <p:strVal val="#ppt_h"/>
                                          </p:val>
                                        </p:tav>
                                      </p:tavLst>
                                    </p:anim>
                                    <p:anim calcmode="lin" valueType="num">
                                      <p:cBhvr>
                                        <p:cTn id="62" dur="500" fill="hold"/>
                                        <p:tgtEl>
                                          <p:spTgt spid="46"/>
                                        </p:tgtEl>
                                        <p:attrNameLst>
                                          <p:attrName>style.rotation</p:attrName>
                                        </p:attrNameLst>
                                      </p:cBhvr>
                                      <p:tavLst>
                                        <p:tav tm="0">
                                          <p:val>
                                            <p:fltVal val="360"/>
                                          </p:val>
                                        </p:tav>
                                        <p:tav tm="100000">
                                          <p:val>
                                            <p:fltVal val="0"/>
                                          </p:val>
                                        </p:tav>
                                      </p:tavLst>
                                    </p:anim>
                                    <p:animEffect transition="in" filter="fade">
                                      <p:cBhvr>
                                        <p:cTn id="63"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49105" y="743466"/>
            <a:ext cx="1447442" cy="1447442"/>
            <a:chOff x="304800" y="673100"/>
            <a:chExt cx="4000500" cy="4000500"/>
          </a:xfrm>
          <a:effectLst>
            <a:outerShdw blurRad="444500" dist="254000" dir="8100000" algn="tr" rotWithShape="0">
              <a:prstClr val="black">
                <a:alpha val="50000"/>
              </a:prstClr>
            </a:outerShdw>
          </a:effectLst>
        </p:grpSpPr>
        <p:sp>
          <p:nvSpPr>
            <p:cNvPr id="3" name="同心圆 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4" name="椭圆 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36866" name="标题 11"/>
          <p:cNvSpPr>
            <a:spLocks noGrp="1"/>
          </p:cNvSpPr>
          <p:nvPr>
            <p:ph type="title"/>
          </p:nvPr>
        </p:nvSpPr>
        <p:spPr>
          <a:xfrm>
            <a:off x="1123950" y="122238"/>
            <a:ext cx="7886700" cy="436562"/>
          </a:xfrm>
        </p:spPr>
        <p:txBody>
          <a:bodyPr/>
          <a:lstStyle/>
          <a:p>
            <a:pPr eaLnBrk="1" hangingPunct="1"/>
            <a:r>
              <a:rPr lang="en-US" altLang="zh-CN" smtClean="0"/>
              <a:t/>
            </a:r>
            <a:br>
              <a:rPr lang="en-US" altLang="zh-CN" smtClean="0"/>
            </a:br>
            <a:r>
              <a:rPr lang="en-US" altLang="zh-CN" smtClean="0"/>
              <a:t>Related CET-4 Practice</a:t>
            </a:r>
            <a:r>
              <a:rPr lang="zh-CN" altLang="en-US" smtClean="0"/>
              <a:t/>
            </a:r>
            <a:br>
              <a:rPr lang="zh-CN" altLang="en-US" smtClean="0"/>
            </a:br>
            <a:endParaRPr lang="zh-CN" altLang="en-US" smtClean="0"/>
          </a:p>
        </p:txBody>
      </p:sp>
      <p:sp>
        <p:nvSpPr>
          <p:cNvPr id="36867" name="文本框 4"/>
          <p:cNvSpPr txBox="1">
            <a:spLocks noChangeArrowheads="1"/>
          </p:cNvSpPr>
          <p:nvPr/>
        </p:nvSpPr>
        <p:spPr bwMode="auto">
          <a:xfrm>
            <a:off x="411163" y="1282700"/>
            <a:ext cx="1077912" cy="369888"/>
          </a:xfrm>
          <a:prstGeom prst="rect">
            <a:avLst/>
          </a:prstGeom>
          <a:noFill/>
          <a:ln w="9525">
            <a:noFill/>
            <a:miter lim="800000"/>
            <a:headEnd/>
            <a:tailEnd/>
          </a:ln>
        </p:spPr>
        <p:txBody>
          <a:bodyPr>
            <a:spAutoFit/>
          </a:bodyPr>
          <a:lstStyle/>
          <a:p>
            <a:r>
              <a:rPr kumimoji="1" lang="en-US" altLang="zh-CN" sz="1800" b="1">
                <a:solidFill>
                  <a:srgbClr val="FF0000"/>
                </a:solidFill>
                <a:latin typeface="Times" pitchFamily="18" charset="0"/>
                <a:cs typeface="Times" pitchFamily="18" charset="0"/>
              </a:rPr>
              <a:t>Justice?</a:t>
            </a:r>
            <a:endParaRPr kumimoji="1" lang="zh-CN" altLang="en-US" sz="1800" b="1">
              <a:solidFill>
                <a:srgbClr val="FF0000"/>
              </a:solidFill>
              <a:latin typeface="Times" pitchFamily="18" charset="0"/>
              <a:cs typeface="Times" pitchFamily="18" charset="0"/>
            </a:endParaRPr>
          </a:p>
        </p:txBody>
      </p:sp>
      <p:pic>
        <p:nvPicPr>
          <p:cNvPr id="6" name="Shape">
            <a:hlinkClick r:id="" action="ppaction://media"/>
          </p:cNvPr>
          <p:cNvPicPr>
            <a:picLocks noRot="1" noChangeAspect="1"/>
          </p:cNvPicPr>
          <p:nvPr>
            <a:videoFile r:link="rId1"/>
          </p:nvPr>
        </p:nvPicPr>
        <p:blipFill>
          <a:blip r:embed="rId4"/>
          <a:srcRect/>
          <a:stretch>
            <a:fillRect/>
          </a:stretch>
        </p:blipFill>
        <p:spPr bwMode="auto">
          <a:xfrm>
            <a:off x="1749425" y="762000"/>
            <a:ext cx="5826125" cy="3276600"/>
          </a:xfrm>
          <a:prstGeom prst="rect">
            <a:avLst/>
          </a:prstGeom>
          <a:noFill/>
          <a:ln w="9525">
            <a:noFill/>
            <a:miter lim="800000"/>
            <a:headEnd/>
            <a:tailEnd/>
          </a:ln>
        </p:spPr>
      </p:pic>
      <p:sp>
        <p:nvSpPr>
          <p:cNvPr id="36869" name="文本框 6"/>
          <p:cNvSpPr txBox="1">
            <a:spLocks noChangeArrowheads="1"/>
          </p:cNvSpPr>
          <p:nvPr/>
        </p:nvSpPr>
        <p:spPr bwMode="auto">
          <a:xfrm>
            <a:off x="885825" y="4097338"/>
            <a:ext cx="8158163" cy="706437"/>
          </a:xfrm>
          <a:prstGeom prst="rect">
            <a:avLst/>
          </a:prstGeom>
          <a:noFill/>
          <a:ln w="9525">
            <a:noFill/>
            <a:miter lim="800000"/>
            <a:headEnd/>
            <a:tailEnd/>
          </a:ln>
        </p:spPr>
        <p:txBody>
          <a:bodyPr>
            <a:spAutoFit/>
          </a:bodyPr>
          <a:lstStyle/>
          <a:p>
            <a:r>
              <a:rPr kumimoji="1" lang="zh-CN" altLang="en-US">
                <a:solidFill>
                  <a:srgbClr val="595959"/>
                </a:solidFill>
                <a:latin typeface="Calibri" pitchFamily="34" charset="0"/>
              </a:rPr>
              <a:t>（</a:t>
            </a:r>
            <a:r>
              <a:rPr kumimoji="1" lang="en-US" altLang="zh-CN" sz="2000">
                <a:solidFill>
                  <a:srgbClr val="3B3838"/>
                </a:solidFill>
                <a:latin typeface="Times" pitchFamily="18" charset="0"/>
                <a:cs typeface="Times" pitchFamily="18" charset="0"/>
              </a:rPr>
              <a:t>Xiong Xuan’ang, </a:t>
            </a:r>
            <a:r>
              <a:rPr kumimoji="1" lang="zh-CN" altLang="en-US" sz="2000">
                <a:solidFill>
                  <a:srgbClr val="3B3838"/>
                </a:solidFill>
                <a:latin typeface="Times" pitchFamily="18" charset="0"/>
                <a:cs typeface="Times" pitchFamily="18" charset="0"/>
              </a:rPr>
              <a:t> </a:t>
            </a:r>
            <a:r>
              <a:rPr kumimoji="1" lang="en-US" altLang="zh-CN" sz="2000">
                <a:solidFill>
                  <a:srgbClr val="3B3838"/>
                </a:solidFill>
                <a:latin typeface="Times" pitchFamily="18" charset="0"/>
                <a:cs typeface="Times" pitchFamily="18" charset="0"/>
              </a:rPr>
              <a:t>690,  the Beijing top scorer of National College Entrance Examination</a:t>
            </a:r>
            <a:r>
              <a:rPr kumimoji="1" lang="en-US" altLang="zh-CN">
                <a:solidFill>
                  <a:srgbClr val="3B3838"/>
                </a:solidFill>
                <a:latin typeface="Times" pitchFamily="18" charset="0"/>
                <a:cs typeface="Times" pitchFamily="18" charset="0"/>
              </a:rPr>
              <a:t>) </a:t>
            </a:r>
            <a:endParaRPr kumimoji="1" lang="zh-CN" altLang="en-US">
              <a:solidFill>
                <a:srgbClr val="3B3838"/>
              </a:solidFill>
              <a:latin typeface="Times" pitchFamily="18" charset="0"/>
              <a:cs typeface="Times" pitchFamily="18" charset="0"/>
            </a:endParaRPr>
          </a:p>
        </p:txBody>
      </p:sp>
    </p:spTree>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3009" y="558800"/>
            <a:ext cx="1447442" cy="1447442"/>
            <a:chOff x="304800" y="673100"/>
            <a:chExt cx="4000500" cy="4000500"/>
          </a:xfrm>
          <a:effectLst>
            <a:outerShdw blurRad="444500" dist="254000" dir="8100000" algn="tr" rotWithShape="0">
              <a:prstClr val="black">
                <a:alpha val="50000"/>
              </a:prstClr>
            </a:outerShdw>
          </a:effectLst>
        </p:grpSpPr>
        <p:sp>
          <p:nvSpPr>
            <p:cNvPr id="3" name="同心圆 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4" name="椭圆 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38914" name="标题 11"/>
          <p:cNvSpPr>
            <a:spLocks noGrp="1"/>
          </p:cNvSpPr>
          <p:nvPr>
            <p:ph type="title"/>
          </p:nvPr>
        </p:nvSpPr>
        <p:spPr>
          <a:xfrm>
            <a:off x="1123950" y="122238"/>
            <a:ext cx="7886700" cy="436562"/>
          </a:xfrm>
        </p:spPr>
        <p:txBody>
          <a:bodyPr/>
          <a:lstStyle/>
          <a:p>
            <a:pPr eaLnBrk="1" hangingPunct="1"/>
            <a:r>
              <a:rPr lang="en-US" altLang="zh-CN" smtClean="0"/>
              <a:t/>
            </a:r>
            <a:br>
              <a:rPr lang="en-US" altLang="zh-CN" smtClean="0"/>
            </a:br>
            <a:r>
              <a:rPr lang="en-US" altLang="zh-CN" smtClean="0"/>
              <a:t>Related CET-4 Practice</a:t>
            </a:r>
            <a:r>
              <a:rPr lang="zh-CN" altLang="en-US" smtClean="0"/>
              <a:t/>
            </a:r>
            <a:br>
              <a:rPr lang="zh-CN" altLang="en-US" smtClean="0"/>
            </a:br>
            <a:endParaRPr lang="zh-CN" altLang="en-US" smtClean="0"/>
          </a:p>
        </p:txBody>
      </p:sp>
      <p:sp>
        <p:nvSpPr>
          <p:cNvPr id="38915" name="文本框 4"/>
          <p:cNvSpPr txBox="1">
            <a:spLocks noChangeArrowheads="1"/>
          </p:cNvSpPr>
          <p:nvPr/>
        </p:nvSpPr>
        <p:spPr bwMode="auto">
          <a:xfrm>
            <a:off x="334963" y="1098550"/>
            <a:ext cx="1076325" cy="368300"/>
          </a:xfrm>
          <a:prstGeom prst="rect">
            <a:avLst/>
          </a:prstGeom>
          <a:noFill/>
          <a:ln w="9525">
            <a:noFill/>
            <a:miter lim="800000"/>
            <a:headEnd/>
            <a:tailEnd/>
          </a:ln>
        </p:spPr>
        <p:txBody>
          <a:bodyPr>
            <a:spAutoFit/>
          </a:bodyPr>
          <a:lstStyle/>
          <a:p>
            <a:r>
              <a:rPr kumimoji="1" lang="en-US" altLang="zh-CN" sz="1800" b="1">
                <a:solidFill>
                  <a:srgbClr val="FF0000"/>
                </a:solidFill>
                <a:latin typeface="Times" pitchFamily="18" charset="0"/>
                <a:cs typeface="Times" pitchFamily="18" charset="0"/>
              </a:rPr>
              <a:t>Justice?</a:t>
            </a:r>
            <a:endParaRPr kumimoji="1" lang="zh-CN" altLang="en-US" sz="1800" b="1">
              <a:solidFill>
                <a:srgbClr val="FF0000"/>
              </a:solidFill>
              <a:latin typeface="Times" pitchFamily="18" charset="0"/>
              <a:cs typeface="Times" pitchFamily="18" charset="0"/>
            </a:endParaRPr>
          </a:p>
        </p:txBody>
      </p:sp>
      <p:sp>
        <p:nvSpPr>
          <p:cNvPr id="38916" name="文本框 6"/>
          <p:cNvSpPr txBox="1">
            <a:spLocks noChangeArrowheads="1"/>
          </p:cNvSpPr>
          <p:nvPr/>
        </p:nvSpPr>
        <p:spPr bwMode="auto">
          <a:xfrm>
            <a:off x="787400" y="2068513"/>
            <a:ext cx="7712075" cy="1323975"/>
          </a:xfrm>
          <a:prstGeom prst="rect">
            <a:avLst/>
          </a:prstGeom>
          <a:noFill/>
          <a:ln w="9525">
            <a:noFill/>
            <a:miter lim="800000"/>
            <a:headEnd/>
            <a:tailEnd/>
          </a:ln>
        </p:spPr>
        <p:txBody>
          <a:bodyPr>
            <a:spAutoFit/>
          </a:bodyPr>
          <a:lstStyle/>
          <a:p>
            <a:pPr marL="342900" indent="-342900" algn="just">
              <a:buFont typeface="Calibri Light"/>
              <a:buAutoNum type="arabicPeriod"/>
            </a:pPr>
            <a:r>
              <a:rPr kumimoji="1" lang="en-US" altLang="zh-CN" sz="2000">
                <a:solidFill>
                  <a:srgbClr val="3B3838"/>
                </a:solidFill>
                <a:latin typeface="Times" pitchFamily="18" charset="0"/>
                <a:cs typeface="Times" pitchFamily="18" charset="0"/>
              </a:rPr>
              <a:t>Do you agree with Xiong’s opinion on inequity education opportunities?</a:t>
            </a:r>
          </a:p>
          <a:p>
            <a:pPr marL="342900" indent="-342900" algn="just">
              <a:buFont typeface="Calibri Light"/>
              <a:buAutoNum type="arabicPeriod"/>
            </a:pPr>
            <a:r>
              <a:rPr kumimoji="1" lang="en-US" altLang="zh-CN" sz="2000">
                <a:solidFill>
                  <a:srgbClr val="3B3838"/>
                </a:solidFill>
                <a:latin typeface="Times" pitchFamily="18" charset="0"/>
                <a:cs typeface="Times" pitchFamily="18" charset="0"/>
              </a:rPr>
              <a:t>The rich can enjoy better education while the poor can’t, do you think the phenomenon</a:t>
            </a:r>
            <a:r>
              <a:rPr kumimoji="1" lang="en-GB" altLang="zh-CN" sz="2000">
                <a:solidFill>
                  <a:srgbClr val="3B3838"/>
                </a:solidFill>
                <a:latin typeface="Times" pitchFamily="18" charset="0"/>
                <a:cs typeface="Times" pitchFamily="18" charset="0"/>
              </a:rPr>
              <a:t> is </a:t>
            </a:r>
            <a:r>
              <a:rPr kumimoji="1" lang="en-US" altLang="zh-CN" sz="2000">
                <a:solidFill>
                  <a:srgbClr val="3B3838"/>
                </a:solidFill>
                <a:latin typeface="Times" pitchFamily="18" charset="0"/>
                <a:cs typeface="Times" pitchFamily="18" charset="0"/>
              </a:rPr>
              <a:t>fair?</a:t>
            </a:r>
            <a:endParaRPr kumimoji="1" lang="zh-CN" altLang="en-US" sz="2000">
              <a:solidFill>
                <a:srgbClr val="3B3838"/>
              </a:solidFill>
              <a:latin typeface="Times" pitchFamily="18" charset="0"/>
              <a:cs typeface="Times" pitchFamily="18" charset="0"/>
            </a:endParaRP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圆角矩形 17"/>
          <p:cNvSpPr/>
          <p:nvPr/>
        </p:nvSpPr>
        <p:spPr>
          <a:xfrm>
            <a:off x="1693863" y="696913"/>
            <a:ext cx="7104062" cy="3962400"/>
          </a:xfrm>
          <a:prstGeom prst="roundRect">
            <a:avLst>
              <a:gd name="adj" fmla="val 945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nvGrpSpPr>
          <p:cNvPr id="2" name="组合 1"/>
          <p:cNvGrpSpPr/>
          <p:nvPr/>
        </p:nvGrpSpPr>
        <p:grpSpPr>
          <a:xfrm>
            <a:off x="63009" y="558800"/>
            <a:ext cx="1447442" cy="1447442"/>
            <a:chOff x="304800" y="673100"/>
            <a:chExt cx="4000500" cy="4000500"/>
          </a:xfrm>
          <a:effectLst>
            <a:outerShdw blurRad="444500" dist="254000" dir="8100000" algn="tr" rotWithShape="0">
              <a:prstClr val="black">
                <a:alpha val="50000"/>
              </a:prstClr>
            </a:outerShdw>
          </a:effectLst>
        </p:grpSpPr>
        <p:sp>
          <p:nvSpPr>
            <p:cNvPr id="3" name="同心圆 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4" name="椭圆 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21" name="TextBox 20"/>
          <p:cNvSpPr txBox="1">
            <a:spLocks noChangeArrowheads="1"/>
          </p:cNvSpPr>
          <p:nvPr/>
        </p:nvSpPr>
        <p:spPr bwMode="auto">
          <a:xfrm>
            <a:off x="2011363" y="876300"/>
            <a:ext cx="6604000" cy="3562350"/>
          </a:xfrm>
          <a:prstGeom prst="rect">
            <a:avLst/>
          </a:prstGeom>
          <a:noFill/>
          <a:ln w="9525">
            <a:noFill/>
            <a:miter lim="800000"/>
            <a:headEnd/>
            <a:tailEnd/>
          </a:ln>
        </p:spPr>
        <p:txBody>
          <a:bodyPr lIns="0" tIns="0" rIns="0" bIns="0">
            <a:spAutoFit/>
          </a:bodyPr>
          <a:lstStyle/>
          <a:p>
            <a:pPr algn="just">
              <a:lnSpc>
                <a:spcPct val="130000"/>
              </a:lnSpc>
            </a:pPr>
            <a:r>
              <a:rPr lang="zh-CN" altLang="en-US" sz="1800">
                <a:solidFill>
                  <a:srgbClr val="3B3838"/>
                </a:solidFill>
                <a:latin typeface="Calibri" pitchFamily="34" charset="0"/>
              </a:rPr>
              <a:t>  </a:t>
            </a:r>
            <a:r>
              <a:rPr lang="en-US" altLang="zh-CN" sz="1600">
                <a:solidFill>
                  <a:srgbClr val="3B3838"/>
                </a:solidFill>
                <a:latin typeface="Times" pitchFamily="18" charset="0"/>
                <a:cs typeface="Times" pitchFamily="18" charset="0"/>
              </a:rPr>
              <a:t>We must safeguard social fairness and justice. Fairness and justice are inherent requirements of socialism with Chinese characteristics. We must, relying on the concerted efforts of all the Chinese people and based on economic and social development, step up efforts to develop institutions that are vital to ensuring social fairness and justice; establish in due course a system for guaranteeing fairness in society featuring, among other things, equal rights, equal opportunities and fair rules for all; and foster a fair social environment and ensure people's equal right to participation in governance and to development.</a:t>
            </a:r>
          </a:p>
          <a:p>
            <a:pPr algn="just">
              <a:lnSpc>
                <a:spcPct val="130000"/>
              </a:lnSpc>
            </a:pPr>
            <a:endParaRPr lang="en-US" altLang="zh-CN" sz="1600" b="1">
              <a:solidFill>
                <a:srgbClr val="3B3838"/>
              </a:solidFill>
              <a:latin typeface="Times" pitchFamily="18" charset="0"/>
              <a:cs typeface="Times" pitchFamily="18" charset="0"/>
            </a:endParaRPr>
          </a:p>
          <a:p>
            <a:pPr algn="just">
              <a:lnSpc>
                <a:spcPct val="130000"/>
              </a:lnSpc>
            </a:pPr>
            <a:r>
              <a:rPr lang="zh-CN" altLang="en-US" sz="1400" b="1">
                <a:solidFill>
                  <a:srgbClr val="3B3838"/>
                </a:solidFill>
                <a:latin typeface="Times" pitchFamily="18" charset="0"/>
                <a:cs typeface="Times" pitchFamily="18" charset="0"/>
              </a:rPr>
              <a:t>        </a:t>
            </a:r>
            <a:r>
              <a:rPr lang="en-US" altLang="zh-CN" sz="1400" b="1">
                <a:solidFill>
                  <a:srgbClr val="3B3838"/>
                </a:solidFill>
                <a:latin typeface="Times" pitchFamily="18" charset="0"/>
                <a:cs typeface="Times" pitchFamily="18" charset="0"/>
              </a:rPr>
              <a:t>--Report to the Eighteenth National Congress of the Communist Party of China on Nov 8</a:t>
            </a:r>
            <a:endParaRPr lang="zh-CN" altLang="en-US" sz="1400" b="1">
              <a:solidFill>
                <a:srgbClr val="3B3838"/>
              </a:solidFill>
              <a:latin typeface="Times" pitchFamily="18" charset="0"/>
              <a:cs typeface="Times" pitchFamily="18" charset="0"/>
            </a:endParaRPr>
          </a:p>
        </p:txBody>
      </p:sp>
      <p:sp>
        <p:nvSpPr>
          <p:cNvPr id="40964" name="标题 11"/>
          <p:cNvSpPr>
            <a:spLocks noGrp="1"/>
          </p:cNvSpPr>
          <p:nvPr>
            <p:ph type="title"/>
          </p:nvPr>
        </p:nvSpPr>
        <p:spPr>
          <a:xfrm>
            <a:off x="1123950" y="122238"/>
            <a:ext cx="7886700" cy="436562"/>
          </a:xfrm>
        </p:spPr>
        <p:txBody>
          <a:bodyPr/>
          <a:lstStyle/>
          <a:p>
            <a:pPr eaLnBrk="1" hangingPunct="1"/>
            <a:r>
              <a:rPr lang="en-US" altLang="zh-CN" smtClean="0"/>
              <a:t>Significance and Solution</a:t>
            </a:r>
            <a:endParaRPr lang="zh-CN" altLang="en-US" smtClean="0"/>
          </a:p>
        </p:txBody>
      </p:sp>
      <p:sp>
        <p:nvSpPr>
          <p:cNvPr id="40965" name="文本框 7"/>
          <p:cNvSpPr txBox="1">
            <a:spLocks noChangeArrowheads="1"/>
          </p:cNvSpPr>
          <p:nvPr/>
        </p:nvSpPr>
        <p:spPr bwMode="auto">
          <a:xfrm>
            <a:off x="433388" y="876300"/>
            <a:ext cx="1076325" cy="831850"/>
          </a:xfrm>
          <a:prstGeom prst="rect">
            <a:avLst/>
          </a:prstGeom>
          <a:noFill/>
          <a:ln w="9525">
            <a:noFill/>
            <a:miter lim="800000"/>
            <a:headEnd/>
            <a:tailEnd/>
          </a:ln>
        </p:spPr>
        <p:txBody>
          <a:bodyPr>
            <a:spAutoFit/>
          </a:bodyPr>
          <a:lstStyle/>
          <a:p>
            <a:r>
              <a:rPr kumimoji="1" lang="en-US" altLang="zh-CN" sz="1600" b="1">
                <a:solidFill>
                  <a:srgbClr val="FF0000"/>
                </a:solidFill>
                <a:latin typeface="Times" pitchFamily="18" charset="0"/>
                <a:cs typeface="Times" pitchFamily="18" charset="0"/>
              </a:rPr>
              <a:t>Core Socialist Values</a:t>
            </a:r>
            <a:endParaRPr kumimoji="1" lang="zh-CN" altLang="en-US" sz="1600" b="1">
              <a:solidFill>
                <a:srgbClr val="FF0000"/>
              </a:solidFill>
              <a:latin typeface="Times" pitchFamily="18" charset="0"/>
              <a:cs typeface="Times"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标题 1"/>
          <p:cNvSpPr>
            <a:spLocks noGrp="1"/>
          </p:cNvSpPr>
          <p:nvPr>
            <p:ph type="title"/>
          </p:nvPr>
        </p:nvSpPr>
        <p:spPr>
          <a:xfrm>
            <a:off x="1123950" y="122238"/>
            <a:ext cx="7886700" cy="436562"/>
          </a:xfrm>
        </p:spPr>
        <p:txBody>
          <a:bodyPr/>
          <a:lstStyle/>
          <a:p>
            <a:pPr eaLnBrk="1" hangingPunct="1"/>
            <a:r>
              <a:rPr lang="en-US" altLang="zh-CN" smtClean="0"/>
              <a:t/>
            </a:r>
            <a:br>
              <a:rPr lang="en-US" altLang="zh-CN" smtClean="0"/>
            </a:br>
            <a:r>
              <a:rPr lang="en-US" altLang="zh-CN" smtClean="0"/>
              <a:t>Significance and Solution</a:t>
            </a:r>
            <a:r>
              <a:rPr lang="zh-CN" altLang="en-US" smtClean="0"/>
              <a:t/>
            </a:r>
            <a:br>
              <a:rPr lang="zh-CN" altLang="en-US" smtClean="0"/>
            </a:br>
            <a:endParaRPr kumimoji="1" lang="zh-CN" altLang="en-US" smtClean="0"/>
          </a:p>
        </p:txBody>
      </p:sp>
      <p:sp>
        <p:nvSpPr>
          <p:cNvPr id="43010" name="矩形 2"/>
          <p:cNvSpPr>
            <a:spLocks noChangeArrowheads="1"/>
          </p:cNvSpPr>
          <p:nvPr/>
        </p:nvSpPr>
        <p:spPr bwMode="auto">
          <a:xfrm>
            <a:off x="1058863" y="752475"/>
            <a:ext cx="7658100" cy="3416300"/>
          </a:xfrm>
          <a:prstGeom prst="rect">
            <a:avLst/>
          </a:prstGeom>
          <a:noFill/>
          <a:ln w="9525">
            <a:noFill/>
            <a:miter lim="800000"/>
            <a:headEnd/>
            <a:tailEnd/>
          </a:ln>
        </p:spPr>
        <p:txBody>
          <a:bodyPr>
            <a:spAutoFit/>
          </a:bodyPr>
          <a:lstStyle/>
          <a:p>
            <a:r>
              <a:rPr lang="en-US" altLang="zh-CN" sz="2400">
                <a:solidFill>
                  <a:srgbClr val="3B3838"/>
                </a:solidFill>
                <a:latin typeface="Calibri" pitchFamily="34" charset="0"/>
              </a:rPr>
              <a:t>      </a:t>
            </a:r>
            <a:r>
              <a:rPr lang="zh-CN" altLang="en-US" sz="2400">
                <a:solidFill>
                  <a:srgbClr val="3B3838"/>
                </a:solidFill>
                <a:latin typeface="Calibri" pitchFamily="34" charset="0"/>
              </a:rPr>
              <a:t>我们必须维护社会公平和正义。 公平正义是中国特色社会主义的内在要求。 我们必须依靠全体中国人民的共同努力，在经济社会发展的基础上，加强发展对确保社会公平正义至关重要的制度</a:t>
            </a:r>
            <a:r>
              <a:rPr lang="en-US" altLang="zh-CN" sz="2400">
                <a:solidFill>
                  <a:srgbClr val="3B3838"/>
                </a:solidFill>
                <a:latin typeface="Calibri" pitchFamily="34" charset="0"/>
              </a:rPr>
              <a:t>;  </a:t>
            </a:r>
            <a:r>
              <a:rPr lang="zh-CN" altLang="en-US" sz="2400">
                <a:solidFill>
                  <a:srgbClr val="3B3838"/>
                </a:solidFill>
                <a:latin typeface="Calibri" pitchFamily="34" charset="0"/>
              </a:rPr>
              <a:t>在适当的时候建立一个保障社会公平的制度，其中包括平等权利，平等机会和公平规则</a:t>
            </a:r>
            <a:r>
              <a:rPr lang="en-US" altLang="zh-CN" sz="2400">
                <a:solidFill>
                  <a:srgbClr val="3B3838"/>
                </a:solidFill>
                <a:latin typeface="Calibri" pitchFamily="34" charset="0"/>
              </a:rPr>
              <a:t>;  </a:t>
            </a:r>
            <a:r>
              <a:rPr lang="zh-CN" altLang="en-US" sz="2400">
                <a:solidFill>
                  <a:srgbClr val="3B3838"/>
                </a:solidFill>
                <a:latin typeface="Calibri" pitchFamily="34" charset="0"/>
              </a:rPr>
              <a:t>并营造公平的社会环境，确保人民参与治理和发展的平等权利。</a:t>
            </a:r>
          </a:p>
          <a:p>
            <a:endParaRPr lang="zh-CN" altLang="en-US" sz="2400">
              <a:solidFill>
                <a:srgbClr val="3B3838"/>
              </a:solidFill>
              <a:latin typeface="Calibri" pitchFamily="34" charset="0"/>
            </a:endParaRPr>
          </a:p>
          <a:p>
            <a:r>
              <a:rPr lang="zh-CN" altLang="en-US" sz="2400">
                <a:solidFill>
                  <a:srgbClr val="3B3838"/>
                </a:solidFill>
                <a:latin typeface="Calibri" pitchFamily="34" charset="0"/>
              </a:rPr>
              <a:t>         </a:t>
            </a:r>
            <a:r>
              <a:rPr lang="en-US" altLang="zh-CN" sz="2400">
                <a:solidFill>
                  <a:srgbClr val="3B3838"/>
                </a:solidFill>
                <a:latin typeface="Calibri" pitchFamily="34" charset="0"/>
              </a:rPr>
              <a:t> 11</a:t>
            </a:r>
            <a:r>
              <a:rPr lang="zh-CN" altLang="en-US" sz="2400">
                <a:solidFill>
                  <a:srgbClr val="3B3838"/>
                </a:solidFill>
                <a:latin typeface="Calibri" pitchFamily="34" charset="0"/>
              </a:rPr>
              <a:t>月</a:t>
            </a:r>
            <a:r>
              <a:rPr lang="en-US" altLang="zh-CN" sz="2400">
                <a:solidFill>
                  <a:srgbClr val="3B3838"/>
                </a:solidFill>
                <a:latin typeface="Calibri" pitchFamily="34" charset="0"/>
              </a:rPr>
              <a:t>8</a:t>
            </a:r>
            <a:r>
              <a:rPr lang="zh-CN" altLang="en-US" sz="2400">
                <a:solidFill>
                  <a:srgbClr val="3B3838"/>
                </a:solidFill>
                <a:latin typeface="Calibri" pitchFamily="34" charset="0"/>
              </a:rPr>
              <a:t>日中国共产党第十八次全国代表大会报告</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标题 1"/>
          <p:cNvSpPr>
            <a:spLocks noGrp="1"/>
          </p:cNvSpPr>
          <p:nvPr>
            <p:ph type="title"/>
          </p:nvPr>
        </p:nvSpPr>
        <p:spPr>
          <a:xfrm>
            <a:off x="1123950" y="122238"/>
            <a:ext cx="7886700" cy="436562"/>
          </a:xfrm>
        </p:spPr>
        <p:txBody>
          <a:bodyPr/>
          <a:lstStyle/>
          <a:p>
            <a:pPr eaLnBrk="1" hangingPunct="1"/>
            <a:r>
              <a:rPr kumimoji="1" lang="en-US" altLang="zh-CN" smtClean="0"/>
              <a:t> </a:t>
            </a:r>
            <a:endParaRPr kumimoji="1" lang="zh-CN" altLang="en-US" smtClean="0"/>
          </a:p>
        </p:txBody>
      </p:sp>
      <p:sp>
        <p:nvSpPr>
          <p:cNvPr id="18434" name="矩形 2"/>
          <p:cNvSpPr>
            <a:spLocks noChangeArrowheads="1"/>
          </p:cNvSpPr>
          <p:nvPr/>
        </p:nvSpPr>
        <p:spPr bwMode="auto">
          <a:xfrm>
            <a:off x="3487738" y="1062038"/>
            <a:ext cx="2613025" cy="768350"/>
          </a:xfrm>
          <a:prstGeom prst="rect">
            <a:avLst/>
          </a:prstGeom>
          <a:noFill/>
          <a:ln w="9525">
            <a:noFill/>
            <a:miter lim="800000"/>
            <a:headEnd/>
            <a:tailEnd/>
          </a:ln>
        </p:spPr>
        <p:txBody>
          <a:bodyPr wrap="none">
            <a:spAutoFit/>
          </a:bodyPr>
          <a:lstStyle/>
          <a:p>
            <a:r>
              <a:rPr lang="en-US" altLang="zh-CN" sz="4400" b="1">
                <a:solidFill>
                  <a:srgbClr val="FF0000"/>
                </a:solidFill>
                <a:latin typeface="微软雅黑" pitchFamily="34" charset="-122"/>
                <a:ea typeface="微软雅黑" pitchFamily="34" charset="-122"/>
              </a:rPr>
              <a:t>Contents</a:t>
            </a:r>
            <a:endParaRPr lang="zh-CN" altLang="en-US" sz="4400" b="1">
              <a:solidFill>
                <a:srgbClr val="FF0000"/>
              </a:solidFill>
              <a:latin typeface="微软雅黑" pitchFamily="34" charset="-122"/>
              <a:ea typeface="微软雅黑" pitchFamily="34" charset="-122"/>
            </a:endParaRPr>
          </a:p>
        </p:txBody>
      </p:sp>
      <p:sp>
        <p:nvSpPr>
          <p:cNvPr id="5" name="圆角矩形 4"/>
          <p:cNvSpPr/>
          <p:nvPr/>
        </p:nvSpPr>
        <p:spPr>
          <a:xfrm>
            <a:off x="1290638" y="2136775"/>
            <a:ext cx="3263900" cy="381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800" b="1" dirty="0">
                <a:solidFill>
                  <a:schemeClr val="bg1"/>
                </a:solidFill>
                <a:latin typeface="微软雅黑" panose="020B0503020204020204" pitchFamily="34" charset="-122"/>
                <a:ea typeface="微软雅黑" panose="020B0503020204020204" pitchFamily="34" charset="-122"/>
              </a:rPr>
              <a:t>Definition of Justice</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6" name="圆角矩形 5"/>
          <p:cNvSpPr/>
          <p:nvPr/>
        </p:nvSpPr>
        <p:spPr>
          <a:xfrm>
            <a:off x="5565775" y="2155825"/>
            <a:ext cx="3263900" cy="381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800" b="1" dirty="0">
                <a:solidFill>
                  <a:schemeClr val="bg1"/>
                </a:solidFill>
                <a:latin typeface="微软雅黑" panose="020B0503020204020204" pitchFamily="34" charset="-122"/>
                <a:ea typeface="微软雅黑" panose="020B0503020204020204" pitchFamily="34" charset="-122"/>
              </a:rPr>
              <a:t>Problems of Injustice</a:t>
            </a:r>
          </a:p>
        </p:txBody>
      </p:sp>
      <p:sp>
        <p:nvSpPr>
          <p:cNvPr id="7" name="圆角矩形 6"/>
          <p:cNvSpPr/>
          <p:nvPr/>
        </p:nvSpPr>
        <p:spPr>
          <a:xfrm>
            <a:off x="1319213" y="3290888"/>
            <a:ext cx="3263900" cy="381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800" b="1" dirty="0">
                <a:solidFill>
                  <a:schemeClr val="bg1"/>
                </a:solidFill>
                <a:latin typeface="微软雅黑" panose="020B0503020204020204" pitchFamily="34" charset="-122"/>
                <a:ea typeface="微软雅黑" panose="020B0503020204020204" pitchFamily="34" charset="-122"/>
              </a:rPr>
              <a:t>Related CET-4 Practice</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8" name="圆角矩形 7"/>
          <p:cNvSpPr/>
          <p:nvPr/>
        </p:nvSpPr>
        <p:spPr>
          <a:xfrm>
            <a:off x="5575300" y="3309938"/>
            <a:ext cx="3263900" cy="381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800" b="1" dirty="0">
                <a:solidFill>
                  <a:schemeClr val="bg1"/>
                </a:solidFill>
                <a:latin typeface="微软雅黑" panose="020B0503020204020204" pitchFamily="34" charset="-122"/>
                <a:ea typeface="微软雅黑" panose="020B0503020204020204" pitchFamily="34" charset="-122"/>
              </a:rPr>
              <a:t>Significance and Solution</a:t>
            </a:r>
            <a:endParaRPr lang="zh-CN" altLang="en-US" sz="1800" b="1" dirty="0">
              <a:solidFill>
                <a:schemeClr val="bg1"/>
              </a:solidFill>
              <a:latin typeface="微软雅黑" panose="020B0503020204020204" pitchFamily="34" charset="-122"/>
              <a:ea typeface="微软雅黑" panose="020B0503020204020204" pitchFamily="34" charset="-122"/>
            </a:endParaRPr>
          </a:p>
        </p:txBody>
      </p:sp>
      <p:pic>
        <p:nvPicPr>
          <p:cNvPr id="18439" name="图片 8"/>
          <p:cNvPicPr>
            <a:picLocks noChangeAspect="1"/>
          </p:cNvPicPr>
          <p:nvPr/>
        </p:nvPicPr>
        <p:blipFill>
          <a:blip r:embed="rId2"/>
          <a:srcRect/>
          <a:stretch>
            <a:fillRect/>
          </a:stretch>
        </p:blipFill>
        <p:spPr bwMode="auto">
          <a:xfrm>
            <a:off x="563563" y="2001838"/>
            <a:ext cx="657225" cy="623887"/>
          </a:xfrm>
          <a:prstGeom prst="rect">
            <a:avLst/>
          </a:prstGeom>
          <a:noFill/>
          <a:ln w="9525">
            <a:noFill/>
            <a:miter lim="800000"/>
            <a:headEnd/>
            <a:tailEnd/>
          </a:ln>
        </p:spPr>
      </p:pic>
      <p:pic>
        <p:nvPicPr>
          <p:cNvPr id="18440" name="图片 9"/>
          <p:cNvPicPr>
            <a:picLocks noChangeAspect="1"/>
          </p:cNvPicPr>
          <p:nvPr/>
        </p:nvPicPr>
        <p:blipFill>
          <a:blip r:embed="rId2"/>
          <a:srcRect/>
          <a:stretch>
            <a:fillRect/>
          </a:stretch>
        </p:blipFill>
        <p:spPr bwMode="auto">
          <a:xfrm>
            <a:off x="4765675" y="2057400"/>
            <a:ext cx="658813" cy="625475"/>
          </a:xfrm>
          <a:prstGeom prst="rect">
            <a:avLst/>
          </a:prstGeom>
          <a:noFill/>
          <a:ln w="9525">
            <a:noFill/>
            <a:miter lim="800000"/>
            <a:headEnd/>
            <a:tailEnd/>
          </a:ln>
        </p:spPr>
      </p:pic>
      <p:pic>
        <p:nvPicPr>
          <p:cNvPr id="18441" name="图片 10"/>
          <p:cNvPicPr>
            <a:picLocks noChangeAspect="1"/>
          </p:cNvPicPr>
          <p:nvPr/>
        </p:nvPicPr>
        <p:blipFill>
          <a:blip r:embed="rId2"/>
          <a:srcRect/>
          <a:stretch>
            <a:fillRect/>
          </a:stretch>
        </p:blipFill>
        <p:spPr bwMode="auto">
          <a:xfrm>
            <a:off x="590550" y="3144838"/>
            <a:ext cx="657225" cy="625475"/>
          </a:xfrm>
          <a:prstGeom prst="rect">
            <a:avLst/>
          </a:prstGeom>
          <a:noFill/>
          <a:ln w="9525">
            <a:noFill/>
            <a:miter lim="800000"/>
            <a:headEnd/>
            <a:tailEnd/>
          </a:ln>
        </p:spPr>
      </p:pic>
      <p:pic>
        <p:nvPicPr>
          <p:cNvPr id="18442" name="图片 11"/>
          <p:cNvPicPr>
            <a:picLocks noChangeAspect="1"/>
          </p:cNvPicPr>
          <p:nvPr/>
        </p:nvPicPr>
        <p:blipFill>
          <a:blip r:embed="rId2"/>
          <a:srcRect/>
          <a:stretch>
            <a:fillRect/>
          </a:stretch>
        </p:blipFill>
        <p:spPr bwMode="auto">
          <a:xfrm>
            <a:off x="4824413" y="3154363"/>
            <a:ext cx="657225" cy="62547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1"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500"/>
                                        <p:tgtEl>
                                          <p:spTgt spid="5"/>
                                        </p:tgtEl>
                                      </p:cBhvr>
                                    </p:animEffec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1"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heckerboard(across)">
                                      <p:cBhvr>
                                        <p:cTn id="25" dur="500"/>
                                        <p:tgtEl>
                                          <p:spTgt spid="6"/>
                                        </p:tgtEl>
                                      </p:cBhvr>
                                    </p:animEffect>
                                  </p:childTnLst>
                                </p:cTn>
                              </p:par>
                            </p:childTnLst>
                          </p:cTn>
                        </p:par>
                        <p:par>
                          <p:cTn id="26" fill="hold">
                            <p:stCondLst>
                              <p:cond delay="500"/>
                            </p:stCondLst>
                            <p:childTnLst>
                              <p:par>
                                <p:cTn id="27" presetID="42"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grpId="1"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checkerboard(across)">
                                      <p:cBhvr>
                                        <p:cTn id="36" dur="500"/>
                                        <p:tgtEl>
                                          <p:spTgt spid="7"/>
                                        </p:tgtEl>
                                      </p:cBhvr>
                                    </p:animEffect>
                                  </p:childTnLst>
                                </p:cTn>
                              </p:par>
                            </p:childTnLst>
                          </p:cTn>
                        </p:par>
                        <p:par>
                          <p:cTn id="37" fill="hold">
                            <p:stCondLst>
                              <p:cond delay="500"/>
                            </p:stCondLst>
                            <p:childTnLst>
                              <p:par>
                                <p:cTn id="38" presetID="42" presetClass="entr" presetSubtype="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1"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checkerboard(across)">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圆角矩形 17"/>
          <p:cNvSpPr/>
          <p:nvPr/>
        </p:nvSpPr>
        <p:spPr>
          <a:xfrm>
            <a:off x="628650" y="2139950"/>
            <a:ext cx="2447925" cy="2376488"/>
          </a:xfrm>
          <a:prstGeom prst="roundRect">
            <a:avLst>
              <a:gd name="adj" fmla="val 945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nvGrpSpPr>
          <p:cNvPr id="2" name="组合 1"/>
          <p:cNvGrpSpPr/>
          <p:nvPr/>
        </p:nvGrpSpPr>
        <p:grpSpPr>
          <a:xfrm>
            <a:off x="1108334" y="1008391"/>
            <a:ext cx="1447442" cy="1447442"/>
            <a:chOff x="304800" y="673100"/>
            <a:chExt cx="4000500" cy="4000500"/>
          </a:xfrm>
          <a:effectLst>
            <a:outerShdw blurRad="444500" dist="254000" dir="8100000" algn="tr" rotWithShape="0">
              <a:prstClr val="black">
                <a:alpha val="50000"/>
              </a:prstClr>
            </a:outerShdw>
          </a:effectLst>
        </p:grpSpPr>
        <p:sp>
          <p:nvSpPr>
            <p:cNvPr id="3" name="同心圆 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4" name="椭圆 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11" name="椭圆 10"/>
          <p:cNvSpPr/>
          <p:nvPr/>
        </p:nvSpPr>
        <p:spPr>
          <a:xfrm>
            <a:off x="2212975" y="1954213"/>
            <a:ext cx="373063" cy="373062"/>
          </a:xfrm>
          <a:prstGeom prst="ellipse">
            <a:avLst/>
          </a:prstGeom>
          <a:solidFill>
            <a:schemeClr val="accent3"/>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350" dirty="0">
                <a:solidFill>
                  <a:prstClr val="white"/>
                </a:solidFill>
              </a:rPr>
              <a:t>1</a:t>
            </a:r>
            <a:endParaRPr lang="zh-CN" altLang="en-US" sz="1350" dirty="0">
              <a:solidFill>
                <a:prstClr val="white"/>
              </a:solidFill>
            </a:endParaRPr>
          </a:p>
        </p:txBody>
      </p:sp>
      <p:sp>
        <p:nvSpPr>
          <p:cNvPr id="15" name="矩形 14"/>
          <p:cNvSpPr>
            <a:spLocks noChangeArrowheads="1"/>
          </p:cNvSpPr>
          <p:nvPr/>
        </p:nvSpPr>
        <p:spPr bwMode="auto">
          <a:xfrm>
            <a:off x="1079500" y="1481138"/>
            <a:ext cx="1430338" cy="400050"/>
          </a:xfrm>
          <a:prstGeom prst="rect">
            <a:avLst/>
          </a:prstGeom>
          <a:noFill/>
          <a:ln w="9525">
            <a:noFill/>
            <a:miter lim="800000"/>
            <a:headEnd/>
            <a:tailEnd/>
          </a:ln>
        </p:spPr>
        <p:txBody>
          <a:bodyPr wrap="none">
            <a:spAutoFit/>
          </a:bodyPr>
          <a:lstStyle/>
          <a:p>
            <a:r>
              <a:rPr lang="en-US" altLang="zh-CN" sz="2000">
                <a:solidFill>
                  <a:srgbClr val="000000"/>
                </a:solidFill>
                <a:latin typeface="Times New Roman" pitchFamily="18" charset="0"/>
                <a:ea typeface="微软雅黑" pitchFamily="34" charset="-122"/>
                <a:cs typeface="Times New Roman" pitchFamily="18" charset="0"/>
              </a:rPr>
              <a:t>Equal rights</a:t>
            </a:r>
            <a:endParaRPr lang="zh-CN" altLang="en-US" sz="2000">
              <a:solidFill>
                <a:srgbClr val="000000"/>
              </a:solidFill>
              <a:latin typeface="Times New Roman" pitchFamily="18" charset="0"/>
              <a:ea typeface="微软雅黑" pitchFamily="34" charset="-122"/>
              <a:cs typeface="Times New Roman" pitchFamily="18" charset="0"/>
            </a:endParaRPr>
          </a:p>
        </p:txBody>
      </p:sp>
      <p:sp>
        <p:nvSpPr>
          <p:cNvPr id="19" name="圆角矩形 18"/>
          <p:cNvSpPr/>
          <p:nvPr/>
        </p:nvSpPr>
        <p:spPr>
          <a:xfrm>
            <a:off x="3346450" y="2139950"/>
            <a:ext cx="2447925" cy="2376488"/>
          </a:xfrm>
          <a:prstGeom prst="roundRect">
            <a:avLst>
              <a:gd name="adj" fmla="val 7846"/>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sp>
        <p:nvSpPr>
          <p:cNvPr id="20" name="圆角矩形 19"/>
          <p:cNvSpPr/>
          <p:nvPr/>
        </p:nvSpPr>
        <p:spPr>
          <a:xfrm>
            <a:off x="6080125" y="2139950"/>
            <a:ext cx="2447925" cy="2376488"/>
          </a:xfrm>
          <a:prstGeom prst="roundRect">
            <a:avLst>
              <a:gd name="adj" fmla="val 744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nvGrpSpPr>
          <p:cNvPr id="5" name="组合 4"/>
          <p:cNvGrpSpPr/>
          <p:nvPr/>
        </p:nvGrpSpPr>
        <p:grpSpPr>
          <a:xfrm>
            <a:off x="3846803" y="1052302"/>
            <a:ext cx="1447442" cy="1447442"/>
            <a:chOff x="304800" y="673100"/>
            <a:chExt cx="4000500" cy="4000500"/>
          </a:xfrm>
          <a:effectLst>
            <a:outerShdw blurRad="444500" dist="254000" dir="8100000" algn="tr" rotWithShape="0">
              <a:prstClr val="black">
                <a:alpha val="50000"/>
              </a:prstClr>
            </a:outerShdw>
          </a:effectLst>
        </p:grpSpPr>
        <p:sp>
          <p:nvSpPr>
            <p:cNvPr id="6" name="同心圆 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7" name="椭圆 6"/>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grpSp>
        <p:nvGrpSpPr>
          <p:cNvPr id="8" name="组合 7"/>
          <p:cNvGrpSpPr/>
          <p:nvPr/>
        </p:nvGrpSpPr>
        <p:grpSpPr>
          <a:xfrm>
            <a:off x="6580942" y="1008391"/>
            <a:ext cx="1447442" cy="1447442"/>
            <a:chOff x="304800" y="673100"/>
            <a:chExt cx="4000500" cy="4000500"/>
          </a:xfrm>
          <a:effectLst>
            <a:outerShdw blurRad="444500" dist="2540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10" name="椭圆 9"/>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13" name="椭圆 12"/>
          <p:cNvSpPr/>
          <p:nvPr/>
        </p:nvSpPr>
        <p:spPr>
          <a:xfrm>
            <a:off x="5003800" y="1954213"/>
            <a:ext cx="373063" cy="373062"/>
          </a:xfrm>
          <a:prstGeom prst="ellipse">
            <a:avLst/>
          </a:prstGeom>
          <a:solidFill>
            <a:schemeClr val="accent3"/>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350" dirty="0">
                <a:solidFill>
                  <a:prstClr val="white"/>
                </a:solidFill>
              </a:rPr>
              <a:t>2</a:t>
            </a:r>
            <a:endParaRPr lang="zh-CN" altLang="en-US" sz="1350" dirty="0">
              <a:solidFill>
                <a:prstClr val="white"/>
              </a:solidFill>
            </a:endParaRPr>
          </a:p>
        </p:txBody>
      </p:sp>
      <p:sp>
        <p:nvSpPr>
          <p:cNvPr id="14" name="椭圆 13"/>
          <p:cNvSpPr/>
          <p:nvPr/>
        </p:nvSpPr>
        <p:spPr>
          <a:xfrm>
            <a:off x="7740650" y="1954213"/>
            <a:ext cx="373063" cy="373062"/>
          </a:xfrm>
          <a:prstGeom prst="ellipse">
            <a:avLst/>
          </a:prstGeom>
          <a:solidFill>
            <a:schemeClr val="accent5"/>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1350" dirty="0">
                <a:solidFill>
                  <a:prstClr val="white"/>
                </a:solidFill>
              </a:rPr>
              <a:t>3</a:t>
            </a:r>
            <a:endParaRPr lang="zh-CN" altLang="en-US" sz="1350" dirty="0">
              <a:solidFill>
                <a:prstClr val="white"/>
              </a:solidFill>
            </a:endParaRPr>
          </a:p>
        </p:txBody>
      </p:sp>
      <p:sp>
        <p:nvSpPr>
          <p:cNvPr id="16" name="矩形 15"/>
          <p:cNvSpPr>
            <a:spLocks noChangeArrowheads="1"/>
          </p:cNvSpPr>
          <p:nvPr/>
        </p:nvSpPr>
        <p:spPr bwMode="auto">
          <a:xfrm>
            <a:off x="3951288" y="1477963"/>
            <a:ext cx="2301875" cy="400050"/>
          </a:xfrm>
          <a:prstGeom prst="rect">
            <a:avLst/>
          </a:prstGeom>
          <a:noFill/>
          <a:ln w="9525">
            <a:noFill/>
            <a:miter lim="800000"/>
            <a:headEnd/>
            <a:tailEnd/>
          </a:ln>
        </p:spPr>
        <p:txBody>
          <a:bodyPr>
            <a:spAutoFit/>
          </a:bodyPr>
          <a:lstStyle/>
          <a:p>
            <a:r>
              <a:rPr lang="en-US" altLang="zh-CN" sz="2000">
                <a:solidFill>
                  <a:srgbClr val="000000"/>
                </a:solidFill>
                <a:latin typeface="Times New Roman" pitchFamily="18" charset="0"/>
                <a:ea typeface="微软雅黑" pitchFamily="34" charset="-122"/>
                <a:cs typeface="Times New Roman" pitchFamily="18" charset="0"/>
              </a:rPr>
              <a:t>Equal Opportunities</a:t>
            </a:r>
            <a:endParaRPr lang="zh-CN" altLang="en-US" sz="2000">
              <a:solidFill>
                <a:srgbClr val="000000"/>
              </a:solidFill>
              <a:latin typeface="Times New Roman" pitchFamily="18" charset="0"/>
              <a:ea typeface="微软雅黑" pitchFamily="34" charset="-122"/>
              <a:cs typeface="Times New Roman" pitchFamily="18" charset="0"/>
            </a:endParaRPr>
          </a:p>
        </p:txBody>
      </p:sp>
      <p:sp>
        <p:nvSpPr>
          <p:cNvPr id="17" name="矩形 16"/>
          <p:cNvSpPr>
            <a:spLocks noChangeArrowheads="1"/>
          </p:cNvSpPr>
          <p:nvPr/>
        </p:nvSpPr>
        <p:spPr bwMode="auto">
          <a:xfrm>
            <a:off x="6794500" y="1462088"/>
            <a:ext cx="1160463" cy="400050"/>
          </a:xfrm>
          <a:prstGeom prst="rect">
            <a:avLst/>
          </a:prstGeom>
          <a:noFill/>
          <a:ln w="9525">
            <a:noFill/>
            <a:miter lim="800000"/>
            <a:headEnd/>
            <a:tailEnd/>
          </a:ln>
        </p:spPr>
        <p:txBody>
          <a:bodyPr wrap="none">
            <a:spAutoFit/>
          </a:bodyPr>
          <a:lstStyle/>
          <a:p>
            <a:r>
              <a:rPr lang="en-US" altLang="zh-CN" sz="2000">
                <a:solidFill>
                  <a:srgbClr val="000000"/>
                </a:solidFill>
                <a:latin typeface="Times New Roman" pitchFamily="18" charset="0"/>
                <a:ea typeface="微软雅黑" pitchFamily="34" charset="-122"/>
                <a:cs typeface="Times New Roman" pitchFamily="18" charset="0"/>
              </a:rPr>
              <a:t>Fair rules</a:t>
            </a:r>
            <a:endParaRPr lang="zh-CN" altLang="en-US" sz="2000">
              <a:solidFill>
                <a:srgbClr val="000000"/>
              </a:solidFill>
              <a:latin typeface="Times New Roman" pitchFamily="18" charset="0"/>
              <a:ea typeface="微软雅黑" pitchFamily="34" charset="-122"/>
              <a:cs typeface="Times New Roman" pitchFamily="18" charset="0"/>
            </a:endParaRPr>
          </a:p>
        </p:txBody>
      </p:sp>
      <p:sp>
        <p:nvSpPr>
          <p:cNvPr id="21" name="TextBox 20"/>
          <p:cNvSpPr txBox="1">
            <a:spLocks noChangeArrowheads="1"/>
          </p:cNvSpPr>
          <p:nvPr/>
        </p:nvSpPr>
        <p:spPr bwMode="auto">
          <a:xfrm>
            <a:off x="673100" y="2382838"/>
            <a:ext cx="2232025" cy="1785937"/>
          </a:xfrm>
          <a:prstGeom prst="rect">
            <a:avLst/>
          </a:prstGeom>
          <a:noFill/>
          <a:ln w="9525">
            <a:noFill/>
            <a:miter lim="800000"/>
            <a:headEnd/>
            <a:tailEnd/>
          </a:ln>
        </p:spPr>
        <p:txBody>
          <a:bodyPr lIns="0" tIns="0" rIns="0" bIns="0">
            <a:spAutoFit/>
          </a:bodyPr>
          <a:lstStyle/>
          <a:p>
            <a:pPr algn="just">
              <a:lnSpc>
                <a:spcPct val="130000"/>
              </a:lnSpc>
            </a:pPr>
            <a:r>
              <a:rPr lang="en-US" altLang="zh-CN" sz="1800">
                <a:solidFill>
                  <a:srgbClr val="3B3838"/>
                </a:solidFill>
                <a:latin typeface="Times New Roman" pitchFamily="18" charset="0"/>
                <a:cs typeface="Times New Roman" pitchFamily="18" charset="0"/>
              </a:rPr>
              <a:t>Everyone can enjoy basic rights  equally, regardless of one’s family background, occupation, wealth, etc. </a:t>
            </a:r>
            <a:endParaRPr lang="zh-CN" altLang="en-US" sz="1800">
              <a:solidFill>
                <a:srgbClr val="3B3838"/>
              </a:solidFill>
              <a:latin typeface="Times New Roman" pitchFamily="18" charset="0"/>
              <a:cs typeface="Times New Roman" pitchFamily="18" charset="0"/>
            </a:endParaRPr>
          </a:p>
        </p:txBody>
      </p:sp>
      <p:sp>
        <p:nvSpPr>
          <p:cNvPr id="22" name="TextBox 21"/>
          <p:cNvSpPr txBox="1"/>
          <p:nvPr/>
        </p:nvSpPr>
        <p:spPr>
          <a:xfrm>
            <a:off x="3357563" y="2289175"/>
            <a:ext cx="2655887" cy="2506663"/>
          </a:xfrm>
          <a:prstGeom prst="rect">
            <a:avLst/>
          </a:prstGeom>
          <a:noFill/>
        </p:spPr>
        <p:txBody>
          <a:bodyPr lIns="0" tIns="0" rIns="0" bIns="0">
            <a:spAutoFit/>
          </a:bodyPr>
          <a:lstStyle/>
          <a:p>
            <a:pPr fontAlgn="auto">
              <a:lnSpc>
                <a:spcPct val="130000"/>
              </a:lnSpc>
              <a:spcBef>
                <a:spcPts val="0"/>
              </a:spcBef>
              <a:spcAft>
                <a:spcPts val="0"/>
              </a:spcAft>
              <a:defRPr/>
            </a:pPr>
            <a:r>
              <a:rPr lang="en-US" altLang="zh-CN" sz="1800" dirty="0">
                <a:solidFill>
                  <a:prstClr val="black">
                    <a:lumMod val="75000"/>
                    <a:lumOff val="25000"/>
                  </a:prstClr>
                </a:solidFill>
                <a:latin typeface="Times New Roman"/>
                <a:ea typeface="Microsoft YaHei" charset="-122"/>
                <a:cs typeface="Times New Roman"/>
              </a:rPr>
              <a:t>    </a:t>
            </a:r>
            <a:r>
              <a:rPr lang="en-US" altLang="zh-CN" sz="1800" dirty="0" err="1">
                <a:solidFill>
                  <a:srgbClr val="3B3838"/>
                </a:solidFill>
                <a:latin typeface="Times New Roman"/>
                <a:ea typeface="Microsoft YaHei" charset="-122"/>
                <a:cs typeface="Times New Roman"/>
              </a:rPr>
              <a:t>Belonger</a:t>
            </a:r>
            <a:r>
              <a:rPr lang="en-US" altLang="zh-CN" sz="1800" dirty="0">
                <a:solidFill>
                  <a:srgbClr val="3B3838"/>
                </a:solidFill>
                <a:latin typeface="Times New Roman"/>
                <a:ea typeface="Microsoft YaHei" charset="-122"/>
                <a:cs typeface="Times New Roman"/>
              </a:rPr>
              <a:t>. It is given to everyone.</a:t>
            </a:r>
          </a:p>
          <a:p>
            <a:pPr fontAlgn="auto">
              <a:lnSpc>
                <a:spcPct val="130000"/>
              </a:lnSpc>
              <a:spcBef>
                <a:spcPts val="0"/>
              </a:spcBef>
              <a:spcAft>
                <a:spcPts val="0"/>
              </a:spcAft>
              <a:defRPr/>
            </a:pPr>
            <a:r>
              <a:rPr lang="en-US" altLang="zh-CN" sz="1800" dirty="0">
                <a:solidFill>
                  <a:srgbClr val="3B3838"/>
                </a:solidFill>
                <a:latin typeface="Times New Roman"/>
                <a:ea typeface="Microsoft YaHei" charset="-122"/>
                <a:cs typeface="Times New Roman"/>
              </a:rPr>
              <a:t>    Aims. For example, jobs, education, medical treatment, housing, etc.</a:t>
            </a:r>
          </a:p>
          <a:p>
            <a:pPr fontAlgn="auto">
              <a:lnSpc>
                <a:spcPct val="130000"/>
              </a:lnSpc>
              <a:spcBef>
                <a:spcPts val="0"/>
              </a:spcBef>
              <a:spcAft>
                <a:spcPts val="0"/>
              </a:spcAft>
              <a:defRPr/>
            </a:pPr>
            <a:r>
              <a:rPr lang="en-US" altLang="zh-CN" sz="1800" dirty="0">
                <a:solidFill>
                  <a:srgbClr val="3B3838"/>
                </a:solidFill>
                <a:latin typeface="Times New Roman"/>
                <a:ea typeface="Microsoft YaHei" charset="-122"/>
                <a:cs typeface="Times New Roman"/>
              </a:rPr>
              <a:t>    Relationships.</a:t>
            </a:r>
          </a:p>
          <a:p>
            <a:pPr marL="342900" indent="-342900" fontAlgn="auto">
              <a:lnSpc>
                <a:spcPct val="130000"/>
              </a:lnSpc>
              <a:spcBef>
                <a:spcPts val="0"/>
              </a:spcBef>
              <a:spcAft>
                <a:spcPts val="0"/>
              </a:spcAft>
              <a:buFont typeface="+mj-ea"/>
              <a:buAutoNum type="circleNumDbPlain"/>
              <a:defRPr/>
            </a:pPr>
            <a:endParaRPr lang="zh-CN" altLang="en-US" sz="1800" dirty="0">
              <a:solidFill>
                <a:prstClr val="black">
                  <a:lumMod val="75000"/>
                  <a:lumOff val="25000"/>
                </a:prstClr>
              </a:solidFill>
              <a:latin typeface="Times New Roman"/>
              <a:ea typeface="Arial Hebrew" charset="-79"/>
              <a:cs typeface="Times New Roman"/>
            </a:endParaRPr>
          </a:p>
        </p:txBody>
      </p:sp>
      <p:sp>
        <p:nvSpPr>
          <p:cNvPr id="23" name="TextBox 22"/>
          <p:cNvSpPr txBox="1">
            <a:spLocks noChangeArrowheads="1"/>
          </p:cNvSpPr>
          <p:nvPr/>
        </p:nvSpPr>
        <p:spPr bwMode="auto">
          <a:xfrm>
            <a:off x="6138863" y="2398713"/>
            <a:ext cx="2376487" cy="2547937"/>
          </a:xfrm>
          <a:prstGeom prst="rect">
            <a:avLst/>
          </a:prstGeom>
          <a:noFill/>
          <a:ln w="9525">
            <a:noFill/>
            <a:miter lim="800000"/>
            <a:headEnd/>
            <a:tailEnd/>
          </a:ln>
        </p:spPr>
        <p:txBody>
          <a:bodyPr lIns="0" tIns="0" rIns="0" bIns="0">
            <a:spAutoFit/>
          </a:bodyPr>
          <a:lstStyle/>
          <a:p>
            <a:pPr algn="just">
              <a:lnSpc>
                <a:spcPct val="130000"/>
              </a:lnSpc>
            </a:pPr>
            <a:r>
              <a:rPr lang="en-US" altLang="zh-CN" sz="1600">
                <a:solidFill>
                  <a:srgbClr val="3B3838"/>
                </a:solidFill>
                <a:latin typeface="Times New Roman" pitchFamily="18" charset="0"/>
                <a:ea typeface="微软雅黑" pitchFamily="34" charset="-122"/>
                <a:cs typeface="Times New Roman" pitchFamily="18" charset="0"/>
              </a:rPr>
              <a:t>It includes all the laws, policies, regulations, etc, which are used to regulate behaviors. There is no exception for anyone to use hidden rules or privilege. </a:t>
            </a:r>
          </a:p>
          <a:p>
            <a:pPr>
              <a:lnSpc>
                <a:spcPct val="130000"/>
              </a:lnSpc>
            </a:pPr>
            <a:endParaRPr lang="en-US" altLang="zh-CN" sz="1600">
              <a:solidFill>
                <a:srgbClr val="3B3838"/>
              </a:solidFill>
              <a:latin typeface="微软雅黑" pitchFamily="34" charset="-122"/>
              <a:ea typeface="微软雅黑" pitchFamily="34" charset="-122"/>
              <a:cs typeface="Times New Roman" pitchFamily="18" charset="0"/>
            </a:endParaRPr>
          </a:p>
          <a:p>
            <a:pPr>
              <a:lnSpc>
                <a:spcPct val="130000"/>
              </a:lnSpc>
            </a:pPr>
            <a:endParaRPr lang="en-US" altLang="zh-CN" sz="1600">
              <a:solidFill>
                <a:srgbClr val="3B3838"/>
              </a:solidFill>
              <a:latin typeface="微软雅黑" pitchFamily="34" charset="-122"/>
              <a:ea typeface="微软雅黑" pitchFamily="34" charset="-122"/>
              <a:cs typeface="Times New Roman" pitchFamily="18" charset="0"/>
            </a:endParaRPr>
          </a:p>
        </p:txBody>
      </p:sp>
      <p:sp>
        <p:nvSpPr>
          <p:cNvPr id="44048" name="标题 11"/>
          <p:cNvSpPr>
            <a:spLocks noGrp="1"/>
          </p:cNvSpPr>
          <p:nvPr>
            <p:ph type="title"/>
          </p:nvPr>
        </p:nvSpPr>
        <p:spPr>
          <a:xfrm>
            <a:off x="1123950" y="122238"/>
            <a:ext cx="7886700" cy="436562"/>
          </a:xfrm>
        </p:spPr>
        <p:txBody>
          <a:bodyPr/>
          <a:lstStyle/>
          <a:p>
            <a:pPr eaLnBrk="1" hangingPunct="1"/>
            <a:r>
              <a:rPr lang="en-US" altLang="zh-CN" smtClean="0"/>
              <a:t>Significance and Solution</a:t>
            </a:r>
            <a:endParaRPr lang="zh-CN" altLang="en-US"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1+#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par>
                                <p:cTn id="19" presetID="53" presetClass="entr" presetSubtype="16" fill="hold" grpId="0" nodeType="withEffect">
                                  <p:stCondLst>
                                    <p:cond delay="20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par>
                                <p:cTn id="24" presetID="53" presetClass="entr" presetSubtype="16" fill="hold" grpId="0" nodeType="withEffect">
                                  <p:stCondLst>
                                    <p:cond delay="20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par>
                                <p:cTn id="29" presetID="53" presetClass="entr" presetSubtype="16" fill="hold" grpId="0" nodeType="withEffect">
                                  <p:stCondLst>
                                    <p:cond delay="20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childTnLst>
                          </p:cTn>
                        </p:par>
                        <p:par>
                          <p:cTn id="34" fill="hold">
                            <p:stCondLst>
                              <p:cond delay="1700"/>
                            </p:stCondLst>
                            <p:childTnLst>
                              <p:par>
                                <p:cTn id="35" presetID="16" presetClass="entr" presetSubtype="37"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outVertical)">
                                      <p:cBhvr>
                                        <p:cTn id="37" dur="500"/>
                                        <p:tgtEl>
                                          <p:spTgt spid="16"/>
                                        </p:tgtEl>
                                      </p:cBhvr>
                                    </p:animEffect>
                                  </p:childTnLst>
                                </p:cTn>
                              </p:par>
                              <p:par>
                                <p:cTn id="38" presetID="16" presetClass="entr" presetSubtype="37"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arn(outVertical)">
                                      <p:cBhvr>
                                        <p:cTn id="40" dur="500"/>
                                        <p:tgtEl>
                                          <p:spTgt spid="15"/>
                                        </p:tgtEl>
                                      </p:cBhvr>
                                    </p:animEffect>
                                  </p:childTnLst>
                                </p:cTn>
                              </p:par>
                              <p:par>
                                <p:cTn id="41" presetID="16" presetClass="entr" presetSubtype="37"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outVertical)">
                                      <p:cBhvr>
                                        <p:cTn id="43" dur="500"/>
                                        <p:tgtEl>
                                          <p:spTgt spid="17"/>
                                        </p:tgtEl>
                                      </p:cBhvr>
                                    </p:animEffect>
                                  </p:childTnLst>
                                </p:cTn>
                              </p:par>
                            </p:childTnLst>
                          </p:cTn>
                        </p:par>
                        <p:par>
                          <p:cTn id="44" fill="hold">
                            <p:stCondLst>
                              <p:cond delay="2200"/>
                            </p:stCondLst>
                            <p:childTnLst>
                              <p:par>
                                <p:cTn id="45" presetID="21" presetClass="entr" presetSubtype="1"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heel(1)">
                                      <p:cBhvr>
                                        <p:cTn id="47" dur="800"/>
                                        <p:tgtEl>
                                          <p:spTgt spid="18"/>
                                        </p:tgtEl>
                                      </p:cBhvr>
                                    </p:animEffect>
                                  </p:childTnLst>
                                </p:cTn>
                              </p:par>
                              <p:par>
                                <p:cTn id="48" presetID="21" presetClass="entr" presetSubtype="1" fill="hold" grpId="0" nodeType="withEffect">
                                  <p:stCondLst>
                                    <p:cond delay="200"/>
                                  </p:stCondLst>
                                  <p:childTnLst>
                                    <p:set>
                                      <p:cBhvr>
                                        <p:cTn id="49" dur="1" fill="hold">
                                          <p:stCondLst>
                                            <p:cond delay="0"/>
                                          </p:stCondLst>
                                        </p:cTn>
                                        <p:tgtEl>
                                          <p:spTgt spid="19"/>
                                        </p:tgtEl>
                                        <p:attrNameLst>
                                          <p:attrName>style.visibility</p:attrName>
                                        </p:attrNameLst>
                                      </p:cBhvr>
                                      <p:to>
                                        <p:strVal val="visible"/>
                                      </p:to>
                                    </p:set>
                                    <p:animEffect transition="in" filter="wheel(1)">
                                      <p:cBhvr>
                                        <p:cTn id="50" dur="800"/>
                                        <p:tgtEl>
                                          <p:spTgt spid="19"/>
                                        </p:tgtEl>
                                      </p:cBhvr>
                                    </p:animEffect>
                                  </p:childTnLst>
                                </p:cTn>
                              </p:par>
                              <p:par>
                                <p:cTn id="51" presetID="21" presetClass="entr" presetSubtype="1" fill="hold" grpId="0" nodeType="withEffect">
                                  <p:stCondLst>
                                    <p:cond delay="400"/>
                                  </p:stCondLst>
                                  <p:childTnLst>
                                    <p:set>
                                      <p:cBhvr>
                                        <p:cTn id="52" dur="1" fill="hold">
                                          <p:stCondLst>
                                            <p:cond delay="0"/>
                                          </p:stCondLst>
                                        </p:cTn>
                                        <p:tgtEl>
                                          <p:spTgt spid="20"/>
                                        </p:tgtEl>
                                        <p:attrNameLst>
                                          <p:attrName>style.visibility</p:attrName>
                                        </p:attrNameLst>
                                      </p:cBhvr>
                                      <p:to>
                                        <p:strVal val="visible"/>
                                      </p:to>
                                    </p:set>
                                    <p:animEffect transition="in" filter="wheel(1)">
                                      <p:cBhvr>
                                        <p:cTn id="53" dur="8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blinds(horizontal)">
                                      <p:cBhvr>
                                        <p:cTn id="58" dur="500"/>
                                        <p:tgtEl>
                                          <p:spTgt spid="21"/>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randombar(horizontal)">
                                      <p:cBhvr>
                                        <p:cTn id="63" dur="500"/>
                                        <p:tgtEl>
                                          <p:spTgt spid="22"/>
                                        </p:tgtEl>
                                      </p:cBhvr>
                                    </p:animEffect>
                                  </p:childTnLst>
                                </p:cTn>
                              </p:par>
                            </p:childTnLst>
                          </p:cTn>
                        </p:par>
                      </p:childTnLst>
                    </p:cTn>
                  </p:par>
                  <p:par>
                    <p:cTn id="64" fill="hold">
                      <p:stCondLst>
                        <p:cond delay="indefinite"/>
                      </p:stCondLst>
                      <p:childTnLst>
                        <p:par>
                          <p:cTn id="65" fill="hold">
                            <p:stCondLst>
                              <p:cond delay="0"/>
                            </p:stCondLst>
                            <p:childTnLst>
                              <p:par>
                                <p:cTn id="66" presetID="12" presetClass="entr" presetSubtype="4" fill="hold" grpId="0" nodeType="clickEffect">
                                  <p:stCondLst>
                                    <p:cond delay="0"/>
                                  </p:stCondLst>
                                  <p:childTnLst>
                                    <p:set>
                                      <p:cBhvr>
                                        <p:cTn id="67" dur="1" fill="hold">
                                          <p:stCondLst>
                                            <p:cond delay="0"/>
                                          </p:stCondLst>
                                        </p:cTn>
                                        <p:tgtEl>
                                          <p:spTgt spid="23"/>
                                        </p:tgtEl>
                                        <p:attrNameLst>
                                          <p:attrName>style.visibility</p:attrName>
                                        </p:attrNameLst>
                                      </p:cBhvr>
                                      <p:to>
                                        <p:strVal val="visible"/>
                                      </p:to>
                                    </p:set>
                                    <p:anim calcmode="lin" valueType="num">
                                      <p:cBhvr additive="base">
                                        <p:cTn id="68" dur="500"/>
                                        <p:tgtEl>
                                          <p:spTgt spid="23"/>
                                        </p:tgtEl>
                                        <p:attrNameLst>
                                          <p:attrName>ppt_y</p:attrName>
                                        </p:attrNameLst>
                                      </p:cBhvr>
                                      <p:tavLst>
                                        <p:tav tm="0">
                                          <p:val>
                                            <p:strVal val="#ppt_y+#ppt_h*1.125000"/>
                                          </p:val>
                                        </p:tav>
                                        <p:tav tm="100000">
                                          <p:val>
                                            <p:strVal val="#ppt_y"/>
                                          </p:val>
                                        </p:tav>
                                      </p:tavLst>
                                    </p:anim>
                                    <p:animEffect transition="in" filter="wipe(up)">
                                      <p:cBhvr>
                                        <p:cTn id="6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1" grpId="0" animBg="1"/>
      <p:bldP spid="15" grpId="0"/>
      <p:bldP spid="19" grpId="0" animBg="1"/>
      <p:bldP spid="20" grpId="0" animBg="1"/>
      <p:bldP spid="13" grpId="0" animBg="1"/>
      <p:bldP spid="14" grpId="0" animBg="1"/>
      <p:bldP spid="16" grpId="0"/>
      <p:bldP spid="17" grpId="0"/>
      <p:bldP spid="21" grpId="0"/>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rcRect/>
          <a:stretch>
            <a:fillRect/>
          </a:stretch>
        </p:blipFill>
        <p:spPr bwMode="auto">
          <a:xfrm>
            <a:off x="-25400" y="-12700"/>
            <a:ext cx="2236788" cy="1525588"/>
          </a:xfrm>
          <a:prstGeom prst="rect">
            <a:avLst/>
          </a:prstGeom>
          <a:noFill/>
          <a:ln w="9525">
            <a:noFill/>
            <a:miter lim="800000"/>
            <a:headEnd/>
            <a:tailEnd/>
          </a:ln>
        </p:spPr>
      </p:pic>
      <p:pic>
        <p:nvPicPr>
          <p:cNvPr id="6" name="图片 5"/>
          <p:cNvPicPr>
            <a:picLocks noChangeAspect="1"/>
          </p:cNvPicPr>
          <p:nvPr/>
        </p:nvPicPr>
        <p:blipFill>
          <a:blip r:embed="rId4"/>
          <a:srcRect/>
          <a:stretch>
            <a:fillRect/>
          </a:stretch>
        </p:blipFill>
        <p:spPr bwMode="auto">
          <a:xfrm>
            <a:off x="0" y="3630613"/>
            <a:ext cx="9144000" cy="1520825"/>
          </a:xfrm>
          <a:prstGeom prst="rect">
            <a:avLst/>
          </a:prstGeom>
          <a:noFill/>
          <a:ln w="9525">
            <a:noFill/>
            <a:miter lim="800000"/>
            <a:headEnd/>
            <a:tailEnd/>
          </a:ln>
        </p:spPr>
      </p:pic>
      <p:pic>
        <p:nvPicPr>
          <p:cNvPr id="5" name="图片 4"/>
          <p:cNvPicPr>
            <a:picLocks noChangeAspect="1"/>
          </p:cNvPicPr>
          <p:nvPr/>
        </p:nvPicPr>
        <p:blipFill>
          <a:blip r:embed="rId5"/>
          <a:srcRect/>
          <a:stretch>
            <a:fillRect/>
          </a:stretch>
        </p:blipFill>
        <p:spPr bwMode="auto">
          <a:xfrm>
            <a:off x="0" y="4422775"/>
            <a:ext cx="9144000" cy="747713"/>
          </a:xfrm>
          <a:prstGeom prst="rect">
            <a:avLst/>
          </a:prstGeom>
          <a:noFill/>
          <a:ln w="9525">
            <a:noFill/>
            <a:miter lim="800000"/>
            <a:headEnd/>
            <a:tailEnd/>
          </a:ln>
        </p:spPr>
      </p:pic>
      <p:pic>
        <p:nvPicPr>
          <p:cNvPr id="8" name="图片 7"/>
          <p:cNvPicPr>
            <a:picLocks noChangeAspect="1"/>
          </p:cNvPicPr>
          <p:nvPr/>
        </p:nvPicPr>
        <p:blipFill>
          <a:blip r:embed="rId6"/>
          <a:srcRect/>
          <a:stretch>
            <a:fillRect/>
          </a:stretch>
        </p:blipFill>
        <p:spPr bwMode="auto">
          <a:xfrm>
            <a:off x="6932613" y="-12700"/>
            <a:ext cx="2236787" cy="1525588"/>
          </a:xfrm>
          <a:prstGeom prst="rect">
            <a:avLst/>
          </a:prstGeom>
          <a:noFill/>
          <a:ln w="9525">
            <a:noFill/>
            <a:miter lim="800000"/>
            <a:headEnd/>
            <a:tailEnd/>
          </a:ln>
        </p:spPr>
      </p:pic>
      <p:pic>
        <p:nvPicPr>
          <p:cNvPr id="10" name="图片 9"/>
          <p:cNvPicPr>
            <a:picLocks noChangeAspect="1"/>
          </p:cNvPicPr>
          <p:nvPr/>
        </p:nvPicPr>
        <p:blipFill>
          <a:blip r:embed="rId7"/>
          <a:srcRect/>
          <a:stretch>
            <a:fillRect/>
          </a:stretch>
        </p:blipFill>
        <p:spPr bwMode="auto">
          <a:xfrm>
            <a:off x="3238500" y="285750"/>
            <a:ext cx="3098800" cy="1574800"/>
          </a:xfrm>
          <a:prstGeom prst="rect">
            <a:avLst/>
          </a:prstGeom>
          <a:noFill/>
          <a:ln w="9525">
            <a:noFill/>
            <a:miter lim="800000"/>
            <a:headEnd/>
            <a:tailEnd/>
          </a:ln>
        </p:spPr>
      </p:pic>
      <p:sp>
        <p:nvSpPr>
          <p:cNvPr id="46086" name="矩形 1"/>
          <p:cNvSpPr>
            <a:spLocks noChangeArrowheads="1"/>
          </p:cNvSpPr>
          <p:nvPr/>
        </p:nvSpPr>
        <p:spPr bwMode="auto">
          <a:xfrm>
            <a:off x="2203450" y="1905000"/>
            <a:ext cx="5819775" cy="1554163"/>
          </a:xfrm>
          <a:prstGeom prst="rect">
            <a:avLst/>
          </a:prstGeom>
          <a:noFill/>
          <a:ln w="9525">
            <a:noFill/>
            <a:miter lim="800000"/>
            <a:headEnd/>
            <a:tailEnd/>
          </a:ln>
        </p:spPr>
        <p:txBody>
          <a:bodyPr>
            <a:spAutoFit/>
          </a:bodyPr>
          <a:lstStyle/>
          <a:p>
            <a:r>
              <a:rPr lang="zh-CN" altLang="en-US" sz="3200">
                <a:latin typeface="HanziPen SC Bold"/>
                <a:ea typeface="HanziPen SC Bold"/>
                <a:cs typeface="HanziPen SC Bold"/>
              </a:rPr>
              <a:t>理国要道，在于公平正直。</a:t>
            </a:r>
            <a:endParaRPr lang="en-US" altLang="zh-CN" sz="3200">
              <a:latin typeface="HanziPen SC Bold"/>
              <a:ea typeface="HanziPen SC Bold"/>
              <a:cs typeface="HanziPen SC Bold"/>
            </a:endParaRPr>
          </a:p>
          <a:p>
            <a:pPr algn="r"/>
            <a:r>
              <a:rPr lang="en-US" altLang="zh-CN" sz="3200">
                <a:latin typeface="HanziPen SC Bold"/>
                <a:ea typeface="HanziPen SC Bold"/>
                <a:cs typeface="HanziPen SC Bold"/>
              </a:rPr>
              <a:t>                                                           </a:t>
            </a:r>
            <a:r>
              <a:rPr lang="zh-CN" altLang="en-US" sz="3200">
                <a:latin typeface="HanziPen SC Bold"/>
                <a:ea typeface="HanziPen SC Bold"/>
                <a:cs typeface="HanziPen SC Bold"/>
              </a:rPr>
              <a:t>－－习近平</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42"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p:cNvSpPr>
          <p:nvPr>
            <p:ph type="body" idx="4294967295"/>
          </p:nvPr>
        </p:nvSpPr>
        <p:spPr/>
        <p:txBody>
          <a:bodyPr/>
          <a:lstStyle/>
          <a:p>
            <a:pPr>
              <a:buFont typeface="Arial" charset="0"/>
              <a:buNone/>
            </a:pPr>
            <a:r>
              <a:rPr lang="en-US" altLang="zh-CN" sz="8800" i="1" smtClean="0"/>
              <a:t>     Thank you!</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圆角矩形 17"/>
          <p:cNvSpPr/>
          <p:nvPr/>
        </p:nvSpPr>
        <p:spPr>
          <a:xfrm>
            <a:off x="1882775" y="1803400"/>
            <a:ext cx="3430588" cy="1779588"/>
          </a:xfrm>
          <a:prstGeom prst="roundRect">
            <a:avLst>
              <a:gd name="adj" fmla="val 945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nvGrpSpPr>
          <p:cNvPr id="2" name="组合 1"/>
          <p:cNvGrpSpPr/>
          <p:nvPr/>
        </p:nvGrpSpPr>
        <p:grpSpPr>
          <a:xfrm>
            <a:off x="277480" y="664845"/>
            <a:ext cx="1447442" cy="1447442"/>
            <a:chOff x="304800" y="673100"/>
            <a:chExt cx="4000500" cy="4000500"/>
          </a:xfrm>
          <a:effectLst>
            <a:outerShdw blurRad="444500" dist="254000" dir="8100000" algn="tr" rotWithShape="0">
              <a:prstClr val="black">
                <a:alpha val="50000"/>
              </a:prstClr>
            </a:outerShdw>
          </a:effectLst>
        </p:grpSpPr>
        <p:sp>
          <p:nvSpPr>
            <p:cNvPr id="3" name="同心圆 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4" name="椭圆 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19459" name="矩形 14"/>
          <p:cNvSpPr>
            <a:spLocks noChangeArrowheads="1"/>
          </p:cNvSpPr>
          <p:nvPr/>
        </p:nvSpPr>
        <p:spPr bwMode="auto">
          <a:xfrm>
            <a:off x="773113" y="1003300"/>
            <a:ext cx="457200" cy="769938"/>
          </a:xfrm>
          <a:prstGeom prst="rect">
            <a:avLst/>
          </a:prstGeom>
          <a:noFill/>
          <a:ln w="9525">
            <a:noFill/>
            <a:miter lim="800000"/>
            <a:headEnd/>
            <a:tailEnd/>
          </a:ln>
        </p:spPr>
        <p:txBody>
          <a:bodyPr wrap="none">
            <a:spAutoFit/>
          </a:bodyPr>
          <a:lstStyle/>
          <a:p>
            <a:r>
              <a:rPr lang="en-US" altLang="zh-CN" sz="4400">
                <a:solidFill>
                  <a:srgbClr val="FF0000"/>
                </a:solidFill>
                <a:latin typeface="微软雅黑" pitchFamily="34" charset="-122"/>
                <a:ea typeface="微软雅黑" pitchFamily="34" charset="-122"/>
              </a:rPr>
              <a:t>?</a:t>
            </a:r>
            <a:endParaRPr lang="zh-CN" altLang="en-US" sz="4400">
              <a:solidFill>
                <a:srgbClr val="FF0000"/>
              </a:solidFill>
              <a:latin typeface="微软雅黑" pitchFamily="34" charset="-122"/>
              <a:ea typeface="微软雅黑" pitchFamily="34" charset="-122"/>
            </a:endParaRPr>
          </a:p>
        </p:txBody>
      </p:sp>
      <p:sp>
        <p:nvSpPr>
          <p:cNvPr id="19460" name="标题 11"/>
          <p:cNvSpPr>
            <a:spLocks noGrp="1"/>
          </p:cNvSpPr>
          <p:nvPr>
            <p:ph type="title"/>
          </p:nvPr>
        </p:nvSpPr>
        <p:spPr>
          <a:xfrm>
            <a:off x="1123950" y="122238"/>
            <a:ext cx="7886700" cy="436562"/>
          </a:xfrm>
        </p:spPr>
        <p:txBody>
          <a:bodyPr/>
          <a:lstStyle/>
          <a:p>
            <a:pPr eaLnBrk="1" hangingPunct="1"/>
            <a:r>
              <a:rPr lang="en-US" altLang="zh-CN" smtClean="0"/>
              <a:t/>
            </a:r>
            <a:br>
              <a:rPr lang="en-US" altLang="zh-CN" smtClean="0"/>
            </a:br>
            <a:r>
              <a:rPr lang="en-US" altLang="zh-CN" smtClean="0"/>
              <a:t>Definition of Justice</a:t>
            </a:r>
            <a:r>
              <a:rPr lang="zh-CN" altLang="en-US" smtClean="0"/>
              <a:t/>
            </a:r>
            <a:br>
              <a:rPr lang="zh-CN" altLang="en-US" smtClean="0"/>
            </a:br>
            <a:endParaRPr lang="zh-CN" altLang="en-US" smtClean="0"/>
          </a:p>
        </p:txBody>
      </p:sp>
      <p:sp>
        <p:nvSpPr>
          <p:cNvPr id="27" name="圆角矩形 26"/>
          <p:cNvSpPr/>
          <p:nvPr/>
        </p:nvSpPr>
        <p:spPr>
          <a:xfrm>
            <a:off x="5916613" y="1981200"/>
            <a:ext cx="3117850" cy="2559050"/>
          </a:xfrm>
          <a:prstGeom prst="roundRect">
            <a:avLst>
              <a:gd name="adj" fmla="val 945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pic>
        <p:nvPicPr>
          <p:cNvPr id="19462" name="图片 4" descr="timg-1.jpeg"/>
          <p:cNvPicPr>
            <a:picLocks noChangeAspect="1"/>
          </p:cNvPicPr>
          <p:nvPr/>
        </p:nvPicPr>
        <p:blipFill>
          <a:blip r:embed="rId3"/>
          <a:srcRect/>
          <a:stretch>
            <a:fillRect/>
          </a:stretch>
        </p:blipFill>
        <p:spPr bwMode="auto">
          <a:xfrm>
            <a:off x="1606550" y="788988"/>
            <a:ext cx="4146550" cy="2819400"/>
          </a:xfrm>
          <a:prstGeom prst="rect">
            <a:avLst/>
          </a:prstGeom>
          <a:noFill/>
          <a:ln w="9525">
            <a:noFill/>
            <a:miter lim="800000"/>
            <a:headEnd/>
            <a:tailEnd/>
          </a:ln>
        </p:spPr>
      </p:pic>
      <p:sp>
        <p:nvSpPr>
          <p:cNvPr id="19463" name="文本框 5"/>
          <p:cNvSpPr txBox="1">
            <a:spLocks noChangeArrowheads="1"/>
          </p:cNvSpPr>
          <p:nvPr/>
        </p:nvSpPr>
        <p:spPr bwMode="auto">
          <a:xfrm>
            <a:off x="5753100" y="1068388"/>
            <a:ext cx="3416300" cy="768350"/>
          </a:xfrm>
          <a:prstGeom prst="rect">
            <a:avLst/>
          </a:prstGeom>
          <a:noFill/>
          <a:ln w="9525">
            <a:noFill/>
            <a:miter lim="800000"/>
            <a:headEnd/>
            <a:tailEnd/>
          </a:ln>
        </p:spPr>
        <p:txBody>
          <a:bodyPr wrap="none">
            <a:spAutoFit/>
          </a:bodyPr>
          <a:lstStyle/>
          <a:p>
            <a:r>
              <a:rPr kumimoji="1" lang="en-US" altLang="zh-CN" sz="2400">
                <a:solidFill>
                  <a:srgbClr val="404040"/>
                </a:solidFill>
                <a:latin typeface="Times New Roman" pitchFamily="18" charset="0"/>
                <a:cs typeface="Times New Roman" pitchFamily="18" charset="0"/>
              </a:rPr>
              <a:t>Chongqing Porsche driver</a:t>
            </a:r>
          </a:p>
          <a:p>
            <a:r>
              <a:rPr kumimoji="1" lang="en-US" altLang="zh-CN" sz="2000">
                <a:solidFill>
                  <a:srgbClr val="404040"/>
                </a:solidFill>
                <a:latin typeface="Calibri" pitchFamily="34" charset="0"/>
                <a:cs typeface="Times New Roman" pitchFamily="18" charset="0"/>
              </a:rPr>
              <a:t>            </a:t>
            </a:r>
            <a:r>
              <a:rPr kumimoji="1" lang="zh-CN" altLang="en-US" sz="2000">
                <a:solidFill>
                  <a:srgbClr val="404040"/>
                </a:solidFill>
                <a:latin typeface="Calibri" pitchFamily="34" charset="0"/>
                <a:cs typeface="Times New Roman" pitchFamily="18" charset="0"/>
              </a:rPr>
              <a:t>重庆保时捷姐</a:t>
            </a:r>
          </a:p>
        </p:txBody>
      </p:sp>
      <p:sp>
        <p:nvSpPr>
          <p:cNvPr id="7" name="矩形 6"/>
          <p:cNvSpPr/>
          <p:nvPr/>
        </p:nvSpPr>
        <p:spPr>
          <a:xfrm>
            <a:off x="6089650" y="1990725"/>
            <a:ext cx="2790825" cy="2794000"/>
          </a:xfrm>
          <a:prstGeom prst="rect">
            <a:avLst/>
          </a:prstGeom>
        </p:spPr>
        <p:txBody>
          <a:bodyPr>
            <a:spAutoFit/>
          </a:bodyPr>
          <a:lstStyle/>
          <a:p>
            <a:pPr algn="just" fontAlgn="auto">
              <a:spcBef>
                <a:spcPts val="0"/>
              </a:spcBef>
              <a:spcAft>
                <a:spcPts val="0"/>
              </a:spcAft>
              <a:defRPr/>
            </a:pPr>
            <a:r>
              <a:rPr lang="en-US" altLang="zh-CN" sz="1800" dirty="0">
                <a:latin typeface="Times New Roman"/>
                <a:ea typeface="+mn-ea"/>
                <a:cs typeface="Times New Roman"/>
              </a:rPr>
              <a:t>On Aug 14, 2019, </a:t>
            </a:r>
            <a:r>
              <a:rPr lang="en-US" altLang="zh-CN" sz="1800" b="1" dirty="0">
                <a:latin typeface="Times New Roman"/>
                <a:ea typeface="+mn-ea"/>
                <a:cs typeface="Times New Roman"/>
              </a:rPr>
              <a:t>Chongqing Porsche</a:t>
            </a:r>
            <a:r>
              <a:rPr lang="en-US" altLang="zh-CN" sz="1800" dirty="0">
                <a:latin typeface="Times New Roman"/>
                <a:ea typeface="+mn-ea"/>
                <a:cs typeface="Times New Roman"/>
              </a:rPr>
              <a:t> </a:t>
            </a:r>
            <a:r>
              <a:rPr lang="en-US" altLang="zh-CN" sz="1800" b="1" dirty="0">
                <a:latin typeface="Times New Roman"/>
                <a:ea typeface="+mn-ea"/>
                <a:cs typeface="Times New Roman"/>
              </a:rPr>
              <a:t>driver</a:t>
            </a:r>
            <a:r>
              <a:rPr lang="en-US" altLang="zh-CN" sz="1800" dirty="0">
                <a:latin typeface="Times New Roman"/>
                <a:ea typeface="+mn-ea"/>
                <a:cs typeface="Times New Roman"/>
              </a:rPr>
              <a:t> and wife of local police chief disses a guy who didn’t make room for her illegal </a:t>
            </a:r>
            <a:r>
              <a:rPr lang="en-US" altLang="zh-CN" sz="1800" dirty="0" err="1">
                <a:latin typeface="Times New Roman"/>
                <a:ea typeface="+mn-ea"/>
                <a:cs typeface="Times New Roman"/>
              </a:rPr>
              <a:t>u-turn</a:t>
            </a:r>
            <a:r>
              <a:rPr lang="en-US" altLang="zh-CN" sz="1800" dirty="0">
                <a:latin typeface="Times New Roman"/>
                <a:ea typeface="+mn-ea"/>
                <a:cs typeface="Times New Roman"/>
              </a:rPr>
              <a:t> on a zebra crossing. She slapped him in the face and the man slapped her back.</a:t>
            </a:r>
          </a:p>
          <a:p>
            <a:pPr algn="just" fontAlgn="auto">
              <a:spcBef>
                <a:spcPts val="0"/>
              </a:spcBef>
              <a:spcAft>
                <a:spcPts val="0"/>
              </a:spcAft>
              <a:defRPr/>
            </a:pPr>
            <a:endParaRPr lang="zh-CN" altLang="en-US" sz="1350" dirty="0">
              <a:latin typeface="+mn-lt"/>
              <a:ea typeface="+mn-ea"/>
              <a:cs typeface="+mn-c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linds(horizont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圆角矩形 17"/>
          <p:cNvSpPr/>
          <p:nvPr/>
        </p:nvSpPr>
        <p:spPr>
          <a:xfrm>
            <a:off x="2189163" y="696913"/>
            <a:ext cx="5260975" cy="1778000"/>
          </a:xfrm>
          <a:prstGeom prst="roundRect">
            <a:avLst>
              <a:gd name="adj" fmla="val 945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nvGrpSpPr>
          <p:cNvPr id="2" name="组合 1"/>
          <p:cNvGrpSpPr/>
          <p:nvPr/>
        </p:nvGrpSpPr>
        <p:grpSpPr>
          <a:xfrm>
            <a:off x="277480" y="664845"/>
            <a:ext cx="1447442" cy="1447442"/>
            <a:chOff x="304800" y="673100"/>
            <a:chExt cx="4000500" cy="4000500"/>
          </a:xfrm>
          <a:effectLst>
            <a:outerShdw blurRad="444500" dist="254000" dir="8100000" algn="tr" rotWithShape="0">
              <a:prstClr val="black">
                <a:alpha val="50000"/>
              </a:prstClr>
            </a:outerShdw>
          </a:effectLst>
        </p:grpSpPr>
        <p:sp>
          <p:nvSpPr>
            <p:cNvPr id="3" name="同心圆 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black"/>
                </a:solidFill>
              </a:endParaRPr>
            </a:p>
          </p:txBody>
        </p:sp>
        <p:sp>
          <p:nvSpPr>
            <p:cNvPr id="4" name="椭圆 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grpSp>
      <p:sp>
        <p:nvSpPr>
          <p:cNvPr id="21507" name="矩形 14"/>
          <p:cNvSpPr>
            <a:spLocks noChangeArrowheads="1"/>
          </p:cNvSpPr>
          <p:nvPr/>
        </p:nvSpPr>
        <p:spPr bwMode="auto">
          <a:xfrm>
            <a:off x="461963" y="1096963"/>
            <a:ext cx="1077912" cy="584200"/>
          </a:xfrm>
          <a:prstGeom prst="rect">
            <a:avLst/>
          </a:prstGeom>
          <a:noFill/>
          <a:ln w="9525">
            <a:noFill/>
            <a:miter lim="800000"/>
            <a:headEnd/>
            <a:tailEnd/>
          </a:ln>
        </p:spPr>
        <p:txBody>
          <a:bodyPr wrap="none">
            <a:spAutoFit/>
          </a:bodyPr>
          <a:lstStyle/>
          <a:p>
            <a:r>
              <a:rPr lang="en-US" altLang="zh-CN" sz="3200">
                <a:solidFill>
                  <a:srgbClr val="FF0000"/>
                </a:solidFill>
                <a:latin typeface="微软雅黑" pitchFamily="34" charset="-122"/>
                <a:ea typeface="微软雅黑" pitchFamily="34" charset="-122"/>
              </a:rPr>
              <a:t>Vote</a:t>
            </a:r>
            <a:endParaRPr lang="zh-CN" altLang="en-US" sz="3200">
              <a:solidFill>
                <a:srgbClr val="FF0000"/>
              </a:solidFill>
              <a:latin typeface="微软雅黑" pitchFamily="34" charset="-122"/>
              <a:ea typeface="微软雅黑" pitchFamily="34" charset="-122"/>
            </a:endParaRPr>
          </a:p>
        </p:txBody>
      </p:sp>
      <p:sp>
        <p:nvSpPr>
          <p:cNvPr id="21508" name="标题 11"/>
          <p:cNvSpPr>
            <a:spLocks noGrp="1"/>
          </p:cNvSpPr>
          <p:nvPr>
            <p:ph type="title"/>
          </p:nvPr>
        </p:nvSpPr>
        <p:spPr>
          <a:xfrm>
            <a:off x="1123950" y="122238"/>
            <a:ext cx="7886700" cy="436562"/>
          </a:xfrm>
        </p:spPr>
        <p:txBody>
          <a:bodyPr/>
          <a:lstStyle/>
          <a:p>
            <a:pPr eaLnBrk="1" hangingPunct="1">
              <a:lnSpc>
                <a:spcPct val="100000"/>
              </a:lnSpc>
            </a:pPr>
            <a:r>
              <a:rPr lang="en-US" altLang="zh-CN" smtClean="0"/>
              <a:t>Definition of Justice</a:t>
            </a:r>
            <a:endParaRPr lang="zh-CN" altLang="en-US" smtClean="0"/>
          </a:p>
        </p:txBody>
      </p:sp>
      <p:sp>
        <p:nvSpPr>
          <p:cNvPr id="27" name="圆角矩形 26"/>
          <p:cNvSpPr/>
          <p:nvPr/>
        </p:nvSpPr>
        <p:spPr>
          <a:xfrm>
            <a:off x="3194050" y="2940050"/>
            <a:ext cx="5570538" cy="1649413"/>
          </a:xfrm>
          <a:prstGeom prst="roundRect">
            <a:avLst>
              <a:gd name="adj" fmla="val 945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solidFill>
                <a:prstClr val="white"/>
              </a:solidFill>
            </a:endParaRPr>
          </a:p>
        </p:txBody>
      </p:sp>
      <p:sp>
        <p:nvSpPr>
          <p:cNvPr id="21510" name="矩形 4"/>
          <p:cNvSpPr>
            <a:spLocks noChangeArrowheads="1"/>
          </p:cNvSpPr>
          <p:nvPr/>
        </p:nvSpPr>
        <p:spPr bwMode="auto">
          <a:xfrm>
            <a:off x="2382838" y="695325"/>
            <a:ext cx="4929187" cy="1631950"/>
          </a:xfrm>
          <a:prstGeom prst="rect">
            <a:avLst/>
          </a:prstGeom>
          <a:noFill/>
          <a:ln w="9525">
            <a:noFill/>
            <a:miter lim="800000"/>
            <a:headEnd/>
            <a:tailEnd/>
          </a:ln>
        </p:spPr>
        <p:txBody>
          <a:bodyPr>
            <a:spAutoFit/>
          </a:bodyPr>
          <a:lstStyle/>
          <a:p>
            <a:pPr algn="just"/>
            <a:r>
              <a:rPr lang="en-US" altLang="zh-CN" sz="2000">
                <a:latin typeface="Times New Roman" pitchFamily="18" charset="0"/>
                <a:cs typeface="Times New Roman" pitchFamily="18" charset="0"/>
              </a:rPr>
              <a:t>Her bragging(</a:t>
            </a:r>
            <a:r>
              <a:rPr lang="zh-CN" altLang="en-US" sz="2000">
                <a:latin typeface="Times New Roman" pitchFamily="18" charset="0"/>
                <a:cs typeface="Times New Roman" pitchFamily="18" charset="0"/>
              </a:rPr>
              <a:t>吹嘘</a:t>
            </a:r>
            <a:r>
              <a:rPr lang="en-US" altLang="zh-CN" sz="2000">
                <a:latin typeface="Times New Roman" pitchFamily="18" charset="0"/>
                <a:cs typeface="Times New Roman" pitchFamily="18" charset="0"/>
              </a:rPr>
              <a:t>) about always speeding, running red lights and avoiding responsibility for traffic violations(</a:t>
            </a:r>
            <a:r>
              <a:rPr lang="zh-CN" altLang="en-US" sz="2000">
                <a:latin typeface="Times New Roman" pitchFamily="18" charset="0"/>
                <a:cs typeface="Times New Roman" pitchFamily="18" charset="0"/>
              </a:rPr>
              <a:t>违规</a:t>
            </a:r>
            <a:r>
              <a:rPr lang="en-US" altLang="zh-CN" sz="2000">
                <a:latin typeface="Times New Roman" pitchFamily="18" charset="0"/>
                <a:cs typeface="Times New Roman" pitchFamily="18" charset="0"/>
              </a:rPr>
              <a:t>) caused heated online discussion about her background and police connections.</a:t>
            </a:r>
            <a:endParaRPr lang="zh-CN" altLang="en-US" sz="2000">
              <a:latin typeface="Times New Roman" pitchFamily="18" charset="0"/>
              <a:cs typeface="Times New Roman" pitchFamily="18" charset="0"/>
            </a:endParaRPr>
          </a:p>
        </p:txBody>
      </p:sp>
      <p:sp>
        <p:nvSpPr>
          <p:cNvPr id="21511" name="矩形 5"/>
          <p:cNvSpPr>
            <a:spLocks noChangeArrowheads="1"/>
          </p:cNvSpPr>
          <p:nvPr/>
        </p:nvSpPr>
        <p:spPr bwMode="auto">
          <a:xfrm>
            <a:off x="3376613" y="2986088"/>
            <a:ext cx="5233987" cy="1630362"/>
          </a:xfrm>
          <a:prstGeom prst="rect">
            <a:avLst/>
          </a:prstGeom>
          <a:noFill/>
          <a:ln w="9525">
            <a:noFill/>
            <a:miter lim="800000"/>
            <a:headEnd/>
            <a:tailEnd/>
          </a:ln>
        </p:spPr>
        <p:txBody>
          <a:bodyPr>
            <a:spAutoFit/>
          </a:bodyPr>
          <a:lstStyle/>
          <a:p>
            <a:pPr algn="just"/>
            <a:r>
              <a:rPr lang="en-US" altLang="zh-CN" sz="2000">
                <a:latin typeface="Times New Roman" pitchFamily="18" charset="0"/>
                <a:cs typeface="Times New Roman" pitchFamily="18" charset="0"/>
              </a:rPr>
              <a:t>Chongqing police announced on Monday the police officer husband of the face-slapping Porsche driver has been removed from his post for “disciplinary violations”(</a:t>
            </a:r>
            <a:r>
              <a:rPr lang="zh-CN" altLang="en-US" sz="2000">
                <a:latin typeface="Times New Roman" pitchFamily="18" charset="0"/>
                <a:cs typeface="Times New Roman" pitchFamily="18" charset="0"/>
              </a:rPr>
              <a:t>违纪</a:t>
            </a:r>
            <a:r>
              <a:rPr lang="en-US" altLang="zh-CN" sz="2000">
                <a:latin typeface="Times New Roman" pitchFamily="18" charset="0"/>
                <a:cs typeface="Times New Roman" pitchFamily="18" charset="0"/>
              </a:rPr>
              <a:t>) and is now under further investigation.</a:t>
            </a:r>
            <a:endParaRPr lang="zh-CN" altLang="en-US" sz="200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linds(horizont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标题 1"/>
          <p:cNvSpPr>
            <a:spLocks noGrp="1"/>
          </p:cNvSpPr>
          <p:nvPr>
            <p:ph type="title"/>
          </p:nvPr>
        </p:nvSpPr>
        <p:spPr>
          <a:xfrm>
            <a:off x="1123950" y="122238"/>
            <a:ext cx="7886700" cy="436562"/>
          </a:xfrm>
        </p:spPr>
        <p:txBody>
          <a:bodyPr/>
          <a:lstStyle/>
          <a:p>
            <a:pPr eaLnBrk="1" hangingPunct="1"/>
            <a:r>
              <a:rPr lang="en-US" altLang="zh-CN" smtClean="0"/>
              <a:t>Definition of Justice</a:t>
            </a:r>
            <a:endParaRPr kumimoji="1" lang="zh-CN" altLang="en-US" smtClean="0"/>
          </a:p>
        </p:txBody>
      </p:sp>
      <p:sp>
        <p:nvSpPr>
          <p:cNvPr id="23554" name="矩形 2"/>
          <p:cNvSpPr>
            <a:spLocks noChangeArrowheads="1"/>
          </p:cNvSpPr>
          <p:nvPr/>
        </p:nvSpPr>
        <p:spPr bwMode="auto">
          <a:xfrm>
            <a:off x="4589463" y="1263650"/>
            <a:ext cx="2405062" cy="646113"/>
          </a:xfrm>
          <a:prstGeom prst="rect">
            <a:avLst/>
          </a:prstGeom>
          <a:noFill/>
          <a:ln w="9525">
            <a:noFill/>
            <a:miter lim="800000"/>
            <a:headEnd/>
            <a:tailEnd/>
          </a:ln>
        </p:spPr>
        <p:txBody>
          <a:bodyPr wrap="none">
            <a:spAutoFit/>
          </a:bodyPr>
          <a:lstStyle/>
          <a:p>
            <a:r>
              <a:rPr lang="en-US" altLang="zh-CN" sz="3600" b="1">
                <a:solidFill>
                  <a:srgbClr val="ED7D31"/>
                </a:solidFill>
                <a:latin typeface="微软雅黑" pitchFamily="34" charset="-122"/>
                <a:ea typeface="微软雅黑" pitchFamily="34" charset="-122"/>
              </a:rPr>
              <a:t>      Macro</a:t>
            </a:r>
          </a:p>
        </p:txBody>
      </p:sp>
      <p:sp>
        <p:nvSpPr>
          <p:cNvPr id="23555" name="文本框 3"/>
          <p:cNvSpPr txBox="1">
            <a:spLocks noChangeArrowheads="1"/>
          </p:cNvSpPr>
          <p:nvPr/>
        </p:nvSpPr>
        <p:spPr bwMode="auto">
          <a:xfrm>
            <a:off x="4051300" y="2135188"/>
            <a:ext cx="5159375" cy="1169987"/>
          </a:xfrm>
          <a:prstGeom prst="rect">
            <a:avLst/>
          </a:prstGeom>
          <a:noFill/>
          <a:ln w="9525">
            <a:noFill/>
            <a:miter lim="800000"/>
            <a:headEnd/>
            <a:tailEnd/>
          </a:ln>
        </p:spPr>
        <p:txBody>
          <a:bodyPr>
            <a:spAutoFit/>
          </a:bodyPr>
          <a:lstStyle/>
          <a:p>
            <a:pPr>
              <a:lnSpc>
                <a:spcPct val="150000"/>
              </a:lnSpc>
            </a:pPr>
            <a:r>
              <a:rPr lang="en-US" altLang="zh-CN" sz="2400">
                <a:solidFill>
                  <a:srgbClr val="3B3838"/>
                </a:solidFill>
                <a:latin typeface="Times New Roman" pitchFamily="18" charset="0"/>
                <a:ea typeface="微软雅黑" pitchFamily="34" charset="-122"/>
                <a:cs typeface="Times New Roman" pitchFamily="18" charset="0"/>
              </a:rPr>
              <a:t>The system of laws in a country that judges and punishes people.</a:t>
            </a:r>
          </a:p>
        </p:txBody>
      </p:sp>
      <p:pic>
        <p:nvPicPr>
          <p:cNvPr id="5" name="Picture 2"/>
          <p:cNvPicPr>
            <a:picLocks noChangeAspect="1" noChangeArrowheads="1"/>
          </p:cNvPicPr>
          <p:nvPr/>
        </p:nvPicPr>
        <p:blipFill>
          <a:blip r:embed="rId2">
            <a:extLst>
              <a:ext uri="{28A0092B-C50C-407E-A947-70E740481C1C}"/>
            </a:extLst>
          </a:blip>
          <a:stretch>
            <a:fillRect/>
          </a:stretch>
        </p:blipFill>
        <p:spPr bwMode="auto">
          <a:xfrm>
            <a:off x="1363448" y="1526763"/>
            <a:ext cx="2138895" cy="28955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标题 1"/>
          <p:cNvSpPr>
            <a:spLocks noGrp="1"/>
          </p:cNvSpPr>
          <p:nvPr>
            <p:ph type="title"/>
          </p:nvPr>
        </p:nvSpPr>
        <p:spPr>
          <a:xfrm>
            <a:off x="1104900" y="227013"/>
            <a:ext cx="7886700" cy="438150"/>
          </a:xfrm>
        </p:spPr>
        <p:txBody>
          <a:bodyPr/>
          <a:lstStyle/>
          <a:p>
            <a:pPr algn="l" eaLnBrk="1" hangingPunct="1"/>
            <a:r>
              <a:rPr lang="en-US" altLang="zh-CN" smtClean="0"/>
              <a:t>Trolley Problem(</a:t>
            </a:r>
            <a:r>
              <a:rPr lang="zh-CN" altLang="en-US" smtClean="0"/>
              <a:t>电车难题</a:t>
            </a:r>
            <a:r>
              <a:rPr lang="en-US" altLang="zh-CN" smtClean="0"/>
              <a:t>)                             Definition of Justice</a:t>
            </a:r>
            <a:r>
              <a:rPr lang="zh-CN" altLang="en-US" smtClean="0"/>
              <a:t/>
            </a:r>
            <a:br>
              <a:rPr lang="zh-CN" altLang="en-US" smtClean="0"/>
            </a:br>
            <a:endParaRPr kumimoji="1" lang="zh-CN" altLang="en-US" smtClean="0"/>
          </a:p>
        </p:txBody>
      </p:sp>
      <p:sp>
        <p:nvSpPr>
          <p:cNvPr id="4" name="矩形 3"/>
          <p:cNvSpPr/>
          <p:nvPr/>
        </p:nvSpPr>
        <p:spPr>
          <a:xfrm>
            <a:off x="644525" y="615950"/>
            <a:ext cx="8129588" cy="2584450"/>
          </a:xfrm>
          <a:prstGeom prst="rect">
            <a:avLst/>
          </a:prstGeom>
        </p:spPr>
        <p:txBody>
          <a:bodyPr>
            <a:spAutoFit/>
          </a:bodyPr>
          <a:lstStyle/>
          <a:p>
            <a:pPr algn="just" fontAlgn="auto">
              <a:spcBef>
                <a:spcPts val="0"/>
              </a:spcBef>
              <a:spcAft>
                <a:spcPts val="0"/>
              </a:spcAft>
              <a:defRPr/>
            </a:pPr>
            <a:r>
              <a:rPr lang="en-US" altLang="zh-CN" sz="1350" dirty="0">
                <a:latin typeface="Times New Roman"/>
                <a:ea typeface="+mn-ea"/>
                <a:cs typeface="Times New Roman"/>
              </a:rPr>
              <a:t> </a:t>
            </a:r>
            <a:r>
              <a:rPr lang="en-US" altLang="zh-CN" sz="1800" dirty="0">
                <a:latin typeface="Times New Roman"/>
                <a:ea typeface="+mn-ea"/>
                <a:cs typeface="Times New Roman"/>
              </a:rPr>
              <a:t>  </a:t>
            </a:r>
            <a:r>
              <a:rPr lang="en-US" altLang="zh-CN" sz="1800" dirty="0">
                <a:solidFill>
                  <a:srgbClr val="404040"/>
                </a:solidFill>
                <a:latin typeface="Times New Roman"/>
                <a:ea typeface="+mn-ea"/>
                <a:cs typeface="Times New Roman"/>
              </a:rPr>
              <a:t> </a:t>
            </a:r>
            <a:r>
              <a:rPr lang="en-US" altLang="zh-CN" sz="1800" dirty="0">
                <a:solidFill>
                  <a:srgbClr val="3B3838"/>
                </a:solidFill>
                <a:latin typeface="Times New Roman"/>
                <a:ea typeface="+mn-ea"/>
                <a:cs typeface="Times New Roman"/>
              </a:rPr>
              <a:t>Suppose you </a:t>
            </a:r>
            <a:r>
              <a:rPr lang="en-US" altLang="zh-CN" sz="1800" dirty="0">
                <a:solidFill>
                  <a:srgbClr val="404040"/>
                </a:solidFill>
                <a:latin typeface="Times New Roman"/>
                <a:ea typeface="+mn-ea"/>
                <a:cs typeface="Times New Roman"/>
              </a:rPr>
              <a:t>are the driver of a trolley. The trolley rounds a bend, and there come into view ahead five track workmen, who have been repairing the track. The track goes through a bit of a valley at that point, and the sides are steep, so you must stop the trolley if you are to avoid running the five men down. You step on the brakes, but alas they don't work. Now you suddenly see a spur of track leading off to the right. You can turn the trolley onto it, and thus save the five men on the straight track ahead. Unfortunately, ... there is one track workman on that spur of track. He can no more get off the track in time than the five can, so you will kill him if you turn the trolley onto him (Thomson 1985, 1395).</a:t>
            </a:r>
            <a:endParaRPr lang="zh-CN" altLang="en-US" sz="1800" dirty="0">
              <a:solidFill>
                <a:srgbClr val="404040"/>
              </a:solidFill>
              <a:latin typeface="Times New Roman"/>
              <a:ea typeface="+mn-ea"/>
              <a:cs typeface="Times New Roman"/>
            </a:endParaRPr>
          </a:p>
        </p:txBody>
      </p:sp>
      <p:sp>
        <p:nvSpPr>
          <p:cNvPr id="24579" name="矩形 4"/>
          <p:cNvSpPr>
            <a:spLocks noChangeArrowheads="1"/>
          </p:cNvSpPr>
          <p:nvPr/>
        </p:nvSpPr>
        <p:spPr bwMode="auto">
          <a:xfrm>
            <a:off x="692150" y="3092450"/>
            <a:ext cx="8256588" cy="1754188"/>
          </a:xfrm>
          <a:prstGeom prst="rect">
            <a:avLst/>
          </a:prstGeom>
          <a:noFill/>
          <a:ln w="9525">
            <a:noFill/>
            <a:miter lim="800000"/>
            <a:headEnd/>
            <a:tailEnd/>
          </a:ln>
        </p:spPr>
        <p:txBody>
          <a:bodyPr>
            <a:spAutoFit/>
          </a:bodyPr>
          <a:lstStyle/>
          <a:p>
            <a:pPr algn="just"/>
            <a:r>
              <a:rPr lang="en-US" altLang="zh-CN" sz="1600">
                <a:latin typeface="Calibri" pitchFamily="34" charset="0"/>
              </a:rPr>
              <a:t>     </a:t>
            </a:r>
            <a:r>
              <a:rPr lang="zh-CN" altLang="en-US" sz="1800">
                <a:solidFill>
                  <a:srgbClr val="404040"/>
                </a:solidFill>
                <a:latin typeface="Times New Roman" pitchFamily="18" charset="0"/>
                <a:cs typeface="Times New Roman" pitchFamily="18" charset="0"/>
              </a:rPr>
              <a:t>假设你是一辆电车司机。 电车绕过一个弯道，你看到前面有五个轨道工人，他们一直在修理轨道。 那条轨道在某一地点经过山谷，两侧都是陡峭的。如果你要避免电车撞向无人，你必须停下电车。 你踩刹车，但刹车失灵。 现在你突然看到一条向右走的轨道，你可以将电车转到该轨道，从而解救在前方直道上的五人。 不幸的是</a:t>
            </a:r>
            <a:r>
              <a:rPr lang="en-US" altLang="zh-CN" sz="1800">
                <a:solidFill>
                  <a:srgbClr val="404040"/>
                </a:solidFill>
                <a:latin typeface="Times New Roman" pitchFamily="18" charset="0"/>
                <a:cs typeface="Times New Roman" pitchFamily="18" charset="0"/>
              </a:rPr>
              <a:t>......</a:t>
            </a:r>
            <a:r>
              <a:rPr lang="zh-CN" altLang="en-US" sz="1800">
                <a:solidFill>
                  <a:srgbClr val="404040"/>
                </a:solidFill>
                <a:latin typeface="Times New Roman" pitchFamily="18" charset="0"/>
                <a:cs typeface="Times New Roman" pitchFamily="18" charset="0"/>
              </a:rPr>
              <a:t>在这条轨道上有一位轨道工人，他和那五人一样来不及离开轨道。所以如果你将电车驶向他，你就会杀了他（</a:t>
            </a:r>
            <a:r>
              <a:rPr lang="en-US" altLang="zh-CN" sz="1800">
                <a:solidFill>
                  <a:srgbClr val="404040"/>
                </a:solidFill>
                <a:latin typeface="Times New Roman" pitchFamily="18" charset="0"/>
                <a:cs typeface="Times New Roman" pitchFamily="18" charset="0"/>
              </a:rPr>
              <a:t>Thomson 1985,1395</a:t>
            </a:r>
            <a:r>
              <a:rPr lang="zh-CN" altLang="en-US" sz="1800">
                <a:solidFill>
                  <a:srgbClr val="404040"/>
                </a:solidFill>
                <a:latin typeface="Times New Roman" pitchFamily="18" charset="0"/>
                <a:cs typeface="Times New Roman" pitchFamily="18" charset="0"/>
              </a:rPr>
              <a:t>）。</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30275" y="717550"/>
            <a:ext cx="7886700" cy="438150"/>
          </a:xfrm>
        </p:spPr>
        <p:txBody>
          <a:bodyPr rtlCol="0"/>
          <a:lstStyle/>
          <a:p>
            <a:pPr eaLnBrk="1" fontAlgn="auto" hangingPunct="1">
              <a:spcAft>
                <a:spcPts val="0"/>
              </a:spcAft>
              <a:defRPr/>
            </a:pPr>
            <a:r>
              <a:rPr lang="en-US" altLang="zh-CN" sz="2800" dirty="0">
                <a:solidFill>
                  <a:schemeClr val="tx1">
                    <a:lumMod val="75000"/>
                    <a:lumOff val="25000"/>
                  </a:schemeClr>
                </a:solidFill>
                <a:latin typeface="Times New Roman"/>
                <a:cs typeface="Times New Roman"/>
              </a:rPr>
              <a:t>What would you do if you were the trolley driver?</a:t>
            </a:r>
            <a:r>
              <a:rPr lang="zh-CN" altLang="en-US" sz="2800" dirty="0">
                <a:solidFill>
                  <a:schemeClr val="tx1">
                    <a:lumMod val="75000"/>
                    <a:lumOff val="25000"/>
                  </a:schemeClr>
                </a:solidFill>
                <a:latin typeface="Times New Roman"/>
                <a:cs typeface="Times New Roman"/>
              </a:rPr>
              <a:t/>
            </a:r>
            <a:br>
              <a:rPr lang="zh-CN" altLang="en-US" sz="2800" dirty="0">
                <a:solidFill>
                  <a:schemeClr val="tx1">
                    <a:lumMod val="75000"/>
                    <a:lumOff val="25000"/>
                  </a:schemeClr>
                </a:solidFill>
                <a:latin typeface="Times New Roman"/>
                <a:cs typeface="Times New Roman"/>
              </a:rPr>
            </a:br>
            <a:endParaRPr kumimoji="1" lang="zh-CN" altLang="en-US" sz="2800" dirty="0">
              <a:solidFill>
                <a:schemeClr val="tx1">
                  <a:lumMod val="75000"/>
                  <a:lumOff val="25000"/>
                </a:schemeClr>
              </a:solidFill>
              <a:cs typeface="+mj-cs"/>
            </a:endParaRPr>
          </a:p>
        </p:txBody>
      </p:sp>
      <p:pic>
        <p:nvPicPr>
          <p:cNvPr id="25602" name="图片 2" descr="Trolley_problem.png"/>
          <p:cNvPicPr>
            <a:picLocks noChangeAspect="1"/>
          </p:cNvPicPr>
          <p:nvPr/>
        </p:nvPicPr>
        <p:blipFill>
          <a:blip r:embed="rId2"/>
          <a:srcRect/>
          <a:stretch>
            <a:fillRect/>
          </a:stretch>
        </p:blipFill>
        <p:spPr bwMode="auto">
          <a:xfrm>
            <a:off x="923925" y="1219200"/>
            <a:ext cx="7508875" cy="2565400"/>
          </a:xfrm>
          <a:prstGeom prst="rect">
            <a:avLst/>
          </a:prstGeom>
          <a:noFill/>
          <a:ln w="9525">
            <a:noFill/>
            <a:miter lim="800000"/>
            <a:headEnd/>
            <a:tailEnd/>
          </a:ln>
        </p:spPr>
      </p:pic>
      <p:sp>
        <p:nvSpPr>
          <p:cNvPr id="25603" name="矩形 3"/>
          <p:cNvSpPr>
            <a:spLocks noChangeArrowheads="1"/>
          </p:cNvSpPr>
          <p:nvPr/>
        </p:nvSpPr>
        <p:spPr bwMode="auto">
          <a:xfrm>
            <a:off x="6297613" y="195263"/>
            <a:ext cx="2609850" cy="400050"/>
          </a:xfrm>
          <a:prstGeom prst="rect">
            <a:avLst/>
          </a:prstGeom>
          <a:noFill/>
          <a:ln w="9525">
            <a:noFill/>
            <a:miter lim="800000"/>
            <a:headEnd/>
            <a:tailEnd/>
          </a:ln>
        </p:spPr>
        <p:txBody>
          <a:bodyPr wrap="none">
            <a:spAutoFit/>
          </a:bodyPr>
          <a:lstStyle/>
          <a:p>
            <a:pPr algn="ctr"/>
            <a:r>
              <a:rPr lang="en-US" altLang="zh-CN" sz="2000" b="1">
                <a:solidFill>
                  <a:schemeClr val="bg1"/>
                </a:solidFill>
                <a:latin typeface="微软雅黑" pitchFamily="34" charset="-122"/>
                <a:ea typeface="微软雅黑" pitchFamily="34" charset="-122"/>
              </a:rPr>
              <a:t>Definition of Justice</a:t>
            </a:r>
            <a:endParaRPr lang="zh-CN" altLang="en-US" sz="2000" b="1">
              <a:solidFill>
                <a:schemeClr val="bg1"/>
              </a:solidFill>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标题 1"/>
          <p:cNvSpPr>
            <a:spLocks noGrp="1"/>
          </p:cNvSpPr>
          <p:nvPr>
            <p:ph type="title"/>
          </p:nvPr>
        </p:nvSpPr>
        <p:spPr>
          <a:xfrm>
            <a:off x="941388" y="563563"/>
            <a:ext cx="7886700" cy="438150"/>
          </a:xfrm>
        </p:spPr>
        <p:txBody>
          <a:bodyPr/>
          <a:lstStyle/>
          <a:p>
            <a:pPr algn="l" eaLnBrk="1" hangingPunct="1"/>
            <a:r>
              <a:rPr kumimoji="1" lang="en-US" altLang="zh-CN" sz="3200" smtClean="0">
                <a:solidFill>
                  <a:srgbClr val="404040"/>
                </a:solidFill>
              </a:rPr>
              <a:t>Questions</a:t>
            </a:r>
            <a:endParaRPr kumimoji="1" lang="zh-CN" altLang="en-US" sz="3200" smtClean="0">
              <a:solidFill>
                <a:srgbClr val="404040"/>
              </a:solidFill>
            </a:endParaRPr>
          </a:p>
        </p:txBody>
      </p:sp>
      <p:sp>
        <p:nvSpPr>
          <p:cNvPr id="26626" name="矩形 2"/>
          <p:cNvSpPr>
            <a:spLocks noChangeArrowheads="1"/>
          </p:cNvSpPr>
          <p:nvPr/>
        </p:nvSpPr>
        <p:spPr bwMode="auto">
          <a:xfrm>
            <a:off x="1122363" y="741363"/>
            <a:ext cx="6526212" cy="1570037"/>
          </a:xfrm>
          <a:prstGeom prst="rect">
            <a:avLst/>
          </a:prstGeom>
          <a:noFill/>
          <a:ln w="9525">
            <a:noFill/>
            <a:miter lim="800000"/>
            <a:headEnd/>
            <a:tailEnd/>
          </a:ln>
        </p:spPr>
        <p:txBody>
          <a:bodyPr>
            <a:spAutoFit/>
          </a:bodyPr>
          <a:lstStyle/>
          <a:p>
            <a:endParaRPr lang="en-US" altLang="zh-CN" sz="2400">
              <a:solidFill>
                <a:srgbClr val="FF0000"/>
              </a:solidFill>
              <a:latin typeface="Zapf Dingbats"/>
              <a:ea typeface="Zapf Dingbats"/>
              <a:cs typeface="Zapf Dingbats"/>
              <a:sym typeface="Zapf Dingbats"/>
            </a:endParaRPr>
          </a:p>
          <a:p>
            <a:r>
              <a:rPr lang="en-US" altLang="zh-CN" sz="2400">
                <a:solidFill>
                  <a:srgbClr val="FF0000"/>
                </a:solidFill>
                <a:latin typeface="Zapf Dingbats"/>
                <a:ea typeface="Zapf Dingbats"/>
                <a:cs typeface="Zapf Dingbats"/>
                <a:sym typeface="Zapf Dingbats"/>
              </a:rPr>
              <a:t>★</a:t>
            </a:r>
            <a:r>
              <a:rPr lang="en-US" altLang="zh-CN" sz="2400">
                <a:solidFill>
                  <a:srgbClr val="404040"/>
                </a:solidFill>
                <a:latin typeface="Times New Roman" pitchFamily="18" charset="0"/>
                <a:cs typeface="Times New Roman" pitchFamily="18" charset="0"/>
              </a:rPr>
              <a:t>What is the right thing to do?</a:t>
            </a:r>
          </a:p>
          <a:p>
            <a:r>
              <a:rPr lang="en-US" altLang="zh-CN" sz="2400">
                <a:solidFill>
                  <a:srgbClr val="404040"/>
                </a:solidFill>
                <a:latin typeface="Times New Roman" pitchFamily="18" charset="0"/>
                <a:cs typeface="Times New Roman" pitchFamily="18" charset="0"/>
              </a:rPr>
              <a:t>1. Turn the trolley car onto the side track </a:t>
            </a:r>
          </a:p>
          <a:p>
            <a:r>
              <a:rPr lang="en-US" altLang="zh-CN" sz="2400">
                <a:solidFill>
                  <a:srgbClr val="404040"/>
                </a:solidFill>
                <a:latin typeface="Times New Roman" pitchFamily="18" charset="0"/>
                <a:cs typeface="Times New Roman" pitchFamily="18" charset="0"/>
              </a:rPr>
              <a:t>2. Go straight ahead</a:t>
            </a:r>
            <a:endParaRPr lang="zh-CN" altLang="en-US" sz="2400">
              <a:solidFill>
                <a:srgbClr val="404040"/>
              </a:solidFill>
              <a:latin typeface="Times New Roman" pitchFamily="18" charset="0"/>
              <a:cs typeface="Times New Roman" pitchFamily="18" charset="0"/>
            </a:endParaRPr>
          </a:p>
        </p:txBody>
      </p:sp>
      <p:sp>
        <p:nvSpPr>
          <p:cNvPr id="26627" name="矩形 3"/>
          <p:cNvSpPr>
            <a:spLocks noChangeArrowheads="1"/>
          </p:cNvSpPr>
          <p:nvPr/>
        </p:nvSpPr>
        <p:spPr bwMode="auto">
          <a:xfrm>
            <a:off x="1092200" y="2154238"/>
            <a:ext cx="5537200" cy="904875"/>
          </a:xfrm>
          <a:prstGeom prst="rect">
            <a:avLst/>
          </a:prstGeom>
          <a:noFill/>
          <a:ln w="9525">
            <a:noFill/>
            <a:miter lim="800000"/>
            <a:headEnd/>
            <a:tailEnd/>
          </a:ln>
        </p:spPr>
        <p:txBody>
          <a:bodyPr>
            <a:spAutoFit/>
          </a:bodyPr>
          <a:lstStyle/>
          <a:p>
            <a:pPr>
              <a:spcBef>
                <a:spcPct val="20000"/>
              </a:spcBef>
            </a:pPr>
            <a:endParaRPr lang="en-US" altLang="zh-CN" sz="2400">
              <a:solidFill>
                <a:srgbClr val="FF0000"/>
              </a:solidFill>
              <a:latin typeface="Zapf Dingbats"/>
              <a:ea typeface="Zapf Dingbats"/>
              <a:cs typeface="Zapf Dingbats"/>
              <a:sym typeface="Zapf Dingbats"/>
            </a:endParaRPr>
          </a:p>
          <a:p>
            <a:pPr>
              <a:spcBef>
                <a:spcPct val="20000"/>
              </a:spcBef>
            </a:pPr>
            <a:r>
              <a:rPr lang="en-US" altLang="zh-CN" sz="2400">
                <a:solidFill>
                  <a:srgbClr val="FF0000"/>
                </a:solidFill>
                <a:latin typeface="Zapf Dingbats"/>
                <a:ea typeface="Zapf Dingbats"/>
                <a:cs typeface="Zapf Dingbats"/>
                <a:sym typeface="Zapf Dingbats"/>
              </a:rPr>
              <a:t>★</a:t>
            </a:r>
            <a:r>
              <a:rPr lang="en-US" altLang="zh-CN" sz="2400">
                <a:solidFill>
                  <a:srgbClr val="404040"/>
                </a:solidFill>
                <a:latin typeface="Times New Roman" pitchFamily="18" charset="0"/>
                <a:cs typeface="Times New Roman" pitchFamily="18" charset="0"/>
              </a:rPr>
              <a:t>What is your choice, one or five?</a:t>
            </a:r>
          </a:p>
        </p:txBody>
      </p:sp>
      <p:sp>
        <p:nvSpPr>
          <p:cNvPr id="26628" name="矩形 4"/>
          <p:cNvSpPr>
            <a:spLocks noChangeArrowheads="1"/>
          </p:cNvSpPr>
          <p:nvPr/>
        </p:nvSpPr>
        <p:spPr bwMode="auto">
          <a:xfrm>
            <a:off x="1104900" y="3178175"/>
            <a:ext cx="6226175" cy="461963"/>
          </a:xfrm>
          <a:prstGeom prst="rect">
            <a:avLst/>
          </a:prstGeom>
          <a:noFill/>
          <a:ln w="9525">
            <a:noFill/>
            <a:miter lim="800000"/>
            <a:headEnd/>
            <a:tailEnd/>
          </a:ln>
        </p:spPr>
        <p:txBody>
          <a:bodyPr>
            <a:spAutoFit/>
          </a:bodyPr>
          <a:lstStyle/>
          <a:p>
            <a:pPr>
              <a:spcBef>
                <a:spcPct val="20000"/>
              </a:spcBef>
            </a:pPr>
            <a:r>
              <a:rPr lang="en-US" altLang="zh-CN" sz="2400">
                <a:solidFill>
                  <a:srgbClr val="FF0000"/>
                </a:solidFill>
                <a:latin typeface="Zapf Dingbats"/>
                <a:ea typeface="Zapf Dingbats"/>
                <a:cs typeface="Zapf Dingbats"/>
                <a:sym typeface="Zapf Dingbats"/>
              </a:rPr>
              <a:t>★</a:t>
            </a:r>
            <a:r>
              <a:rPr lang="en-US" altLang="zh-CN" sz="2400">
                <a:solidFill>
                  <a:srgbClr val="404040"/>
                </a:solidFill>
                <a:latin typeface="Times New Roman" pitchFamily="18" charset="0"/>
                <a:cs typeface="Times New Roman" pitchFamily="18" charset="0"/>
              </a:rPr>
              <a:t>What if one is a scientist, five are criminals?</a:t>
            </a:r>
          </a:p>
        </p:txBody>
      </p:sp>
      <p:sp>
        <p:nvSpPr>
          <p:cNvPr id="26629" name="矩形 5"/>
          <p:cNvSpPr>
            <a:spLocks noChangeArrowheads="1"/>
          </p:cNvSpPr>
          <p:nvPr/>
        </p:nvSpPr>
        <p:spPr bwMode="auto">
          <a:xfrm>
            <a:off x="6288088" y="176213"/>
            <a:ext cx="2609850" cy="400050"/>
          </a:xfrm>
          <a:prstGeom prst="rect">
            <a:avLst/>
          </a:prstGeom>
          <a:noFill/>
          <a:ln w="9525">
            <a:noFill/>
            <a:miter lim="800000"/>
            <a:headEnd/>
            <a:tailEnd/>
          </a:ln>
        </p:spPr>
        <p:txBody>
          <a:bodyPr wrap="none">
            <a:spAutoFit/>
          </a:bodyPr>
          <a:lstStyle/>
          <a:p>
            <a:pPr algn="ctr"/>
            <a:r>
              <a:rPr lang="en-US" altLang="zh-CN" sz="2000" b="1">
                <a:solidFill>
                  <a:schemeClr val="bg1"/>
                </a:solidFill>
                <a:latin typeface="微软雅黑" pitchFamily="34" charset="-122"/>
                <a:ea typeface="微软雅黑" pitchFamily="34" charset="-122"/>
              </a:rPr>
              <a:t>Definition of Justice</a:t>
            </a:r>
            <a:endParaRPr lang="zh-CN" altLang="en-US" sz="2000" b="1">
              <a:solidFill>
                <a:schemeClr val="bg1"/>
              </a:solidFill>
              <a:latin typeface="微软雅黑" pitchFamily="34" charset="-122"/>
              <a:ea typeface="微软雅黑" pitchFamily="34" charset="-122"/>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标题 1"/>
          <p:cNvSpPr>
            <a:spLocks noGrp="1"/>
          </p:cNvSpPr>
          <p:nvPr>
            <p:ph type="title"/>
          </p:nvPr>
        </p:nvSpPr>
        <p:spPr>
          <a:xfrm>
            <a:off x="1123950" y="122238"/>
            <a:ext cx="7886700" cy="436562"/>
          </a:xfrm>
        </p:spPr>
        <p:txBody>
          <a:bodyPr/>
          <a:lstStyle/>
          <a:p>
            <a:pPr eaLnBrk="1" hangingPunct="1"/>
            <a:r>
              <a:rPr kumimoji="1" lang="en-US" altLang="zh-CN" smtClean="0"/>
              <a:t> </a:t>
            </a:r>
            <a:endParaRPr kumimoji="1" lang="zh-CN" altLang="en-US" smtClean="0"/>
          </a:p>
        </p:txBody>
      </p:sp>
      <p:sp>
        <p:nvSpPr>
          <p:cNvPr id="27650" name="矩形 2"/>
          <p:cNvSpPr>
            <a:spLocks noChangeArrowheads="1"/>
          </p:cNvSpPr>
          <p:nvPr/>
        </p:nvSpPr>
        <p:spPr bwMode="auto">
          <a:xfrm>
            <a:off x="1144588" y="1206500"/>
            <a:ext cx="7169150" cy="1938338"/>
          </a:xfrm>
          <a:prstGeom prst="rect">
            <a:avLst/>
          </a:prstGeom>
          <a:noFill/>
          <a:ln w="9525">
            <a:noFill/>
            <a:miter lim="800000"/>
            <a:headEnd/>
            <a:tailEnd/>
          </a:ln>
        </p:spPr>
        <p:txBody>
          <a:bodyPr>
            <a:spAutoFit/>
          </a:bodyPr>
          <a:lstStyle/>
          <a:p>
            <a:pPr algn="just"/>
            <a:r>
              <a:rPr lang="en-US" altLang="zh-CN" sz="2400">
                <a:solidFill>
                  <a:srgbClr val="404040"/>
                </a:solidFill>
                <a:latin typeface="Times New Roman" pitchFamily="18" charset="0"/>
                <a:cs typeface="Times New Roman" pitchFamily="18" charset="0"/>
              </a:rPr>
              <a:t>The trolley problem is a question of human morality, and an example of a philosophical view called consequentialism</a:t>
            </a:r>
            <a:r>
              <a:rPr lang="zh-CN" altLang="en-US" sz="2400">
                <a:solidFill>
                  <a:srgbClr val="404040"/>
                </a:solidFill>
                <a:latin typeface="Times New Roman" pitchFamily="18" charset="0"/>
                <a:cs typeface="Times New Roman" pitchFamily="18" charset="0"/>
              </a:rPr>
              <a:t>（结果主义）</a:t>
            </a:r>
            <a:r>
              <a:rPr lang="en-US" altLang="zh-CN" sz="2400">
                <a:solidFill>
                  <a:srgbClr val="404040"/>
                </a:solidFill>
                <a:latin typeface="Times New Roman" pitchFamily="18" charset="0"/>
                <a:cs typeface="Times New Roman" pitchFamily="18" charset="0"/>
              </a:rPr>
              <a:t>. This view says that justice is defined by the consequences of an action, and that the consequences are all that matter. </a:t>
            </a:r>
            <a:endParaRPr lang="zh-CN" altLang="en-US" sz="2400">
              <a:solidFill>
                <a:srgbClr val="404040"/>
              </a:solidFill>
              <a:latin typeface="Times New Roman" pitchFamily="18" charset="0"/>
              <a:cs typeface="Times New Roman" pitchFamily="18" charset="0"/>
            </a:endParaRPr>
          </a:p>
        </p:txBody>
      </p:sp>
      <p:sp>
        <p:nvSpPr>
          <p:cNvPr id="27651" name="文本框 3"/>
          <p:cNvSpPr txBox="1">
            <a:spLocks noChangeArrowheads="1"/>
          </p:cNvSpPr>
          <p:nvPr/>
        </p:nvSpPr>
        <p:spPr bwMode="auto">
          <a:xfrm>
            <a:off x="4830763" y="3424238"/>
            <a:ext cx="522287" cy="523875"/>
          </a:xfrm>
          <a:prstGeom prst="rect">
            <a:avLst/>
          </a:prstGeom>
          <a:noFill/>
          <a:ln w="9525">
            <a:noFill/>
            <a:miter lim="800000"/>
            <a:headEnd/>
            <a:tailEnd/>
          </a:ln>
        </p:spPr>
        <p:txBody>
          <a:bodyPr wrap="none">
            <a:spAutoFit/>
          </a:bodyPr>
          <a:lstStyle/>
          <a:p>
            <a:r>
              <a:rPr kumimoji="1" lang="en-US" altLang="zh-CN" sz="2800">
                <a:latin typeface="Wingdings" pitchFamily="2" charset="2"/>
                <a:sym typeface="Wingdings" pitchFamily="2" charset="2"/>
              </a:rPr>
              <a:t>F</a:t>
            </a:r>
            <a:endParaRPr kumimoji="1" lang="zh-CN" altLang="en-US" sz="2800">
              <a:latin typeface="Calibri" pitchFamily="34" charset="0"/>
            </a:endParaRPr>
          </a:p>
        </p:txBody>
      </p:sp>
      <p:sp>
        <p:nvSpPr>
          <p:cNvPr id="27652" name="文本框 4"/>
          <p:cNvSpPr txBox="1">
            <a:spLocks noChangeArrowheads="1"/>
          </p:cNvSpPr>
          <p:nvPr/>
        </p:nvSpPr>
        <p:spPr bwMode="auto">
          <a:xfrm>
            <a:off x="5378450" y="3386138"/>
            <a:ext cx="2578100" cy="461962"/>
          </a:xfrm>
          <a:prstGeom prst="rect">
            <a:avLst/>
          </a:prstGeom>
          <a:noFill/>
          <a:ln w="9525">
            <a:noFill/>
            <a:miter lim="800000"/>
            <a:headEnd/>
            <a:tailEnd/>
          </a:ln>
        </p:spPr>
        <p:txBody>
          <a:bodyPr>
            <a:spAutoFit/>
          </a:bodyPr>
          <a:lstStyle/>
          <a:p>
            <a:r>
              <a:rPr lang="en-US" altLang="zh-CN" sz="2400">
                <a:solidFill>
                  <a:srgbClr val="800000"/>
                </a:solidFill>
                <a:latin typeface="Times New Roman" pitchFamily="18" charset="0"/>
                <a:cs typeface="Times New Roman" pitchFamily="18" charset="0"/>
              </a:rPr>
              <a:t>Justice is relative.</a:t>
            </a:r>
            <a:endParaRPr lang="zh-CN" altLang="en-US" sz="2400">
              <a:solidFill>
                <a:srgbClr val="800000"/>
              </a:solidFill>
              <a:latin typeface="Times New Roman" pitchFamily="18" charset="0"/>
              <a:cs typeface="Times New Roman" pitchFamily="18" charset="0"/>
            </a:endParaRPr>
          </a:p>
        </p:txBody>
      </p:sp>
      <p:sp>
        <p:nvSpPr>
          <p:cNvPr id="27653" name="矩形 5"/>
          <p:cNvSpPr>
            <a:spLocks noChangeArrowheads="1"/>
          </p:cNvSpPr>
          <p:nvPr/>
        </p:nvSpPr>
        <p:spPr bwMode="auto">
          <a:xfrm>
            <a:off x="6403975" y="166688"/>
            <a:ext cx="2609850" cy="400050"/>
          </a:xfrm>
          <a:prstGeom prst="rect">
            <a:avLst/>
          </a:prstGeom>
          <a:noFill/>
          <a:ln w="9525">
            <a:noFill/>
            <a:miter lim="800000"/>
            <a:headEnd/>
            <a:tailEnd/>
          </a:ln>
        </p:spPr>
        <p:txBody>
          <a:bodyPr wrap="none">
            <a:spAutoFit/>
          </a:bodyPr>
          <a:lstStyle/>
          <a:p>
            <a:pPr algn="ctr"/>
            <a:r>
              <a:rPr lang="en-US" altLang="zh-CN" sz="2000" b="1">
                <a:solidFill>
                  <a:schemeClr val="bg1"/>
                </a:solidFill>
                <a:latin typeface="微软雅黑" pitchFamily="34" charset="-122"/>
                <a:ea typeface="微软雅黑" pitchFamily="34" charset="-122"/>
              </a:rPr>
              <a:t>Definition of Justice</a:t>
            </a:r>
            <a:endParaRPr lang="zh-CN" altLang="en-US" sz="2000" b="1">
              <a:solidFill>
                <a:schemeClr val="bg1"/>
              </a:solidFill>
              <a:latin typeface="微软雅黑" pitchFamily="34" charset="-122"/>
              <a:ea typeface="微软雅黑" pitchFamily="34" charset="-122"/>
            </a:endParaRPr>
          </a:p>
        </p:txBody>
      </p:sp>
    </p:spTree>
  </p:cSld>
  <p:clrMapOvr>
    <a:masterClrMapping/>
  </p:clrMapOvr>
  <p:transition spd="slow">
    <p:fade/>
  </p:transition>
</p:sld>
</file>

<file path=ppt/theme/theme1.xml><?xml version="1.0" encoding="utf-8"?>
<a:theme xmlns:a="http://schemas.openxmlformats.org/drawingml/2006/main" name="第一PPT，www.1ppt.com">
  <a:themeElements>
    <a:clrScheme name="自定义 12">
      <a:dk1>
        <a:sysClr val="windowText" lastClr="000000"/>
      </a:dk1>
      <a:lt1>
        <a:sysClr val="window" lastClr="FFFFFF"/>
      </a:lt1>
      <a:dk2>
        <a:srgbClr val="9F0000"/>
      </a:dk2>
      <a:lt2>
        <a:srgbClr val="E7E6E6"/>
      </a:lt2>
      <a:accent1>
        <a:srgbClr val="ED7D31"/>
      </a:accent1>
      <a:accent2>
        <a:srgbClr val="C00000"/>
      </a:accent2>
      <a:accent3>
        <a:srgbClr val="A5A5A5"/>
      </a:accent3>
      <a:accent4>
        <a:srgbClr val="FFC000"/>
      </a:accent4>
      <a:accent5>
        <a:srgbClr val="FF4040"/>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15871</TotalTime>
  <Words>1146</Words>
  <Application>Microsoft Macintosh PowerPoint</Application>
  <PresentationFormat>全屏显示(16:9)</PresentationFormat>
  <Paragraphs>132</Paragraphs>
  <Slides>22</Slides>
  <Notes>10</Notes>
  <HiddenSlides>0</HiddenSlides>
  <MMClips>1</MMClips>
  <ScaleCrop>false</ScaleCrop>
  <HeadingPairs>
    <vt:vector size="6" baseType="variant">
      <vt:variant>
        <vt:lpstr>已用的字体</vt:lpstr>
      </vt:variant>
      <vt:variant>
        <vt:i4>15</vt:i4>
      </vt:variant>
      <vt:variant>
        <vt:lpstr>演示文稿设计模板</vt:lpstr>
      </vt:variant>
      <vt:variant>
        <vt:i4>5</vt:i4>
      </vt:variant>
      <vt:variant>
        <vt:lpstr>幻灯片标题</vt:lpstr>
      </vt:variant>
      <vt:variant>
        <vt:i4>22</vt:i4>
      </vt:variant>
    </vt:vector>
  </HeadingPairs>
  <TitlesOfParts>
    <vt:vector size="42" baseType="lpstr">
      <vt:lpstr>Arial</vt:lpstr>
      <vt:lpstr>宋体</vt:lpstr>
      <vt:lpstr>Calibri Light</vt:lpstr>
      <vt:lpstr>等线 Light</vt:lpstr>
      <vt:lpstr>Calibri</vt:lpstr>
      <vt:lpstr>等线</vt:lpstr>
      <vt:lpstr>Times</vt:lpstr>
      <vt:lpstr>微软雅黑</vt:lpstr>
      <vt:lpstr>Times New Roman</vt:lpstr>
      <vt:lpstr>Zapf Dingbats</vt:lpstr>
      <vt:lpstr>Wingdings</vt:lpstr>
      <vt:lpstr>Agency FB</vt:lpstr>
      <vt:lpstr>Arial Hebrew</vt:lpstr>
      <vt:lpstr>Gotham Light</vt:lpstr>
      <vt:lpstr>HanziPen SC Bold</vt:lpstr>
      <vt:lpstr>第一PPT，www.1ppt.com</vt:lpstr>
      <vt:lpstr>第一PPT，www.1ppt.com</vt:lpstr>
      <vt:lpstr>第一PPT，www.1ppt.com</vt:lpstr>
      <vt:lpstr>第一PPT，www.1ppt.com</vt:lpstr>
      <vt:lpstr>第一PPT，www.1ppt.com</vt:lpstr>
      <vt:lpstr>幻灯片 1</vt:lpstr>
      <vt:lpstr> </vt:lpstr>
      <vt:lpstr> Definition of Justice </vt:lpstr>
      <vt:lpstr>Definition of Justice</vt:lpstr>
      <vt:lpstr>Definition of Justice</vt:lpstr>
      <vt:lpstr>Trolley Problem(电车难题)                             Definition of Justice </vt:lpstr>
      <vt:lpstr>What would you do if you were the trolley driver? </vt:lpstr>
      <vt:lpstr>Questions</vt:lpstr>
      <vt:lpstr> </vt:lpstr>
      <vt:lpstr>Definition of Justice</vt:lpstr>
      <vt:lpstr>What terms can you think of when talking about justice?</vt:lpstr>
      <vt:lpstr>                  Problems of Injustice </vt:lpstr>
      <vt:lpstr>Related CET-4 Practice </vt:lpstr>
      <vt:lpstr>What terms can you think of on this topic ?</vt:lpstr>
      <vt:lpstr>What are the causes of inequality education opportunities?</vt:lpstr>
      <vt:lpstr> Related CET-4 Practice </vt:lpstr>
      <vt:lpstr> Related CET-4 Practice </vt:lpstr>
      <vt:lpstr>Significance and Solution</vt:lpstr>
      <vt:lpstr> Significance and Solution </vt:lpstr>
      <vt:lpstr>Significance and Solution</vt:lpstr>
      <vt:lpstr>幻灯片 21</vt:lpstr>
      <vt:lpstr>幻灯片 22</vt:lpstr>
    </vt:vector>
  </TitlesOfParts>
  <Company>第一PPT，www.1ppt.com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核心价值观</dc:title>
  <dc:creator>第一PPT</dc:creator>
  <cp:keywords>www.1ppt.com</cp:keywords>
  <cp:lastModifiedBy>User</cp:lastModifiedBy>
  <cp:revision>134</cp:revision>
  <dcterms:created xsi:type="dcterms:W3CDTF">2016-12-25T02:27:54Z</dcterms:created>
  <dcterms:modified xsi:type="dcterms:W3CDTF">2019-09-09T09:19:29Z</dcterms:modified>
</cp:coreProperties>
</file>