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2.xml" ContentType="application/vnd.openxmlformats-officedocument.presentationml.tags+xml"/>
  <Override PartName="/ppt/notesSlides/notesSlide16.xml" ContentType="application/vnd.openxmlformats-officedocument.presentationml.notesSlide+xml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tags/tag4.xml" ContentType="application/vnd.openxmlformats-officedocument.presentationml.tags+xml"/>
  <Override PartName="/ppt/notesSlides/notesSlide18.xml" ContentType="application/vnd.openxmlformats-officedocument.presentationml.notesSlide+xml"/>
  <Override PartName="/ppt/tags/tag5.xml" ContentType="application/vnd.openxmlformats-officedocument.presentationml.tags+xml"/>
  <Override PartName="/ppt/notesSlides/notesSlide19.xml" ContentType="application/vnd.openxmlformats-officedocument.presentationml.notesSlide+xml"/>
  <Override PartName="/ppt/tags/tag6.xml" ContentType="application/vnd.openxmlformats-officedocument.presentationml.tags+xml"/>
  <Override PartName="/ppt/notesSlides/notesSlide20.xml" ContentType="application/vnd.openxmlformats-officedocument.presentationml.notesSlide+xml"/>
  <Override PartName="/ppt/tags/tag7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470" r:id="rId2"/>
    <p:sldId id="353" r:id="rId3"/>
    <p:sldId id="494" r:id="rId4"/>
    <p:sldId id="352" r:id="rId5"/>
    <p:sldId id="495" r:id="rId6"/>
    <p:sldId id="496" r:id="rId7"/>
    <p:sldId id="497" r:id="rId8"/>
    <p:sldId id="472" r:id="rId9"/>
    <p:sldId id="477" r:id="rId10"/>
    <p:sldId id="498" r:id="rId11"/>
    <p:sldId id="499" r:id="rId12"/>
    <p:sldId id="500" r:id="rId13"/>
    <p:sldId id="501" r:id="rId14"/>
    <p:sldId id="473" r:id="rId15"/>
    <p:sldId id="519" r:id="rId16"/>
    <p:sldId id="507" r:id="rId17"/>
    <p:sldId id="503" r:id="rId18"/>
    <p:sldId id="508" r:id="rId19"/>
    <p:sldId id="509" r:id="rId20"/>
    <p:sldId id="510" r:id="rId21"/>
    <p:sldId id="515" r:id="rId22"/>
    <p:sldId id="516" r:id="rId23"/>
    <p:sldId id="517" r:id="rId24"/>
    <p:sldId id="297" r:id="rId25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3834"/>
    <a:srgbClr val="D33B36"/>
    <a:srgbClr val="E81D21"/>
    <a:srgbClr val="E0353E"/>
    <a:srgbClr val="BA3536"/>
    <a:srgbClr val="CD0D1C"/>
    <a:srgbClr val="F4E1D0"/>
    <a:srgbClr val="5DA2B1"/>
    <a:srgbClr val="3F88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268" autoAdjust="0"/>
    <p:restoredTop sz="94660"/>
  </p:normalViewPr>
  <p:slideViewPr>
    <p:cSldViewPr snapToGrid="0">
      <p:cViewPr>
        <p:scale>
          <a:sx n="75" d="100"/>
          <a:sy n="75" d="100"/>
        </p:scale>
        <p:origin x="1176" y="9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288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tags" Target="tags/tag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C73A6B-BB26-4B12-BFB8-2B873AE12267}" type="datetimeFigureOut">
              <a:rPr lang="zh-CN" altLang="en-US" smtClean="0"/>
              <a:t>2019/9/15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5701FA-A99B-4EA7-BD9A-49A04217BC0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5223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0328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76677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0348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85552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27268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09104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04768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99034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1178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68374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2801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17525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99728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49007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4880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05747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920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0120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883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33077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1903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22494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17208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6519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2019/9/15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B5364633-8537-476F-957B-EA183C305C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5" t="4545" r="4545" b="454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2905"/>
      </p:ext>
    </p:extLst>
  </p:cSld>
  <p:clrMapOvr>
    <a:masterClrMapping/>
  </p:clrMapOvr>
  <p:transition spd="slow" advClick="0" advTm="1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2019/9/15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CBC82ACD-B821-4176-8AE5-D2898C5CD3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5" t="4545" r="4545" b="454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20956"/>
      </p:ext>
    </p:extLst>
  </p:cSld>
  <p:clrMapOvr>
    <a:masterClrMapping/>
  </p:clrMapOvr>
  <p:transition spd="slow" advClick="0" advTm="1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1AAD482B-85B7-4411-9BDF-966506E9C4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5" t="4545" r="4545" b="454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30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AC74BBE8-1815-4000-8008-945E8B561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F3E314DF-819C-4FF1-9C2E-69194E155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ECA1525E-7C66-46A7-89CD-0A0836A4B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AB08-D03A-4FEF-8092-001CB785BBAB}" type="datetimeFigureOut">
              <a:rPr lang="zh-CN" altLang="en-US" smtClean="0"/>
              <a:t>2019/9/15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93269161-46AB-416B-9C71-590B71BBF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347D277-5155-4804-A42E-790F5C4F8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F92B058C-D0E8-4F99-B8C3-D1550D061F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202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ransition spd="slow" advClick="0" advTm="1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microsoft.com/office/2007/relationships/hdphoto" Target="../media/hdphoto4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tags" Target="../tags/tag2.xml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tags" Target="../tags/tag3.xml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tags" Target="../tags/tag4.xml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tags" Target="../tags/tag5.xml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tags" Target="../tags/tag6.xml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tags" Target="../tags/tag7.xml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microsoft.com/office/2007/relationships/hdphoto" Target="../media/hdphoto5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2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png"/><Relationship Id="rId5" Type="http://schemas.microsoft.com/office/2007/relationships/hdphoto" Target="../media/hdphoto1.wdp"/><Relationship Id="rId6" Type="http://schemas.openxmlformats.org/officeDocument/2006/relationships/image" Target="../media/image6.png"/><Relationship Id="rId7" Type="http://schemas.microsoft.com/office/2007/relationships/hdphoto" Target="../media/hdphoto2.wdp"/><Relationship Id="rId8" Type="http://schemas.openxmlformats.org/officeDocument/2006/relationships/image" Target="../media/image7.png"/><Relationship Id="rId9" Type="http://schemas.microsoft.com/office/2007/relationships/hdphoto" Target="../media/hdphoto3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5">
            <a:extLst>
              <a:ext uri="{FF2B5EF4-FFF2-40B4-BE49-F238E27FC236}">
                <a16:creationId xmlns="" xmlns:a16="http://schemas.microsoft.com/office/drawing/2014/main" id="{2DB6F9C9-0703-490E-B3BD-DA42B24AE485}"/>
              </a:ext>
            </a:extLst>
          </p:cNvPr>
          <p:cNvSpPr txBox="1"/>
          <p:nvPr/>
        </p:nvSpPr>
        <p:spPr>
          <a:xfrm>
            <a:off x="3290039" y="1134296"/>
            <a:ext cx="56045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zh-CN" sz="40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Core Socialist Values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="" xmlns:a16="http://schemas.microsoft.com/office/drawing/2014/main" id="{749A7DEF-62FB-405D-9333-6263FBAFC63E}"/>
              </a:ext>
            </a:extLst>
          </p:cNvPr>
          <p:cNvGrpSpPr/>
          <p:nvPr/>
        </p:nvGrpSpPr>
        <p:grpSpPr>
          <a:xfrm>
            <a:off x="1" y="2881519"/>
            <a:ext cx="12192000" cy="1094706"/>
            <a:chOff x="187083" y="3482075"/>
            <a:chExt cx="12279860" cy="1094706"/>
          </a:xfrm>
        </p:grpSpPr>
        <p:sp>
          <p:nvSpPr>
            <p:cNvPr id="10" name="矩形 9">
              <a:extLst>
                <a:ext uri="{FF2B5EF4-FFF2-40B4-BE49-F238E27FC236}">
                  <a16:creationId xmlns="" xmlns:a16="http://schemas.microsoft.com/office/drawing/2014/main" id="{79F18D0D-F3E0-4D76-8BD5-01BA65C7D558}"/>
                </a:ext>
              </a:extLst>
            </p:cNvPr>
            <p:cNvSpPr/>
            <p:nvPr/>
          </p:nvSpPr>
          <p:spPr>
            <a:xfrm>
              <a:off x="187083" y="3482075"/>
              <a:ext cx="12279860" cy="1061829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altLang="zh-CN" sz="1400" kern="0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 Light" panose="020B0502040204020203" pitchFamily="34" charset="-122"/>
                  <a:ea typeface="微软雅黑 Light" panose="020B0502040204020203" pitchFamily="34" charset="-122"/>
                  <a:cs typeface="Arial" panose="020B0604020202020204" pitchFamily="34" charset="0"/>
                </a:rPr>
                <a:t>prosperity            democracy              civility                      harmony </a:t>
              </a:r>
            </a:p>
            <a:p>
              <a:pPr algn="ctr">
                <a:lnSpc>
                  <a:spcPct val="150000"/>
                </a:lnSpc>
                <a:defRPr/>
              </a:pPr>
              <a:r>
                <a:rPr lang="en-US" altLang="zh-CN" sz="1400" kern="0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 Light" panose="020B0502040204020203" pitchFamily="34" charset="-122"/>
                  <a:ea typeface="微软雅黑 Light" panose="020B0502040204020203" pitchFamily="34" charset="-122"/>
                  <a:cs typeface="Arial" panose="020B0604020202020204" pitchFamily="34" charset="0"/>
                </a:rPr>
                <a:t>freedom                 equality                 justice             the rule of law</a:t>
              </a:r>
            </a:p>
            <a:p>
              <a:pPr algn="ctr">
                <a:lnSpc>
                  <a:spcPct val="150000"/>
                </a:lnSpc>
                <a:defRPr/>
              </a:pPr>
              <a:r>
                <a:rPr lang="en-US" altLang="zh-CN" sz="1400" kern="0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 Light" panose="020B0502040204020203" pitchFamily="34" charset="-122"/>
                  <a:ea typeface="微软雅黑 Light" panose="020B0502040204020203" pitchFamily="34" charset="-122"/>
                  <a:cs typeface="Arial" panose="020B0604020202020204" pitchFamily="34" charset="0"/>
                </a:rPr>
                <a:t>patriotism</a:t>
              </a:r>
              <a:r>
                <a:rPr lang="zh-CN" altLang="en-US" sz="1400" kern="0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 Light" panose="020B0502040204020203" pitchFamily="34" charset="-122"/>
                  <a:ea typeface="微软雅黑 Light" panose="020B0502040204020203" pitchFamily="34" charset="-122"/>
                  <a:cs typeface="Arial" panose="020B0604020202020204" pitchFamily="34" charset="0"/>
                </a:rPr>
                <a:t>             </a:t>
              </a:r>
              <a:r>
                <a:rPr lang="en-US" altLang="zh-CN" sz="1400" kern="0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 Light" panose="020B0502040204020203" pitchFamily="34" charset="-122"/>
                  <a:ea typeface="微软雅黑 Light" panose="020B0502040204020203" pitchFamily="34" charset="-122"/>
                  <a:cs typeface="Arial" panose="020B0604020202020204" pitchFamily="34" charset="0"/>
                </a:rPr>
                <a:t>dedication               integrity                 friendship</a:t>
              </a:r>
            </a:p>
          </p:txBody>
        </p:sp>
        <p:sp>
          <p:nvSpPr>
            <p:cNvPr id="17" name="任意多边形: 形状 16">
              <a:extLst>
                <a:ext uri="{FF2B5EF4-FFF2-40B4-BE49-F238E27FC236}">
                  <a16:creationId xmlns="" xmlns:a16="http://schemas.microsoft.com/office/drawing/2014/main" id="{1CBAC6B4-2ABA-44BE-8A22-3821E1FCDFE1}"/>
                </a:ext>
              </a:extLst>
            </p:cNvPr>
            <p:cNvSpPr/>
            <p:nvPr/>
          </p:nvSpPr>
          <p:spPr>
            <a:xfrm>
              <a:off x="8476177" y="4192979"/>
              <a:ext cx="669575" cy="383802"/>
            </a:xfrm>
            <a:custGeom>
              <a:avLst/>
              <a:gdLst>
                <a:gd name="connsiteX0" fmla="*/ 5705060 w 5857460"/>
                <a:gd name="connsiteY0" fmla="*/ 0 h 2063654"/>
                <a:gd name="connsiteX1" fmla="*/ 5857460 w 5857460"/>
                <a:gd name="connsiteY1" fmla="*/ 0 h 2063654"/>
                <a:gd name="connsiteX2" fmla="*/ 5857460 w 5857460"/>
                <a:gd name="connsiteY2" fmla="*/ 2063654 h 2063654"/>
                <a:gd name="connsiteX3" fmla="*/ 0 w 5857460"/>
                <a:gd name="connsiteY3" fmla="*/ 2063654 h 2063654"/>
                <a:gd name="connsiteX4" fmla="*/ 0 w 5857460"/>
                <a:gd name="connsiteY4" fmla="*/ 1911254 h 2063654"/>
                <a:gd name="connsiteX5" fmla="*/ 5705060 w 5857460"/>
                <a:gd name="connsiteY5" fmla="*/ 1911254 h 2063654"/>
                <a:gd name="connsiteX6" fmla="*/ 5705060 w 5857460"/>
                <a:gd name="connsiteY6" fmla="*/ 0 h 2063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57460" h="2063654">
                  <a:moveTo>
                    <a:pt x="5705060" y="0"/>
                  </a:moveTo>
                  <a:lnTo>
                    <a:pt x="5857460" y="0"/>
                  </a:lnTo>
                  <a:lnTo>
                    <a:pt x="5857460" y="2063654"/>
                  </a:lnTo>
                  <a:lnTo>
                    <a:pt x="0" y="2063654"/>
                  </a:lnTo>
                  <a:lnTo>
                    <a:pt x="0" y="1911254"/>
                  </a:lnTo>
                  <a:lnTo>
                    <a:pt x="5705060" y="1911254"/>
                  </a:lnTo>
                  <a:lnTo>
                    <a:pt x="570506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: 形状 19">
              <a:extLst>
                <a:ext uri="{FF2B5EF4-FFF2-40B4-BE49-F238E27FC236}">
                  <a16:creationId xmlns="" xmlns:a16="http://schemas.microsoft.com/office/drawing/2014/main" id="{4464E4D1-EB72-4070-96B6-9D28254A1AA5}"/>
                </a:ext>
              </a:extLst>
            </p:cNvPr>
            <p:cNvSpPr/>
            <p:nvPr/>
          </p:nvSpPr>
          <p:spPr>
            <a:xfrm rot="10800000">
              <a:off x="3500831" y="3534252"/>
              <a:ext cx="669575" cy="383802"/>
            </a:xfrm>
            <a:custGeom>
              <a:avLst/>
              <a:gdLst>
                <a:gd name="connsiteX0" fmla="*/ 5705060 w 5857460"/>
                <a:gd name="connsiteY0" fmla="*/ 0 h 2063654"/>
                <a:gd name="connsiteX1" fmla="*/ 5857460 w 5857460"/>
                <a:gd name="connsiteY1" fmla="*/ 0 h 2063654"/>
                <a:gd name="connsiteX2" fmla="*/ 5857460 w 5857460"/>
                <a:gd name="connsiteY2" fmla="*/ 2063654 h 2063654"/>
                <a:gd name="connsiteX3" fmla="*/ 0 w 5857460"/>
                <a:gd name="connsiteY3" fmla="*/ 2063654 h 2063654"/>
                <a:gd name="connsiteX4" fmla="*/ 0 w 5857460"/>
                <a:gd name="connsiteY4" fmla="*/ 1911254 h 2063654"/>
                <a:gd name="connsiteX5" fmla="*/ 5705060 w 5857460"/>
                <a:gd name="connsiteY5" fmla="*/ 1911254 h 2063654"/>
                <a:gd name="connsiteX6" fmla="*/ 5705060 w 5857460"/>
                <a:gd name="connsiteY6" fmla="*/ 0 h 2063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57460" h="2063654">
                  <a:moveTo>
                    <a:pt x="5705060" y="0"/>
                  </a:moveTo>
                  <a:lnTo>
                    <a:pt x="5857460" y="0"/>
                  </a:lnTo>
                  <a:lnTo>
                    <a:pt x="5857460" y="2063654"/>
                  </a:lnTo>
                  <a:lnTo>
                    <a:pt x="0" y="2063654"/>
                  </a:lnTo>
                  <a:lnTo>
                    <a:pt x="0" y="1911254"/>
                  </a:lnTo>
                  <a:lnTo>
                    <a:pt x="5705060" y="1911254"/>
                  </a:lnTo>
                  <a:lnTo>
                    <a:pt x="570506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TextBox 5">
            <a:extLst>
              <a:ext uri="{FF2B5EF4-FFF2-40B4-BE49-F238E27FC236}">
                <a16:creationId xmlns="" xmlns:a16="http://schemas.microsoft.com/office/drawing/2014/main" id="{DC412BEE-D79C-4279-B5C6-3F662D51126D}"/>
              </a:ext>
            </a:extLst>
          </p:cNvPr>
          <p:cNvSpPr txBox="1"/>
          <p:nvPr/>
        </p:nvSpPr>
        <p:spPr>
          <a:xfrm>
            <a:off x="6134100" y="2038685"/>
            <a:ext cx="2760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zh-C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Dedication</a:t>
            </a:r>
          </a:p>
        </p:txBody>
      </p:sp>
    </p:spTree>
    <p:extLst>
      <p:ext uri="{BB962C8B-B14F-4D97-AF65-F5344CB8AC3E}">
        <p14:creationId xmlns:p14="http://schemas.microsoft.com/office/powerpoint/2010/main" val="146242499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="" xmlns:a16="http://schemas.microsoft.com/office/drawing/2014/main" id="{7882D16A-F29C-4858-BA81-FEC264D24D5B}"/>
              </a:ext>
            </a:extLst>
          </p:cNvPr>
          <p:cNvSpPr/>
          <p:nvPr/>
        </p:nvSpPr>
        <p:spPr>
          <a:xfrm>
            <a:off x="0" y="1054100"/>
            <a:ext cx="12192000" cy="56886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="" xmlns:a16="http://schemas.microsoft.com/office/drawing/2014/main" id="{6C305FAF-479E-4D7B-A6DE-4188E0E72835}"/>
              </a:ext>
            </a:extLst>
          </p:cNvPr>
          <p:cNvGrpSpPr/>
          <p:nvPr/>
        </p:nvGrpSpPr>
        <p:grpSpPr>
          <a:xfrm>
            <a:off x="3719310" y="1850339"/>
            <a:ext cx="5148103" cy="3848097"/>
            <a:chOff x="3719310" y="1850339"/>
            <a:chExt cx="5148103" cy="3848097"/>
          </a:xfrm>
        </p:grpSpPr>
        <p:sp>
          <p:nvSpPr>
            <p:cNvPr id="39" name="任意多边形: 形状 38">
              <a:extLst>
                <a:ext uri="{FF2B5EF4-FFF2-40B4-BE49-F238E27FC236}">
                  <a16:creationId xmlns="" xmlns:a16="http://schemas.microsoft.com/office/drawing/2014/main" id="{370C47C8-D867-47D0-BE1B-34F069B0562F}"/>
                </a:ext>
              </a:extLst>
            </p:cNvPr>
            <p:cNvSpPr/>
            <p:nvPr/>
          </p:nvSpPr>
          <p:spPr>
            <a:xfrm>
              <a:off x="4754181" y="2347631"/>
              <a:ext cx="12826" cy="25633"/>
            </a:xfrm>
            <a:custGeom>
              <a:avLst/>
              <a:gdLst>
                <a:gd name="connsiteX0" fmla="*/ 0 w 12826"/>
                <a:gd name="connsiteY0" fmla="*/ 0 h 25633"/>
                <a:gd name="connsiteX1" fmla="*/ 0 w 12826"/>
                <a:gd name="connsiteY1" fmla="*/ 25633 h 25633"/>
                <a:gd name="connsiteX2" fmla="*/ 0 w 12826"/>
                <a:gd name="connsiteY2" fmla="*/ 0 h 25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26" h="25633">
                  <a:moveTo>
                    <a:pt x="0" y="0"/>
                  </a:moveTo>
                  <a:cubicBezTo>
                    <a:pt x="28857" y="0"/>
                    <a:pt x="0" y="25633"/>
                    <a:pt x="0" y="25633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27" name="任意多边形: 形状 26">
              <a:extLst>
                <a:ext uri="{FF2B5EF4-FFF2-40B4-BE49-F238E27FC236}">
                  <a16:creationId xmlns="" xmlns:a16="http://schemas.microsoft.com/office/drawing/2014/main" id="{95E45F94-80C3-405B-928F-6ACEF87840D7}"/>
                </a:ext>
              </a:extLst>
            </p:cNvPr>
            <p:cNvSpPr/>
            <p:nvPr/>
          </p:nvSpPr>
          <p:spPr>
            <a:xfrm>
              <a:off x="8830550" y="5686617"/>
              <a:ext cx="36863" cy="11819"/>
            </a:xfrm>
            <a:custGeom>
              <a:avLst/>
              <a:gdLst>
                <a:gd name="connsiteX0" fmla="*/ 0 w 36863"/>
                <a:gd name="connsiteY0" fmla="*/ 0 h 11819"/>
                <a:gd name="connsiteX1" fmla="*/ 6801 w 36863"/>
                <a:gd name="connsiteY1" fmla="*/ 2895 h 11819"/>
                <a:gd name="connsiteX2" fmla="*/ 28443 w 36863"/>
                <a:gd name="connsiteY2" fmla="*/ 7300 h 11819"/>
                <a:gd name="connsiteX3" fmla="*/ 36863 w 36863"/>
                <a:gd name="connsiteY3" fmla="*/ 11819 h 11819"/>
                <a:gd name="connsiteX4" fmla="*/ 0 w 36863"/>
                <a:gd name="connsiteY4" fmla="*/ 11819 h 11819"/>
                <a:gd name="connsiteX5" fmla="*/ 0 w 36863"/>
                <a:gd name="connsiteY5" fmla="*/ 0 h 1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863" h="11819">
                  <a:moveTo>
                    <a:pt x="0" y="0"/>
                  </a:moveTo>
                  <a:lnTo>
                    <a:pt x="6801" y="2895"/>
                  </a:lnTo>
                  <a:cubicBezTo>
                    <a:pt x="14015" y="4497"/>
                    <a:pt x="21229" y="5298"/>
                    <a:pt x="28443" y="7300"/>
                  </a:cubicBezTo>
                  <a:lnTo>
                    <a:pt x="36863" y="11819"/>
                  </a:lnTo>
                  <a:lnTo>
                    <a:pt x="0" y="118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16" name="淘宝店chenying0907出品 5">
              <a:extLst>
                <a:ext uri="{FF2B5EF4-FFF2-40B4-BE49-F238E27FC236}">
                  <a16:creationId xmlns="" xmlns:a16="http://schemas.microsoft.com/office/drawing/2014/main" id="{27BFFFA9-7541-422F-8457-10C8BB377A45}"/>
                </a:ext>
              </a:extLst>
            </p:cNvPr>
            <p:cNvSpPr/>
            <p:nvPr/>
          </p:nvSpPr>
          <p:spPr>
            <a:xfrm rot="18680708" flipH="1">
              <a:off x="5060028" y="3415207"/>
              <a:ext cx="993559" cy="912523"/>
            </a:xfrm>
            <a:custGeom>
              <a:avLst/>
              <a:gdLst>
                <a:gd name="connsiteX0" fmla="*/ 0 w 1080120"/>
                <a:gd name="connsiteY0" fmla="*/ 0 h 1407198"/>
                <a:gd name="connsiteX1" fmla="*/ 1080120 w 1080120"/>
                <a:gd name="connsiteY1" fmla="*/ 0 h 1407198"/>
                <a:gd name="connsiteX2" fmla="*/ 1080120 w 1080120"/>
                <a:gd name="connsiteY2" fmla="*/ 1407198 h 1407198"/>
                <a:gd name="connsiteX3" fmla="*/ 0 w 1080120"/>
                <a:gd name="connsiteY3" fmla="*/ 1407198 h 1407198"/>
                <a:gd name="connsiteX4" fmla="*/ 0 w 1080120"/>
                <a:gd name="connsiteY4" fmla="*/ 0 h 1407198"/>
                <a:gd name="connsiteX0" fmla="*/ 0 w 1080120"/>
                <a:gd name="connsiteY0" fmla="*/ 0 h 1407198"/>
                <a:gd name="connsiteX1" fmla="*/ 1080120 w 1080120"/>
                <a:gd name="connsiteY1" fmla="*/ 0 h 1407198"/>
                <a:gd name="connsiteX2" fmla="*/ 1080120 w 1080120"/>
                <a:gd name="connsiteY2" fmla="*/ 1407198 h 1407198"/>
                <a:gd name="connsiteX3" fmla="*/ 0 w 1080120"/>
                <a:gd name="connsiteY3" fmla="*/ 1407198 h 1407198"/>
                <a:gd name="connsiteX4" fmla="*/ 0 w 1080120"/>
                <a:gd name="connsiteY4" fmla="*/ 0 h 1407198"/>
                <a:gd name="connsiteX0" fmla="*/ 0 w 1080120"/>
                <a:gd name="connsiteY0" fmla="*/ 0 h 1407198"/>
                <a:gd name="connsiteX1" fmla="*/ 1080120 w 1080120"/>
                <a:gd name="connsiteY1" fmla="*/ 0 h 1407198"/>
                <a:gd name="connsiteX2" fmla="*/ 1080120 w 1080120"/>
                <a:gd name="connsiteY2" fmla="*/ 1407198 h 1407198"/>
                <a:gd name="connsiteX3" fmla="*/ 0 w 1080120"/>
                <a:gd name="connsiteY3" fmla="*/ 1407198 h 1407198"/>
                <a:gd name="connsiteX4" fmla="*/ 0 w 1080120"/>
                <a:gd name="connsiteY4" fmla="*/ 0 h 1407198"/>
                <a:gd name="connsiteX0" fmla="*/ 0 w 1080120"/>
                <a:gd name="connsiteY0" fmla="*/ 0 h 1407198"/>
                <a:gd name="connsiteX1" fmla="*/ 1080120 w 1080120"/>
                <a:gd name="connsiteY1" fmla="*/ 0 h 1407198"/>
                <a:gd name="connsiteX2" fmla="*/ 1080120 w 1080120"/>
                <a:gd name="connsiteY2" fmla="*/ 1407198 h 1407198"/>
                <a:gd name="connsiteX3" fmla="*/ 0 w 1080120"/>
                <a:gd name="connsiteY3" fmla="*/ 1407198 h 1407198"/>
                <a:gd name="connsiteX4" fmla="*/ 0 w 1080120"/>
                <a:gd name="connsiteY4" fmla="*/ 0 h 1407198"/>
                <a:gd name="connsiteX0" fmla="*/ 0 w 1080120"/>
                <a:gd name="connsiteY0" fmla="*/ 0 h 1407198"/>
                <a:gd name="connsiteX1" fmla="*/ 1080120 w 1080120"/>
                <a:gd name="connsiteY1" fmla="*/ 0 h 1407198"/>
                <a:gd name="connsiteX2" fmla="*/ 1080120 w 1080120"/>
                <a:gd name="connsiteY2" fmla="*/ 1407198 h 1407198"/>
                <a:gd name="connsiteX3" fmla="*/ 0 w 1080120"/>
                <a:gd name="connsiteY3" fmla="*/ 1407198 h 1407198"/>
                <a:gd name="connsiteX4" fmla="*/ 0 w 1080120"/>
                <a:gd name="connsiteY4" fmla="*/ 0 h 1407198"/>
                <a:gd name="connsiteX0" fmla="*/ 0 w 1080120"/>
                <a:gd name="connsiteY0" fmla="*/ 0 h 1407198"/>
                <a:gd name="connsiteX1" fmla="*/ 1080120 w 1080120"/>
                <a:gd name="connsiteY1" fmla="*/ 0 h 1407198"/>
                <a:gd name="connsiteX2" fmla="*/ 1080120 w 1080120"/>
                <a:gd name="connsiteY2" fmla="*/ 1407198 h 1407198"/>
                <a:gd name="connsiteX3" fmla="*/ 0 w 1080120"/>
                <a:gd name="connsiteY3" fmla="*/ 1407198 h 1407198"/>
                <a:gd name="connsiteX4" fmla="*/ 0 w 1080120"/>
                <a:gd name="connsiteY4" fmla="*/ 0 h 1407198"/>
                <a:gd name="connsiteX0" fmla="*/ 0 w 1080120"/>
                <a:gd name="connsiteY0" fmla="*/ 0 h 1407198"/>
                <a:gd name="connsiteX1" fmla="*/ 1080120 w 1080120"/>
                <a:gd name="connsiteY1" fmla="*/ 0 h 1407198"/>
                <a:gd name="connsiteX2" fmla="*/ 1080120 w 1080120"/>
                <a:gd name="connsiteY2" fmla="*/ 1407198 h 1407198"/>
                <a:gd name="connsiteX3" fmla="*/ 0 w 1080120"/>
                <a:gd name="connsiteY3" fmla="*/ 1407198 h 1407198"/>
                <a:gd name="connsiteX4" fmla="*/ 0 w 1080120"/>
                <a:gd name="connsiteY4" fmla="*/ 0 h 140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407198">
                  <a:moveTo>
                    <a:pt x="0" y="0"/>
                  </a:moveTo>
                  <a:lnTo>
                    <a:pt x="1080120" y="0"/>
                  </a:lnTo>
                  <a:cubicBezTo>
                    <a:pt x="831575" y="585667"/>
                    <a:pt x="892944" y="1005638"/>
                    <a:pt x="1080120" y="1407198"/>
                  </a:cubicBezTo>
                  <a:lnTo>
                    <a:pt x="0" y="1407198"/>
                  </a:lnTo>
                  <a:cubicBezTo>
                    <a:pt x="171833" y="1017912"/>
                    <a:pt x="260819" y="542709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46" tIns="34273" rIns="68546" bIns="34273" rtlCol="0" anchor="ctr"/>
            <a:lstStyle/>
            <a:p>
              <a:pPr algn="ctr"/>
              <a:endParaRPr lang="zh-CN" altLang="en-US" sz="3199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淘宝店chenying0907出品 5">
              <a:extLst>
                <a:ext uri="{FF2B5EF4-FFF2-40B4-BE49-F238E27FC236}">
                  <a16:creationId xmlns="" xmlns:a16="http://schemas.microsoft.com/office/drawing/2014/main" id="{73576FC8-986D-49BE-93F4-DAD4F55572D7}"/>
                </a:ext>
              </a:extLst>
            </p:cNvPr>
            <p:cNvSpPr/>
            <p:nvPr/>
          </p:nvSpPr>
          <p:spPr>
            <a:xfrm rot="2880555" flipH="1">
              <a:off x="6472684" y="3332725"/>
              <a:ext cx="993559" cy="912523"/>
            </a:xfrm>
            <a:custGeom>
              <a:avLst/>
              <a:gdLst>
                <a:gd name="connsiteX0" fmla="*/ 0 w 1080120"/>
                <a:gd name="connsiteY0" fmla="*/ 0 h 1407198"/>
                <a:gd name="connsiteX1" fmla="*/ 1080120 w 1080120"/>
                <a:gd name="connsiteY1" fmla="*/ 0 h 1407198"/>
                <a:gd name="connsiteX2" fmla="*/ 1080120 w 1080120"/>
                <a:gd name="connsiteY2" fmla="*/ 1407198 h 1407198"/>
                <a:gd name="connsiteX3" fmla="*/ 0 w 1080120"/>
                <a:gd name="connsiteY3" fmla="*/ 1407198 h 1407198"/>
                <a:gd name="connsiteX4" fmla="*/ 0 w 1080120"/>
                <a:gd name="connsiteY4" fmla="*/ 0 h 1407198"/>
                <a:gd name="connsiteX0" fmla="*/ 0 w 1080120"/>
                <a:gd name="connsiteY0" fmla="*/ 0 h 1407198"/>
                <a:gd name="connsiteX1" fmla="*/ 1080120 w 1080120"/>
                <a:gd name="connsiteY1" fmla="*/ 0 h 1407198"/>
                <a:gd name="connsiteX2" fmla="*/ 1080120 w 1080120"/>
                <a:gd name="connsiteY2" fmla="*/ 1407198 h 1407198"/>
                <a:gd name="connsiteX3" fmla="*/ 0 w 1080120"/>
                <a:gd name="connsiteY3" fmla="*/ 1407198 h 1407198"/>
                <a:gd name="connsiteX4" fmla="*/ 0 w 1080120"/>
                <a:gd name="connsiteY4" fmla="*/ 0 h 1407198"/>
                <a:gd name="connsiteX0" fmla="*/ 0 w 1080120"/>
                <a:gd name="connsiteY0" fmla="*/ 0 h 1407198"/>
                <a:gd name="connsiteX1" fmla="*/ 1080120 w 1080120"/>
                <a:gd name="connsiteY1" fmla="*/ 0 h 1407198"/>
                <a:gd name="connsiteX2" fmla="*/ 1080120 w 1080120"/>
                <a:gd name="connsiteY2" fmla="*/ 1407198 h 1407198"/>
                <a:gd name="connsiteX3" fmla="*/ 0 w 1080120"/>
                <a:gd name="connsiteY3" fmla="*/ 1407198 h 1407198"/>
                <a:gd name="connsiteX4" fmla="*/ 0 w 1080120"/>
                <a:gd name="connsiteY4" fmla="*/ 0 h 1407198"/>
                <a:gd name="connsiteX0" fmla="*/ 0 w 1080120"/>
                <a:gd name="connsiteY0" fmla="*/ 0 h 1407198"/>
                <a:gd name="connsiteX1" fmla="*/ 1080120 w 1080120"/>
                <a:gd name="connsiteY1" fmla="*/ 0 h 1407198"/>
                <a:gd name="connsiteX2" fmla="*/ 1080120 w 1080120"/>
                <a:gd name="connsiteY2" fmla="*/ 1407198 h 1407198"/>
                <a:gd name="connsiteX3" fmla="*/ 0 w 1080120"/>
                <a:gd name="connsiteY3" fmla="*/ 1407198 h 1407198"/>
                <a:gd name="connsiteX4" fmla="*/ 0 w 1080120"/>
                <a:gd name="connsiteY4" fmla="*/ 0 h 1407198"/>
                <a:gd name="connsiteX0" fmla="*/ 0 w 1080120"/>
                <a:gd name="connsiteY0" fmla="*/ 0 h 1407198"/>
                <a:gd name="connsiteX1" fmla="*/ 1080120 w 1080120"/>
                <a:gd name="connsiteY1" fmla="*/ 0 h 1407198"/>
                <a:gd name="connsiteX2" fmla="*/ 1080120 w 1080120"/>
                <a:gd name="connsiteY2" fmla="*/ 1407198 h 1407198"/>
                <a:gd name="connsiteX3" fmla="*/ 0 w 1080120"/>
                <a:gd name="connsiteY3" fmla="*/ 1407198 h 1407198"/>
                <a:gd name="connsiteX4" fmla="*/ 0 w 1080120"/>
                <a:gd name="connsiteY4" fmla="*/ 0 h 1407198"/>
                <a:gd name="connsiteX0" fmla="*/ 0 w 1080120"/>
                <a:gd name="connsiteY0" fmla="*/ 0 h 1407198"/>
                <a:gd name="connsiteX1" fmla="*/ 1080120 w 1080120"/>
                <a:gd name="connsiteY1" fmla="*/ 0 h 1407198"/>
                <a:gd name="connsiteX2" fmla="*/ 1080120 w 1080120"/>
                <a:gd name="connsiteY2" fmla="*/ 1407198 h 1407198"/>
                <a:gd name="connsiteX3" fmla="*/ 0 w 1080120"/>
                <a:gd name="connsiteY3" fmla="*/ 1407198 h 1407198"/>
                <a:gd name="connsiteX4" fmla="*/ 0 w 1080120"/>
                <a:gd name="connsiteY4" fmla="*/ 0 h 1407198"/>
                <a:gd name="connsiteX0" fmla="*/ 0 w 1080120"/>
                <a:gd name="connsiteY0" fmla="*/ 0 h 1407198"/>
                <a:gd name="connsiteX1" fmla="*/ 1080120 w 1080120"/>
                <a:gd name="connsiteY1" fmla="*/ 0 h 1407198"/>
                <a:gd name="connsiteX2" fmla="*/ 1080120 w 1080120"/>
                <a:gd name="connsiteY2" fmla="*/ 1407198 h 1407198"/>
                <a:gd name="connsiteX3" fmla="*/ 0 w 1080120"/>
                <a:gd name="connsiteY3" fmla="*/ 1407198 h 1407198"/>
                <a:gd name="connsiteX4" fmla="*/ 0 w 1080120"/>
                <a:gd name="connsiteY4" fmla="*/ 0 h 140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407198">
                  <a:moveTo>
                    <a:pt x="0" y="0"/>
                  </a:moveTo>
                  <a:lnTo>
                    <a:pt x="1080120" y="0"/>
                  </a:lnTo>
                  <a:cubicBezTo>
                    <a:pt x="831575" y="585667"/>
                    <a:pt x="892944" y="1005638"/>
                    <a:pt x="1080120" y="1407198"/>
                  </a:cubicBezTo>
                  <a:lnTo>
                    <a:pt x="0" y="1407198"/>
                  </a:lnTo>
                  <a:cubicBezTo>
                    <a:pt x="171833" y="1017912"/>
                    <a:pt x="260819" y="542709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46" tIns="34273" rIns="68546" bIns="34273" rtlCol="0" anchor="ctr"/>
            <a:lstStyle/>
            <a:p>
              <a:pPr algn="ctr"/>
              <a:endParaRPr lang="zh-CN" altLang="en-US" sz="3199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9" name="淘宝店chenying0907出品 6">
              <a:extLst>
                <a:ext uri="{FF2B5EF4-FFF2-40B4-BE49-F238E27FC236}">
                  <a16:creationId xmlns="" xmlns:a16="http://schemas.microsoft.com/office/drawing/2014/main" id="{757268E8-FB5E-4EB4-975F-0696A9475558}"/>
                </a:ext>
              </a:extLst>
            </p:cNvPr>
            <p:cNvGrpSpPr/>
            <p:nvPr/>
          </p:nvGrpSpPr>
          <p:grpSpPr>
            <a:xfrm flipH="1">
              <a:off x="6891265" y="2658356"/>
              <a:ext cx="1256587" cy="1256915"/>
              <a:chOff x="4416945" y="2276872"/>
              <a:chExt cx="1008112" cy="1008112"/>
            </a:xfrm>
          </p:grpSpPr>
          <p:sp>
            <p:nvSpPr>
              <p:cNvPr id="50" name="淘宝店chenying0907出品 7">
                <a:extLst>
                  <a:ext uri="{FF2B5EF4-FFF2-40B4-BE49-F238E27FC236}">
                    <a16:creationId xmlns="" xmlns:a16="http://schemas.microsoft.com/office/drawing/2014/main" id="{A1C204EA-0A92-4CA6-A327-EC692B1AD63E}"/>
                  </a:ext>
                </a:extLst>
              </p:cNvPr>
              <p:cNvSpPr/>
              <p:nvPr/>
            </p:nvSpPr>
            <p:spPr>
              <a:xfrm>
                <a:off x="4416945" y="2276872"/>
                <a:ext cx="1008112" cy="1008112"/>
              </a:xfrm>
              <a:prstGeom prst="ellipse">
                <a:avLst/>
              </a:prstGeom>
              <a:solidFill>
                <a:srgbClr val="D33B3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199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1" name="淘宝店chenying0907出品 92">
                <a:extLst>
                  <a:ext uri="{FF2B5EF4-FFF2-40B4-BE49-F238E27FC236}">
                    <a16:creationId xmlns="" xmlns:a16="http://schemas.microsoft.com/office/drawing/2014/main" id="{75C73ADE-2FBB-4C70-B6B5-AF7175A5D4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80507" y="2642667"/>
                <a:ext cx="280988" cy="287338"/>
              </a:xfrm>
              <a:custGeom>
                <a:avLst/>
                <a:gdLst>
                  <a:gd name="T0" fmla="*/ 161 w 195"/>
                  <a:gd name="T1" fmla="*/ 101 h 200"/>
                  <a:gd name="T2" fmla="*/ 152 w 195"/>
                  <a:gd name="T3" fmla="*/ 99 h 200"/>
                  <a:gd name="T4" fmla="*/ 159 w 195"/>
                  <a:gd name="T5" fmla="*/ 87 h 200"/>
                  <a:gd name="T6" fmla="*/ 161 w 195"/>
                  <a:gd name="T7" fmla="*/ 87 h 200"/>
                  <a:gd name="T8" fmla="*/ 184 w 195"/>
                  <a:gd name="T9" fmla="*/ 46 h 200"/>
                  <a:gd name="T10" fmla="*/ 164 w 195"/>
                  <a:gd name="T11" fmla="*/ 23 h 200"/>
                  <a:gd name="T12" fmla="*/ 164 w 195"/>
                  <a:gd name="T13" fmla="*/ 9 h 200"/>
                  <a:gd name="T14" fmla="*/ 195 w 195"/>
                  <a:gd name="T15" fmla="*/ 46 h 200"/>
                  <a:gd name="T16" fmla="*/ 161 w 195"/>
                  <a:gd name="T17" fmla="*/ 101 h 200"/>
                  <a:gd name="T18" fmla="*/ 98 w 195"/>
                  <a:gd name="T19" fmla="*/ 130 h 200"/>
                  <a:gd name="T20" fmla="*/ 36 w 195"/>
                  <a:gd name="T21" fmla="*/ 40 h 200"/>
                  <a:gd name="T22" fmla="*/ 36 w 195"/>
                  <a:gd name="T23" fmla="*/ 0 h 200"/>
                  <a:gd name="T24" fmla="*/ 160 w 195"/>
                  <a:gd name="T25" fmla="*/ 0 h 200"/>
                  <a:gd name="T26" fmla="*/ 160 w 195"/>
                  <a:gd name="T27" fmla="*/ 40 h 200"/>
                  <a:gd name="T28" fmla="*/ 98 w 195"/>
                  <a:gd name="T29" fmla="*/ 130 h 200"/>
                  <a:gd name="T30" fmla="*/ 67 w 195"/>
                  <a:gd name="T31" fmla="*/ 12 h 200"/>
                  <a:gd name="T32" fmla="*/ 52 w 195"/>
                  <a:gd name="T33" fmla="*/ 12 h 200"/>
                  <a:gd name="T34" fmla="*/ 99 w 195"/>
                  <a:gd name="T35" fmla="*/ 119 h 200"/>
                  <a:gd name="T36" fmla="*/ 67 w 195"/>
                  <a:gd name="T37" fmla="*/ 12 h 200"/>
                  <a:gd name="T38" fmla="*/ 34 w 195"/>
                  <a:gd name="T39" fmla="*/ 87 h 200"/>
                  <a:gd name="T40" fmla="*/ 36 w 195"/>
                  <a:gd name="T41" fmla="*/ 87 h 200"/>
                  <a:gd name="T42" fmla="*/ 43 w 195"/>
                  <a:gd name="T43" fmla="*/ 99 h 200"/>
                  <a:gd name="T44" fmla="*/ 34 w 195"/>
                  <a:gd name="T45" fmla="*/ 101 h 200"/>
                  <a:gd name="T46" fmla="*/ 0 w 195"/>
                  <a:gd name="T47" fmla="*/ 46 h 200"/>
                  <a:gd name="T48" fmla="*/ 31 w 195"/>
                  <a:gd name="T49" fmla="*/ 9 h 200"/>
                  <a:gd name="T50" fmla="*/ 31 w 195"/>
                  <a:gd name="T51" fmla="*/ 23 h 200"/>
                  <a:gd name="T52" fmla="*/ 11 w 195"/>
                  <a:gd name="T53" fmla="*/ 46 h 200"/>
                  <a:gd name="T54" fmla="*/ 34 w 195"/>
                  <a:gd name="T55" fmla="*/ 87 h 200"/>
                  <a:gd name="T56" fmla="*/ 87 w 195"/>
                  <a:gd name="T57" fmla="*/ 147 h 200"/>
                  <a:gd name="T58" fmla="*/ 97 w 195"/>
                  <a:gd name="T59" fmla="*/ 136 h 200"/>
                  <a:gd name="T60" fmla="*/ 108 w 195"/>
                  <a:gd name="T61" fmla="*/ 147 h 200"/>
                  <a:gd name="T62" fmla="*/ 97 w 195"/>
                  <a:gd name="T63" fmla="*/ 157 h 200"/>
                  <a:gd name="T64" fmla="*/ 87 w 195"/>
                  <a:gd name="T65" fmla="*/ 147 h 200"/>
                  <a:gd name="T66" fmla="*/ 128 w 195"/>
                  <a:gd name="T67" fmla="*/ 170 h 200"/>
                  <a:gd name="T68" fmla="*/ 118 w 195"/>
                  <a:gd name="T69" fmla="*/ 180 h 200"/>
                  <a:gd name="T70" fmla="*/ 78 w 195"/>
                  <a:gd name="T71" fmla="*/ 180 h 200"/>
                  <a:gd name="T72" fmla="*/ 68 w 195"/>
                  <a:gd name="T73" fmla="*/ 170 h 200"/>
                  <a:gd name="T74" fmla="*/ 78 w 195"/>
                  <a:gd name="T75" fmla="*/ 160 h 200"/>
                  <a:gd name="T76" fmla="*/ 118 w 195"/>
                  <a:gd name="T77" fmla="*/ 160 h 200"/>
                  <a:gd name="T78" fmla="*/ 128 w 195"/>
                  <a:gd name="T79" fmla="*/ 170 h 200"/>
                  <a:gd name="T80" fmla="*/ 58 w 195"/>
                  <a:gd name="T81" fmla="*/ 184 h 200"/>
                  <a:gd name="T82" fmla="*/ 134 w 195"/>
                  <a:gd name="T83" fmla="*/ 184 h 200"/>
                  <a:gd name="T84" fmla="*/ 144 w 195"/>
                  <a:gd name="T85" fmla="*/ 200 h 200"/>
                  <a:gd name="T86" fmla="*/ 48 w 195"/>
                  <a:gd name="T87" fmla="*/ 200 h 200"/>
                  <a:gd name="T88" fmla="*/ 58 w 195"/>
                  <a:gd name="T89" fmla="*/ 184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95" h="200">
                    <a:moveTo>
                      <a:pt x="161" y="101"/>
                    </a:moveTo>
                    <a:cubicBezTo>
                      <a:pt x="158" y="101"/>
                      <a:pt x="155" y="100"/>
                      <a:pt x="152" y="99"/>
                    </a:cubicBezTo>
                    <a:cubicBezTo>
                      <a:pt x="155" y="96"/>
                      <a:pt x="157" y="92"/>
                      <a:pt x="159" y="87"/>
                    </a:cubicBezTo>
                    <a:cubicBezTo>
                      <a:pt x="159" y="87"/>
                      <a:pt x="160" y="87"/>
                      <a:pt x="161" y="87"/>
                    </a:cubicBezTo>
                    <a:cubicBezTo>
                      <a:pt x="176" y="87"/>
                      <a:pt x="184" y="64"/>
                      <a:pt x="184" y="46"/>
                    </a:cubicBezTo>
                    <a:cubicBezTo>
                      <a:pt x="184" y="31"/>
                      <a:pt x="175" y="23"/>
                      <a:pt x="164" y="23"/>
                    </a:cubicBezTo>
                    <a:cubicBezTo>
                      <a:pt x="164" y="18"/>
                      <a:pt x="164" y="13"/>
                      <a:pt x="164" y="9"/>
                    </a:cubicBezTo>
                    <a:cubicBezTo>
                      <a:pt x="181" y="9"/>
                      <a:pt x="195" y="23"/>
                      <a:pt x="195" y="46"/>
                    </a:cubicBezTo>
                    <a:cubicBezTo>
                      <a:pt x="195" y="71"/>
                      <a:pt x="182" y="101"/>
                      <a:pt x="161" y="101"/>
                    </a:cubicBezTo>
                    <a:close/>
                    <a:moveTo>
                      <a:pt x="98" y="130"/>
                    </a:moveTo>
                    <a:cubicBezTo>
                      <a:pt x="65" y="130"/>
                      <a:pt x="36" y="90"/>
                      <a:pt x="36" y="40"/>
                    </a:cubicBezTo>
                    <a:cubicBezTo>
                      <a:pt x="36" y="37"/>
                      <a:pt x="36" y="3"/>
                      <a:pt x="36" y="0"/>
                    </a:cubicBezTo>
                    <a:cubicBezTo>
                      <a:pt x="160" y="0"/>
                      <a:pt x="160" y="0"/>
                      <a:pt x="160" y="0"/>
                    </a:cubicBezTo>
                    <a:cubicBezTo>
                      <a:pt x="160" y="3"/>
                      <a:pt x="160" y="37"/>
                      <a:pt x="160" y="40"/>
                    </a:cubicBezTo>
                    <a:cubicBezTo>
                      <a:pt x="160" y="90"/>
                      <a:pt x="131" y="130"/>
                      <a:pt x="98" y="130"/>
                    </a:cubicBezTo>
                    <a:close/>
                    <a:moveTo>
                      <a:pt x="67" y="12"/>
                    </a:moveTo>
                    <a:cubicBezTo>
                      <a:pt x="52" y="12"/>
                      <a:pt x="52" y="12"/>
                      <a:pt x="52" y="12"/>
                    </a:cubicBezTo>
                    <a:cubicBezTo>
                      <a:pt x="52" y="12"/>
                      <a:pt x="50" y="116"/>
                      <a:pt x="99" y="119"/>
                    </a:cubicBezTo>
                    <a:cubicBezTo>
                      <a:pt x="62" y="92"/>
                      <a:pt x="67" y="12"/>
                      <a:pt x="67" y="12"/>
                    </a:cubicBezTo>
                    <a:close/>
                    <a:moveTo>
                      <a:pt x="34" y="87"/>
                    </a:moveTo>
                    <a:cubicBezTo>
                      <a:pt x="35" y="87"/>
                      <a:pt x="36" y="87"/>
                      <a:pt x="36" y="87"/>
                    </a:cubicBezTo>
                    <a:cubicBezTo>
                      <a:pt x="38" y="92"/>
                      <a:pt x="40" y="96"/>
                      <a:pt x="43" y="99"/>
                    </a:cubicBezTo>
                    <a:cubicBezTo>
                      <a:pt x="40" y="100"/>
                      <a:pt x="37" y="101"/>
                      <a:pt x="34" y="101"/>
                    </a:cubicBezTo>
                    <a:cubicBezTo>
                      <a:pt x="13" y="101"/>
                      <a:pt x="0" y="71"/>
                      <a:pt x="0" y="46"/>
                    </a:cubicBezTo>
                    <a:cubicBezTo>
                      <a:pt x="0" y="23"/>
                      <a:pt x="14" y="9"/>
                      <a:pt x="31" y="9"/>
                    </a:cubicBezTo>
                    <a:cubicBezTo>
                      <a:pt x="31" y="13"/>
                      <a:pt x="31" y="18"/>
                      <a:pt x="31" y="23"/>
                    </a:cubicBezTo>
                    <a:cubicBezTo>
                      <a:pt x="20" y="23"/>
                      <a:pt x="11" y="31"/>
                      <a:pt x="11" y="46"/>
                    </a:cubicBezTo>
                    <a:cubicBezTo>
                      <a:pt x="11" y="64"/>
                      <a:pt x="19" y="87"/>
                      <a:pt x="34" y="87"/>
                    </a:cubicBezTo>
                    <a:close/>
                    <a:moveTo>
                      <a:pt x="87" y="147"/>
                    </a:moveTo>
                    <a:cubicBezTo>
                      <a:pt x="87" y="141"/>
                      <a:pt x="91" y="136"/>
                      <a:pt x="97" y="136"/>
                    </a:cubicBezTo>
                    <a:cubicBezTo>
                      <a:pt x="103" y="136"/>
                      <a:pt x="108" y="141"/>
                      <a:pt x="108" y="147"/>
                    </a:cubicBezTo>
                    <a:cubicBezTo>
                      <a:pt x="108" y="153"/>
                      <a:pt x="103" y="157"/>
                      <a:pt x="97" y="157"/>
                    </a:cubicBezTo>
                    <a:cubicBezTo>
                      <a:pt x="91" y="157"/>
                      <a:pt x="87" y="153"/>
                      <a:pt x="87" y="147"/>
                    </a:cubicBezTo>
                    <a:close/>
                    <a:moveTo>
                      <a:pt x="128" y="170"/>
                    </a:moveTo>
                    <a:cubicBezTo>
                      <a:pt x="128" y="176"/>
                      <a:pt x="123" y="180"/>
                      <a:pt x="118" y="180"/>
                    </a:cubicBezTo>
                    <a:cubicBezTo>
                      <a:pt x="78" y="180"/>
                      <a:pt x="78" y="180"/>
                      <a:pt x="78" y="180"/>
                    </a:cubicBezTo>
                    <a:cubicBezTo>
                      <a:pt x="72" y="180"/>
                      <a:pt x="68" y="176"/>
                      <a:pt x="68" y="170"/>
                    </a:cubicBezTo>
                    <a:cubicBezTo>
                      <a:pt x="68" y="165"/>
                      <a:pt x="72" y="160"/>
                      <a:pt x="78" y="160"/>
                    </a:cubicBezTo>
                    <a:cubicBezTo>
                      <a:pt x="118" y="160"/>
                      <a:pt x="118" y="160"/>
                      <a:pt x="118" y="160"/>
                    </a:cubicBezTo>
                    <a:cubicBezTo>
                      <a:pt x="123" y="160"/>
                      <a:pt x="128" y="165"/>
                      <a:pt x="128" y="170"/>
                    </a:cubicBezTo>
                    <a:close/>
                    <a:moveTo>
                      <a:pt x="58" y="184"/>
                    </a:moveTo>
                    <a:cubicBezTo>
                      <a:pt x="134" y="184"/>
                      <a:pt x="134" y="184"/>
                      <a:pt x="134" y="184"/>
                    </a:cubicBezTo>
                    <a:cubicBezTo>
                      <a:pt x="143" y="184"/>
                      <a:pt x="144" y="195"/>
                      <a:pt x="144" y="200"/>
                    </a:cubicBezTo>
                    <a:cubicBezTo>
                      <a:pt x="102" y="200"/>
                      <a:pt x="88" y="200"/>
                      <a:pt x="48" y="200"/>
                    </a:cubicBezTo>
                    <a:cubicBezTo>
                      <a:pt x="48" y="195"/>
                      <a:pt x="48" y="184"/>
                      <a:pt x="58" y="18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9" tIns="45709" rIns="91419" bIns="45709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199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20" name="淘宝店chenying0907出品 9">
              <a:extLst>
                <a:ext uri="{FF2B5EF4-FFF2-40B4-BE49-F238E27FC236}">
                  <a16:creationId xmlns="" xmlns:a16="http://schemas.microsoft.com/office/drawing/2014/main" id="{82B83432-5C3D-47B5-ADA4-82E5B60F16B4}"/>
                </a:ext>
              </a:extLst>
            </p:cNvPr>
            <p:cNvGrpSpPr/>
            <p:nvPr/>
          </p:nvGrpSpPr>
          <p:grpSpPr>
            <a:xfrm flipH="1">
              <a:off x="5456251" y="3645931"/>
              <a:ext cx="1602740" cy="1603158"/>
              <a:chOff x="5290496" y="3068960"/>
              <a:chExt cx="1285817" cy="1285817"/>
            </a:xfrm>
          </p:grpSpPr>
          <p:sp>
            <p:nvSpPr>
              <p:cNvPr id="48" name="淘宝店chenying0907出品 10">
                <a:extLst>
                  <a:ext uri="{FF2B5EF4-FFF2-40B4-BE49-F238E27FC236}">
                    <a16:creationId xmlns="" xmlns:a16="http://schemas.microsoft.com/office/drawing/2014/main" id="{ED3726B7-7882-4D6F-B719-D200B110A19D}"/>
                  </a:ext>
                </a:extLst>
              </p:cNvPr>
              <p:cNvSpPr/>
              <p:nvPr/>
            </p:nvSpPr>
            <p:spPr>
              <a:xfrm>
                <a:off x="5290496" y="3068960"/>
                <a:ext cx="1285817" cy="1285817"/>
              </a:xfrm>
              <a:prstGeom prst="ellipse">
                <a:avLst/>
              </a:prstGeom>
              <a:solidFill>
                <a:srgbClr val="D33B3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199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9" name="淘宝店chenying0907出品 90">
                <a:extLst>
                  <a:ext uri="{FF2B5EF4-FFF2-40B4-BE49-F238E27FC236}">
                    <a16:creationId xmlns="" xmlns:a16="http://schemas.microsoft.com/office/drawing/2014/main" id="{D8207A29-3206-4AB6-B138-C529EBCA9E1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23105" y="3574455"/>
                <a:ext cx="332983" cy="354529"/>
              </a:xfrm>
              <a:custGeom>
                <a:avLst/>
                <a:gdLst>
                  <a:gd name="T0" fmla="*/ 20 w 188"/>
                  <a:gd name="T1" fmla="*/ 116 h 200"/>
                  <a:gd name="T2" fmla="*/ 160 w 188"/>
                  <a:gd name="T3" fmla="*/ 96 h 200"/>
                  <a:gd name="T4" fmla="*/ 180 w 188"/>
                  <a:gd name="T5" fmla="*/ 56 h 200"/>
                  <a:gd name="T6" fmla="*/ 180 w 188"/>
                  <a:gd name="T7" fmla="*/ 36 h 200"/>
                  <a:gd name="T8" fmla="*/ 20 w 188"/>
                  <a:gd name="T9" fmla="*/ 8 h 200"/>
                  <a:gd name="T10" fmla="*/ 188 w 188"/>
                  <a:gd name="T11" fmla="*/ 104 h 200"/>
                  <a:gd name="T12" fmla="*/ 120 w 188"/>
                  <a:gd name="T13" fmla="*/ 36 h 200"/>
                  <a:gd name="T14" fmla="*/ 120 w 188"/>
                  <a:gd name="T15" fmla="*/ 56 h 200"/>
                  <a:gd name="T16" fmla="*/ 100 w 188"/>
                  <a:gd name="T17" fmla="*/ 36 h 200"/>
                  <a:gd name="T18" fmla="*/ 40 w 188"/>
                  <a:gd name="T19" fmla="*/ 56 h 200"/>
                  <a:gd name="T20" fmla="*/ 60 w 188"/>
                  <a:gd name="T21" fmla="*/ 56 h 200"/>
                  <a:gd name="T22" fmla="*/ 40 w 188"/>
                  <a:gd name="T23" fmla="*/ 96 h 200"/>
                  <a:gd name="T24" fmla="*/ 60 w 188"/>
                  <a:gd name="T25" fmla="*/ 96 h 200"/>
                  <a:gd name="T26" fmla="*/ 80 w 188"/>
                  <a:gd name="T27" fmla="*/ 96 h 200"/>
                  <a:gd name="T28" fmla="*/ 140 w 188"/>
                  <a:gd name="T29" fmla="*/ 76 h 200"/>
                  <a:gd name="T30" fmla="*/ 120 w 188"/>
                  <a:gd name="T31" fmla="*/ 76 h 200"/>
                  <a:gd name="T32" fmla="*/ 160 w 188"/>
                  <a:gd name="T33" fmla="*/ 56 h 200"/>
                  <a:gd name="T34" fmla="*/ 140 w 188"/>
                  <a:gd name="T35" fmla="*/ 56 h 200"/>
                  <a:gd name="T36" fmla="*/ 120 w 188"/>
                  <a:gd name="T37" fmla="*/ 56 h 200"/>
                  <a:gd name="T38" fmla="*/ 60 w 188"/>
                  <a:gd name="T39" fmla="*/ 76 h 200"/>
                  <a:gd name="T40" fmla="*/ 80 w 188"/>
                  <a:gd name="T41" fmla="*/ 76 h 200"/>
                  <a:gd name="T42" fmla="*/ 16 w 188"/>
                  <a:gd name="T43" fmla="*/ 192 h 200"/>
                  <a:gd name="T44" fmla="*/ 0 w 188"/>
                  <a:gd name="T45" fmla="*/ 8 h 200"/>
                  <a:gd name="T46" fmla="*/ 16 w 188"/>
                  <a:gd name="T47" fmla="*/ 124 h 200"/>
                  <a:gd name="T48" fmla="*/ 16 w 188"/>
                  <a:gd name="T49" fmla="*/ 124 h 200"/>
                  <a:gd name="T50" fmla="*/ 140 w 188"/>
                  <a:gd name="T51" fmla="*/ 96 h 200"/>
                  <a:gd name="T52" fmla="*/ 120 w 188"/>
                  <a:gd name="T53" fmla="*/ 116 h 200"/>
                  <a:gd name="T54" fmla="*/ 120 w 188"/>
                  <a:gd name="T55" fmla="*/ 96 h 200"/>
                  <a:gd name="T56" fmla="*/ 60 w 188"/>
                  <a:gd name="T57" fmla="*/ 116 h 200"/>
                  <a:gd name="T58" fmla="*/ 80 w 188"/>
                  <a:gd name="T59" fmla="*/ 116 h 200"/>
                  <a:gd name="T60" fmla="*/ 40 w 188"/>
                  <a:gd name="T61" fmla="*/ 96 h 200"/>
                  <a:gd name="T62" fmla="*/ 20 w 188"/>
                  <a:gd name="T63" fmla="*/ 76 h 200"/>
                  <a:gd name="T64" fmla="*/ 40 w 188"/>
                  <a:gd name="T65" fmla="*/ 76 h 200"/>
                  <a:gd name="T66" fmla="*/ 20 w 188"/>
                  <a:gd name="T67" fmla="*/ 16 h 200"/>
                  <a:gd name="T68" fmla="*/ 40 w 188"/>
                  <a:gd name="T69" fmla="*/ 36 h 200"/>
                  <a:gd name="T70" fmla="*/ 60 w 188"/>
                  <a:gd name="T71" fmla="*/ 16 h 200"/>
                  <a:gd name="T72" fmla="*/ 80 w 188"/>
                  <a:gd name="T73" fmla="*/ 36 h 200"/>
                  <a:gd name="T74" fmla="*/ 100 w 188"/>
                  <a:gd name="T75" fmla="*/ 16 h 200"/>
                  <a:gd name="T76" fmla="*/ 120 w 188"/>
                  <a:gd name="T77" fmla="*/ 36 h 200"/>
                  <a:gd name="T78" fmla="*/ 140 w 188"/>
                  <a:gd name="T79" fmla="*/ 16 h 200"/>
                  <a:gd name="T80" fmla="*/ 160 w 188"/>
                  <a:gd name="T81" fmla="*/ 36 h 200"/>
                  <a:gd name="T82" fmla="*/ 20 w 188"/>
                  <a:gd name="T83" fmla="*/ 8 h 200"/>
                  <a:gd name="T84" fmla="*/ 20 w 188"/>
                  <a:gd name="T85" fmla="*/ 8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88" h="200">
                    <a:moveTo>
                      <a:pt x="168" y="124"/>
                    </a:moveTo>
                    <a:cubicBezTo>
                      <a:pt x="168" y="124"/>
                      <a:pt x="57" y="124"/>
                      <a:pt x="20" y="124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60" y="116"/>
                      <a:pt x="160" y="116"/>
                      <a:pt x="160" y="116"/>
                    </a:cubicBezTo>
                    <a:cubicBezTo>
                      <a:pt x="171" y="116"/>
                      <a:pt x="180" y="107"/>
                      <a:pt x="180" y="96"/>
                    </a:cubicBezTo>
                    <a:cubicBezTo>
                      <a:pt x="160" y="96"/>
                      <a:pt x="160" y="96"/>
                      <a:pt x="160" y="96"/>
                    </a:cubicBezTo>
                    <a:cubicBezTo>
                      <a:pt x="160" y="76"/>
                      <a:pt x="160" y="76"/>
                      <a:pt x="160" y="76"/>
                    </a:cubicBezTo>
                    <a:cubicBezTo>
                      <a:pt x="180" y="76"/>
                      <a:pt x="180" y="76"/>
                      <a:pt x="180" y="76"/>
                    </a:cubicBezTo>
                    <a:cubicBezTo>
                      <a:pt x="180" y="56"/>
                      <a:pt x="180" y="56"/>
                      <a:pt x="180" y="56"/>
                    </a:cubicBezTo>
                    <a:cubicBezTo>
                      <a:pt x="160" y="56"/>
                      <a:pt x="160" y="56"/>
                      <a:pt x="160" y="56"/>
                    </a:cubicBezTo>
                    <a:cubicBezTo>
                      <a:pt x="160" y="36"/>
                      <a:pt x="160" y="36"/>
                      <a:pt x="160" y="36"/>
                    </a:cubicBezTo>
                    <a:cubicBezTo>
                      <a:pt x="180" y="36"/>
                      <a:pt x="180" y="36"/>
                      <a:pt x="180" y="36"/>
                    </a:cubicBezTo>
                    <a:cubicBezTo>
                      <a:pt x="180" y="25"/>
                      <a:pt x="171" y="16"/>
                      <a:pt x="160" y="16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57" y="8"/>
                      <a:pt x="168" y="8"/>
                      <a:pt x="168" y="8"/>
                    </a:cubicBezTo>
                    <a:cubicBezTo>
                      <a:pt x="179" y="8"/>
                      <a:pt x="188" y="17"/>
                      <a:pt x="188" y="28"/>
                    </a:cubicBezTo>
                    <a:cubicBezTo>
                      <a:pt x="188" y="104"/>
                      <a:pt x="188" y="104"/>
                      <a:pt x="188" y="104"/>
                    </a:cubicBezTo>
                    <a:cubicBezTo>
                      <a:pt x="188" y="115"/>
                      <a:pt x="179" y="124"/>
                      <a:pt x="168" y="124"/>
                    </a:cubicBezTo>
                    <a:close/>
                    <a:moveTo>
                      <a:pt x="120" y="56"/>
                    </a:moveTo>
                    <a:cubicBezTo>
                      <a:pt x="120" y="36"/>
                      <a:pt x="120" y="36"/>
                      <a:pt x="120" y="36"/>
                    </a:cubicBezTo>
                    <a:cubicBezTo>
                      <a:pt x="140" y="36"/>
                      <a:pt x="140" y="36"/>
                      <a:pt x="140" y="36"/>
                    </a:cubicBezTo>
                    <a:cubicBezTo>
                      <a:pt x="140" y="56"/>
                      <a:pt x="140" y="56"/>
                      <a:pt x="140" y="56"/>
                    </a:cubicBezTo>
                    <a:lnTo>
                      <a:pt x="120" y="56"/>
                    </a:lnTo>
                    <a:close/>
                    <a:moveTo>
                      <a:pt x="80" y="56"/>
                    </a:moveTo>
                    <a:cubicBezTo>
                      <a:pt x="80" y="36"/>
                      <a:pt x="80" y="36"/>
                      <a:pt x="80" y="36"/>
                    </a:cubicBezTo>
                    <a:cubicBezTo>
                      <a:pt x="100" y="36"/>
                      <a:pt x="100" y="36"/>
                      <a:pt x="100" y="36"/>
                    </a:cubicBezTo>
                    <a:cubicBezTo>
                      <a:pt x="100" y="56"/>
                      <a:pt x="100" y="56"/>
                      <a:pt x="100" y="56"/>
                    </a:cubicBezTo>
                    <a:lnTo>
                      <a:pt x="80" y="56"/>
                    </a:lnTo>
                    <a:close/>
                    <a:moveTo>
                      <a:pt x="40" y="56"/>
                    </a:moveTo>
                    <a:cubicBezTo>
                      <a:pt x="40" y="36"/>
                      <a:pt x="40" y="36"/>
                      <a:pt x="40" y="36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0" y="56"/>
                      <a:pt x="60" y="56"/>
                      <a:pt x="60" y="56"/>
                    </a:cubicBezTo>
                    <a:lnTo>
                      <a:pt x="40" y="56"/>
                    </a:lnTo>
                    <a:close/>
                    <a:moveTo>
                      <a:pt x="60" y="96"/>
                    </a:moveTo>
                    <a:cubicBezTo>
                      <a:pt x="40" y="96"/>
                      <a:pt x="40" y="96"/>
                      <a:pt x="40" y="96"/>
                    </a:cubicBezTo>
                    <a:cubicBezTo>
                      <a:pt x="40" y="76"/>
                      <a:pt x="40" y="76"/>
                      <a:pt x="40" y="76"/>
                    </a:cubicBezTo>
                    <a:cubicBezTo>
                      <a:pt x="60" y="76"/>
                      <a:pt x="60" y="76"/>
                      <a:pt x="60" y="76"/>
                    </a:cubicBezTo>
                    <a:lnTo>
                      <a:pt x="60" y="96"/>
                    </a:lnTo>
                    <a:close/>
                    <a:moveTo>
                      <a:pt x="100" y="76"/>
                    </a:moveTo>
                    <a:cubicBezTo>
                      <a:pt x="100" y="96"/>
                      <a:pt x="100" y="96"/>
                      <a:pt x="100" y="96"/>
                    </a:cubicBezTo>
                    <a:cubicBezTo>
                      <a:pt x="80" y="96"/>
                      <a:pt x="80" y="96"/>
                      <a:pt x="80" y="96"/>
                    </a:cubicBezTo>
                    <a:cubicBezTo>
                      <a:pt x="80" y="76"/>
                      <a:pt x="80" y="76"/>
                      <a:pt x="80" y="76"/>
                    </a:cubicBezTo>
                    <a:lnTo>
                      <a:pt x="100" y="76"/>
                    </a:lnTo>
                    <a:close/>
                    <a:moveTo>
                      <a:pt x="140" y="76"/>
                    </a:moveTo>
                    <a:cubicBezTo>
                      <a:pt x="140" y="96"/>
                      <a:pt x="140" y="96"/>
                      <a:pt x="140" y="96"/>
                    </a:cubicBezTo>
                    <a:cubicBezTo>
                      <a:pt x="120" y="96"/>
                      <a:pt x="120" y="96"/>
                      <a:pt x="120" y="96"/>
                    </a:cubicBezTo>
                    <a:cubicBezTo>
                      <a:pt x="120" y="76"/>
                      <a:pt x="120" y="76"/>
                      <a:pt x="120" y="76"/>
                    </a:cubicBezTo>
                    <a:lnTo>
                      <a:pt x="140" y="76"/>
                    </a:lnTo>
                    <a:close/>
                    <a:moveTo>
                      <a:pt x="140" y="56"/>
                    </a:moveTo>
                    <a:cubicBezTo>
                      <a:pt x="160" y="56"/>
                      <a:pt x="160" y="56"/>
                      <a:pt x="160" y="56"/>
                    </a:cubicBezTo>
                    <a:cubicBezTo>
                      <a:pt x="160" y="76"/>
                      <a:pt x="160" y="76"/>
                      <a:pt x="160" y="76"/>
                    </a:cubicBezTo>
                    <a:cubicBezTo>
                      <a:pt x="140" y="76"/>
                      <a:pt x="140" y="76"/>
                      <a:pt x="140" y="76"/>
                    </a:cubicBezTo>
                    <a:lnTo>
                      <a:pt x="140" y="56"/>
                    </a:lnTo>
                    <a:close/>
                    <a:moveTo>
                      <a:pt x="100" y="76"/>
                    </a:moveTo>
                    <a:cubicBezTo>
                      <a:pt x="100" y="56"/>
                      <a:pt x="100" y="56"/>
                      <a:pt x="100" y="56"/>
                    </a:cubicBezTo>
                    <a:cubicBezTo>
                      <a:pt x="120" y="56"/>
                      <a:pt x="120" y="56"/>
                      <a:pt x="120" y="56"/>
                    </a:cubicBezTo>
                    <a:cubicBezTo>
                      <a:pt x="120" y="76"/>
                      <a:pt x="120" y="76"/>
                      <a:pt x="120" y="76"/>
                    </a:cubicBezTo>
                    <a:lnTo>
                      <a:pt x="100" y="76"/>
                    </a:lnTo>
                    <a:close/>
                    <a:moveTo>
                      <a:pt x="60" y="76"/>
                    </a:moveTo>
                    <a:cubicBezTo>
                      <a:pt x="60" y="56"/>
                      <a:pt x="60" y="56"/>
                      <a:pt x="60" y="56"/>
                    </a:cubicBezTo>
                    <a:cubicBezTo>
                      <a:pt x="80" y="56"/>
                      <a:pt x="80" y="56"/>
                      <a:pt x="80" y="56"/>
                    </a:cubicBezTo>
                    <a:cubicBezTo>
                      <a:pt x="80" y="76"/>
                      <a:pt x="80" y="76"/>
                      <a:pt x="80" y="76"/>
                    </a:cubicBezTo>
                    <a:lnTo>
                      <a:pt x="60" y="76"/>
                    </a:lnTo>
                    <a:close/>
                    <a:moveTo>
                      <a:pt x="16" y="124"/>
                    </a:moveTo>
                    <a:cubicBezTo>
                      <a:pt x="16" y="192"/>
                      <a:pt x="16" y="192"/>
                      <a:pt x="16" y="192"/>
                    </a:cubicBezTo>
                    <a:cubicBezTo>
                      <a:pt x="16" y="196"/>
                      <a:pt x="12" y="200"/>
                      <a:pt x="8" y="200"/>
                    </a:cubicBezTo>
                    <a:cubicBezTo>
                      <a:pt x="3" y="200"/>
                      <a:pt x="0" y="196"/>
                      <a:pt x="0" y="192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3"/>
                      <a:pt x="3" y="0"/>
                      <a:pt x="8" y="0"/>
                    </a:cubicBezTo>
                    <a:cubicBezTo>
                      <a:pt x="12" y="0"/>
                      <a:pt x="16" y="3"/>
                      <a:pt x="16" y="8"/>
                    </a:cubicBezTo>
                    <a:cubicBezTo>
                      <a:pt x="16" y="124"/>
                      <a:pt x="16" y="124"/>
                      <a:pt x="16" y="124"/>
                    </a:cubicBezTo>
                    <a:cubicBezTo>
                      <a:pt x="17" y="124"/>
                      <a:pt x="18" y="124"/>
                      <a:pt x="20" y="124"/>
                    </a:cubicBezTo>
                    <a:cubicBezTo>
                      <a:pt x="20" y="124"/>
                      <a:pt x="20" y="124"/>
                      <a:pt x="20" y="124"/>
                    </a:cubicBezTo>
                    <a:cubicBezTo>
                      <a:pt x="18" y="124"/>
                      <a:pt x="17" y="124"/>
                      <a:pt x="16" y="124"/>
                    </a:cubicBezTo>
                    <a:close/>
                    <a:moveTo>
                      <a:pt x="160" y="116"/>
                    </a:moveTo>
                    <a:cubicBezTo>
                      <a:pt x="140" y="116"/>
                      <a:pt x="140" y="116"/>
                      <a:pt x="140" y="116"/>
                    </a:cubicBezTo>
                    <a:cubicBezTo>
                      <a:pt x="140" y="96"/>
                      <a:pt x="140" y="96"/>
                      <a:pt x="140" y="96"/>
                    </a:cubicBezTo>
                    <a:cubicBezTo>
                      <a:pt x="160" y="96"/>
                      <a:pt x="160" y="96"/>
                      <a:pt x="160" y="96"/>
                    </a:cubicBezTo>
                    <a:lnTo>
                      <a:pt x="160" y="116"/>
                    </a:lnTo>
                    <a:close/>
                    <a:moveTo>
                      <a:pt x="120" y="116"/>
                    </a:moveTo>
                    <a:cubicBezTo>
                      <a:pt x="100" y="116"/>
                      <a:pt x="100" y="116"/>
                      <a:pt x="100" y="116"/>
                    </a:cubicBezTo>
                    <a:cubicBezTo>
                      <a:pt x="100" y="96"/>
                      <a:pt x="100" y="96"/>
                      <a:pt x="100" y="96"/>
                    </a:cubicBezTo>
                    <a:cubicBezTo>
                      <a:pt x="120" y="96"/>
                      <a:pt x="120" y="96"/>
                      <a:pt x="120" y="96"/>
                    </a:cubicBezTo>
                    <a:lnTo>
                      <a:pt x="120" y="116"/>
                    </a:lnTo>
                    <a:close/>
                    <a:moveTo>
                      <a:pt x="80" y="116"/>
                    </a:moveTo>
                    <a:cubicBezTo>
                      <a:pt x="60" y="116"/>
                      <a:pt x="60" y="116"/>
                      <a:pt x="60" y="116"/>
                    </a:cubicBezTo>
                    <a:cubicBezTo>
                      <a:pt x="60" y="96"/>
                      <a:pt x="60" y="96"/>
                      <a:pt x="60" y="96"/>
                    </a:cubicBezTo>
                    <a:cubicBezTo>
                      <a:pt x="80" y="96"/>
                      <a:pt x="80" y="96"/>
                      <a:pt x="80" y="96"/>
                    </a:cubicBezTo>
                    <a:lnTo>
                      <a:pt x="80" y="116"/>
                    </a:lnTo>
                    <a:close/>
                    <a:moveTo>
                      <a:pt x="20" y="116"/>
                    </a:moveTo>
                    <a:cubicBezTo>
                      <a:pt x="20" y="96"/>
                      <a:pt x="20" y="96"/>
                      <a:pt x="20" y="96"/>
                    </a:cubicBezTo>
                    <a:cubicBezTo>
                      <a:pt x="40" y="96"/>
                      <a:pt x="40" y="96"/>
                      <a:pt x="40" y="96"/>
                    </a:cubicBezTo>
                    <a:cubicBezTo>
                      <a:pt x="40" y="116"/>
                      <a:pt x="40" y="116"/>
                      <a:pt x="40" y="116"/>
                    </a:cubicBezTo>
                    <a:lnTo>
                      <a:pt x="20" y="116"/>
                    </a:lnTo>
                    <a:close/>
                    <a:moveTo>
                      <a:pt x="20" y="76"/>
                    </a:moveTo>
                    <a:cubicBezTo>
                      <a:pt x="20" y="56"/>
                      <a:pt x="20" y="56"/>
                      <a:pt x="20" y="56"/>
                    </a:cubicBezTo>
                    <a:cubicBezTo>
                      <a:pt x="40" y="56"/>
                      <a:pt x="40" y="56"/>
                      <a:pt x="40" y="56"/>
                    </a:cubicBezTo>
                    <a:cubicBezTo>
                      <a:pt x="40" y="76"/>
                      <a:pt x="40" y="76"/>
                      <a:pt x="40" y="76"/>
                    </a:cubicBezTo>
                    <a:lnTo>
                      <a:pt x="20" y="76"/>
                    </a:lnTo>
                    <a:close/>
                    <a:moveTo>
                      <a:pt x="20" y="36"/>
                    </a:moveTo>
                    <a:cubicBezTo>
                      <a:pt x="20" y="16"/>
                      <a:pt x="20" y="16"/>
                      <a:pt x="20" y="16"/>
                    </a:cubicBezTo>
                    <a:cubicBezTo>
                      <a:pt x="40" y="16"/>
                      <a:pt x="40" y="16"/>
                      <a:pt x="40" y="16"/>
                    </a:cubicBezTo>
                    <a:cubicBezTo>
                      <a:pt x="40" y="36"/>
                      <a:pt x="40" y="36"/>
                      <a:pt x="40" y="36"/>
                    </a:cubicBezTo>
                    <a:cubicBezTo>
                      <a:pt x="40" y="36"/>
                      <a:pt x="40" y="36"/>
                      <a:pt x="40" y="36"/>
                    </a:cubicBezTo>
                    <a:cubicBezTo>
                      <a:pt x="20" y="36"/>
                      <a:pt x="20" y="36"/>
                      <a:pt x="20" y="36"/>
                    </a:cubicBezTo>
                    <a:close/>
                    <a:moveTo>
                      <a:pt x="60" y="36"/>
                    </a:moveTo>
                    <a:cubicBezTo>
                      <a:pt x="60" y="16"/>
                      <a:pt x="60" y="16"/>
                      <a:pt x="60" y="16"/>
                    </a:cubicBezTo>
                    <a:cubicBezTo>
                      <a:pt x="80" y="16"/>
                      <a:pt x="80" y="16"/>
                      <a:pt x="80" y="16"/>
                    </a:cubicBezTo>
                    <a:cubicBezTo>
                      <a:pt x="80" y="36"/>
                      <a:pt x="80" y="36"/>
                      <a:pt x="80" y="36"/>
                    </a:cubicBezTo>
                    <a:cubicBezTo>
                      <a:pt x="80" y="36"/>
                      <a:pt x="80" y="36"/>
                      <a:pt x="80" y="36"/>
                    </a:cubicBezTo>
                    <a:cubicBezTo>
                      <a:pt x="60" y="36"/>
                      <a:pt x="60" y="36"/>
                      <a:pt x="60" y="36"/>
                    </a:cubicBezTo>
                    <a:close/>
                    <a:moveTo>
                      <a:pt x="100" y="36"/>
                    </a:moveTo>
                    <a:cubicBezTo>
                      <a:pt x="100" y="16"/>
                      <a:pt x="100" y="16"/>
                      <a:pt x="100" y="16"/>
                    </a:cubicBezTo>
                    <a:cubicBezTo>
                      <a:pt x="120" y="16"/>
                      <a:pt x="120" y="16"/>
                      <a:pt x="120" y="16"/>
                    </a:cubicBezTo>
                    <a:cubicBezTo>
                      <a:pt x="120" y="36"/>
                      <a:pt x="120" y="36"/>
                      <a:pt x="120" y="36"/>
                    </a:cubicBezTo>
                    <a:cubicBezTo>
                      <a:pt x="120" y="36"/>
                      <a:pt x="120" y="36"/>
                      <a:pt x="120" y="36"/>
                    </a:cubicBezTo>
                    <a:cubicBezTo>
                      <a:pt x="100" y="36"/>
                      <a:pt x="100" y="36"/>
                      <a:pt x="100" y="36"/>
                    </a:cubicBezTo>
                    <a:close/>
                    <a:moveTo>
                      <a:pt x="140" y="36"/>
                    </a:moveTo>
                    <a:cubicBezTo>
                      <a:pt x="140" y="16"/>
                      <a:pt x="140" y="16"/>
                      <a:pt x="140" y="16"/>
                    </a:cubicBezTo>
                    <a:cubicBezTo>
                      <a:pt x="160" y="16"/>
                      <a:pt x="160" y="16"/>
                      <a:pt x="160" y="16"/>
                    </a:cubicBezTo>
                    <a:cubicBezTo>
                      <a:pt x="160" y="36"/>
                      <a:pt x="160" y="36"/>
                      <a:pt x="160" y="36"/>
                    </a:cubicBezTo>
                    <a:cubicBezTo>
                      <a:pt x="160" y="36"/>
                      <a:pt x="160" y="36"/>
                      <a:pt x="160" y="36"/>
                    </a:cubicBezTo>
                    <a:cubicBezTo>
                      <a:pt x="140" y="36"/>
                      <a:pt x="140" y="36"/>
                      <a:pt x="140" y="36"/>
                    </a:cubicBezTo>
                    <a:close/>
                    <a:moveTo>
                      <a:pt x="20" y="8"/>
                    </a:moveTo>
                    <a:cubicBezTo>
                      <a:pt x="20" y="8"/>
                      <a:pt x="20" y="8"/>
                      <a:pt x="20" y="8"/>
                    </a:cubicBezTo>
                    <a:cubicBezTo>
                      <a:pt x="15" y="8"/>
                      <a:pt x="16" y="8"/>
                      <a:pt x="20" y="8"/>
                    </a:cubicBezTo>
                    <a:close/>
                    <a:moveTo>
                      <a:pt x="20" y="8"/>
                    </a:moveTo>
                    <a:cubicBezTo>
                      <a:pt x="20" y="8"/>
                      <a:pt x="20" y="8"/>
                      <a:pt x="20" y="8"/>
                    </a:cubicBezTo>
                    <a:cubicBezTo>
                      <a:pt x="43" y="8"/>
                      <a:pt x="27" y="8"/>
                      <a:pt x="20" y="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9" tIns="45709" rIns="91419" bIns="45709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199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30" name="淘宝店chenying0907出品 12">
              <a:extLst>
                <a:ext uri="{FF2B5EF4-FFF2-40B4-BE49-F238E27FC236}">
                  <a16:creationId xmlns="" xmlns:a16="http://schemas.microsoft.com/office/drawing/2014/main" id="{A1B09FFC-0920-4699-ABF2-F0A5A7DE4266}"/>
                </a:ext>
              </a:extLst>
            </p:cNvPr>
            <p:cNvGrpSpPr/>
            <p:nvPr/>
          </p:nvGrpSpPr>
          <p:grpSpPr>
            <a:xfrm flipH="1">
              <a:off x="3719310" y="2160776"/>
              <a:ext cx="1884881" cy="1885372"/>
              <a:chOff x="6457627" y="1877786"/>
              <a:chExt cx="1512168" cy="1512168"/>
            </a:xfrm>
          </p:grpSpPr>
          <p:sp>
            <p:nvSpPr>
              <p:cNvPr id="46" name="淘宝店chenying0907出品 13">
                <a:extLst>
                  <a:ext uri="{FF2B5EF4-FFF2-40B4-BE49-F238E27FC236}">
                    <a16:creationId xmlns="" xmlns:a16="http://schemas.microsoft.com/office/drawing/2014/main" id="{E28CA7F9-CA33-424E-BD21-A708090964D1}"/>
                  </a:ext>
                </a:extLst>
              </p:cNvPr>
              <p:cNvSpPr/>
              <p:nvPr/>
            </p:nvSpPr>
            <p:spPr>
              <a:xfrm>
                <a:off x="6457627" y="1877786"/>
                <a:ext cx="1512168" cy="1512168"/>
              </a:xfrm>
              <a:prstGeom prst="ellipse">
                <a:avLst/>
              </a:prstGeom>
              <a:solidFill>
                <a:srgbClr val="D33B3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199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7" name="淘宝店chenying0907出品 96">
                <a:extLst>
                  <a:ext uri="{FF2B5EF4-FFF2-40B4-BE49-F238E27FC236}">
                    <a16:creationId xmlns="" xmlns:a16="http://schemas.microsoft.com/office/drawing/2014/main" id="{4D8E3E81-DD28-4570-BD17-ECB5B6286D1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45531" y="2430778"/>
                <a:ext cx="406183" cy="406183"/>
              </a:xfrm>
              <a:custGeom>
                <a:avLst/>
                <a:gdLst>
                  <a:gd name="T0" fmla="*/ 140 w 200"/>
                  <a:gd name="T1" fmla="*/ 200 h 200"/>
                  <a:gd name="T2" fmla="*/ 140 w 200"/>
                  <a:gd name="T3" fmla="*/ 184 h 200"/>
                  <a:gd name="T4" fmla="*/ 200 w 200"/>
                  <a:gd name="T5" fmla="*/ 184 h 200"/>
                  <a:gd name="T6" fmla="*/ 200 w 200"/>
                  <a:gd name="T7" fmla="*/ 200 h 200"/>
                  <a:gd name="T8" fmla="*/ 140 w 200"/>
                  <a:gd name="T9" fmla="*/ 200 h 200"/>
                  <a:gd name="T10" fmla="*/ 160 w 200"/>
                  <a:gd name="T11" fmla="*/ 87 h 200"/>
                  <a:gd name="T12" fmla="*/ 40 w 200"/>
                  <a:gd name="T13" fmla="*/ 87 h 200"/>
                  <a:gd name="T14" fmla="*/ 40 w 200"/>
                  <a:gd name="T15" fmla="*/ 180 h 200"/>
                  <a:gd name="T16" fmla="*/ 20 w 200"/>
                  <a:gd name="T17" fmla="*/ 180 h 200"/>
                  <a:gd name="T18" fmla="*/ 20 w 200"/>
                  <a:gd name="T19" fmla="*/ 10 h 200"/>
                  <a:gd name="T20" fmla="*/ 30 w 200"/>
                  <a:gd name="T21" fmla="*/ 0 h 200"/>
                  <a:gd name="T22" fmla="*/ 40 w 200"/>
                  <a:gd name="T23" fmla="*/ 10 h 200"/>
                  <a:gd name="T24" fmla="*/ 40 w 200"/>
                  <a:gd name="T25" fmla="*/ 28 h 200"/>
                  <a:gd name="T26" fmla="*/ 160 w 200"/>
                  <a:gd name="T27" fmla="*/ 28 h 200"/>
                  <a:gd name="T28" fmla="*/ 160 w 200"/>
                  <a:gd name="T29" fmla="*/ 10 h 200"/>
                  <a:gd name="T30" fmla="*/ 170 w 200"/>
                  <a:gd name="T31" fmla="*/ 0 h 200"/>
                  <a:gd name="T32" fmla="*/ 180 w 200"/>
                  <a:gd name="T33" fmla="*/ 10 h 200"/>
                  <a:gd name="T34" fmla="*/ 180 w 200"/>
                  <a:gd name="T35" fmla="*/ 180 h 200"/>
                  <a:gd name="T36" fmla="*/ 160 w 200"/>
                  <a:gd name="T37" fmla="*/ 180 h 200"/>
                  <a:gd name="T38" fmla="*/ 160 w 200"/>
                  <a:gd name="T39" fmla="*/ 87 h 200"/>
                  <a:gd name="T40" fmla="*/ 140 w 200"/>
                  <a:gd name="T41" fmla="*/ 40 h 200"/>
                  <a:gd name="T42" fmla="*/ 140 w 200"/>
                  <a:gd name="T43" fmla="*/ 60 h 200"/>
                  <a:gd name="T44" fmla="*/ 120 w 200"/>
                  <a:gd name="T45" fmla="*/ 60 h 200"/>
                  <a:gd name="T46" fmla="*/ 120 w 200"/>
                  <a:gd name="T47" fmla="*/ 40 h 200"/>
                  <a:gd name="T48" fmla="*/ 100 w 200"/>
                  <a:gd name="T49" fmla="*/ 40 h 200"/>
                  <a:gd name="T50" fmla="*/ 100 w 200"/>
                  <a:gd name="T51" fmla="*/ 60 h 200"/>
                  <a:gd name="T52" fmla="*/ 80 w 200"/>
                  <a:gd name="T53" fmla="*/ 60 h 200"/>
                  <a:gd name="T54" fmla="*/ 80 w 200"/>
                  <a:gd name="T55" fmla="*/ 40 h 200"/>
                  <a:gd name="T56" fmla="*/ 60 w 200"/>
                  <a:gd name="T57" fmla="*/ 40 h 200"/>
                  <a:gd name="T58" fmla="*/ 60 w 200"/>
                  <a:gd name="T59" fmla="*/ 60 h 200"/>
                  <a:gd name="T60" fmla="*/ 40 w 200"/>
                  <a:gd name="T61" fmla="*/ 60 h 200"/>
                  <a:gd name="T62" fmla="*/ 40 w 200"/>
                  <a:gd name="T63" fmla="*/ 80 h 200"/>
                  <a:gd name="T64" fmla="*/ 60 w 200"/>
                  <a:gd name="T65" fmla="*/ 80 h 200"/>
                  <a:gd name="T66" fmla="*/ 60 w 200"/>
                  <a:gd name="T67" fmla="*/ 60 h 200"/>
                  <a:gd name="T68" fmla="*/ 80 w 200"/>
                  <a:gd name="T69" fmla="*/ 60 h 200"/>
                  <a:gd name="T70" fmla="*/ 80 w 200"/>
                  <a:gd name="T71" fmla="*/ 80 h 200"/>
                  <a:gd name="T72" fmla="*/ 100 w 200"/>
                  <a:gd name="T73" fmla="*/ 80 h 200"/>
                  <a:gd name="T74" fmla="*/ 100 w 200"/>
                  <a:gd name="T75" fmla="*/ 60 h 200"/>
                  <a:gd name="T76" fmla="*/ 120 w 200"/>
                  <a:gd name="T77" fmla="*/ 60 h 200"/>
                  <a:gd name="T78" fmla="*/ 120 w 200"/>
                  <a:gd name="T79" fmla="*/ 80 h 200"/>
                  <a:gd name="T80" fmla="*/ 140 w 200"/>
                  <a:gd name="T81" fmla="*/ 80 h 200"/>
                  <a:gd name="T82" fmla="*/ 140 w 200"/>
                  <a:gd name="T83" fmla="*/ 60 h 200"/>
                  <a:gd name="T84" fmla="*/ 160 w 200"/>
                  <a:gd name="T85" fmla="*/ 60 h 200"/>
                  <a:gd name="T86" fmla="*/ 160 w 200"/>
                  <a:gd name="T87" fmla="*/ 40 h 200"/>
                  <a:gd name="T88" fmla="*/ 140 w 200"/>
                  <a:gd name="T89" fmla="*/ 40 h 200"/>
                  <a:gd name="T90" fmla="*/ 60 w 200"/>
                  <a:gd name="T91" fmla="*/ 200 h 200"/>
                  <a:gd name="T92" fmla="*/ 0 w 200"/>
                  <a:gd name="T93" fmla="*/ 200 h 200"/>
                  <a:gd name="T94" fmla="*/ 0 w 200"/>
                  <a:gd name="T95" fmla="*/ 184 h 200"/>
                  <a:gd name="T96" fmla="*/ 60 w 200"/>
                  <a:gd name="T97" fmla="*/ 184 h 200"/>
                  <a:gd name="T98" fmla="*/ 60 w 200"/>
                  <a:gd name="T99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00" h="200">
                    <a:moveTo>
                      <a:pt x="140" y="200"/>
                    </a:moveTo>
                    <a:cubicBezTo>
                      <a:pt x="140" y="184"/>
                      <a:pt x="140" y="184"/>
                      <a:pt x="140" y="184"/>
                    </a:cubicBezTo>
                    <a:cubicBezTo>
                      <a:pt x="200" y="184"/>
                      <a:pt x="200" y="184"/>
                      <a:pt x="200" y="184"/>
                    </a:cubicBezTo>
                    <a:cubicBezTo>
                      <a:pt x="200" y="200"/>
                      <a:pt x="200" y="200"/>
                      <a:pt x="200" y="200"/>
                    </a:cubicBezTo>
                    <a:lnTo>
                      <a:pt x="140" y="200"/>
                    </a:lnTo>
                    <a:close/>
                    <a:moveTo>
                      <a:pt x="160" y="87"/>
                    </a:moveTo>
                    <a:cubicBezTo>
                      <a:pt x="40" y="87"/>
                      <a:pt x="40" y="87"/>
                      <a:pt x="40" y="87"/>
                    </a:cubicBezTo>
                    <a:cubicBezTo>
                      <a:pt x="40" y="180"/>
                      <a:pt x="40" y="180"/>
                      <a:pt x="40" y="180"/>
                    </a:cubicBezTo>
                    <a:cubicBezTo>
                      <a:pt x="20" y="180"/>
                      <a:pt x="20" y="180"/>
                      <a:pt x="20" y="180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20" y="4"/>
                      <a:pt x="24" y="0"/>
                      <a:pt x="30" y="0"/>
                    </a:cubicBezTo>
                    <a:cubicBezTo>
                      <a:pt x="35" y="0"/>
                      <a:pt x="40" y="4"/>
                      <a:pt x="40" y="10"/>
                    </a:cubicBezTo>
                    <a:cubicBezTo>
                      <a:pt x="40" y="28"/>
                      <a:pt x="40" y="28"/>
                      <a:pt x="40" y="28"/>
                    </a:cubicBezTo>
                    <a:cubicBezTo>
                      <a:pt x="160" y="28"/>
                      <a:pt x="160" y="28"/>
                      <a:pt x="160" y="28"/>
                    </a:cubicBezTo>
                    <a:cubicBezTo>
                      <a:pt x="160" y="10"/>
                      <a:pt x="160" y="10"/>
                      <a:pt x="160" y="10"/>
                    </a:cubicBezTo>
                    <a:cubicBezTo>
                      <a:pt x="160" y="4"/>
                      <a:pt x="164" y="0"/>
                      <a:pt x="170" y="0"/>
                    </a:cubicBezTo>
                    <a:cubicBezTo>
                      <a:pt x="175" y="0"/>
                      <a:pt x="180" y="4"/>
                      <a:pt x="180" y="10"/>
                    </a:cubicBezTo>
                    <a:cubicBezTo>
                      <a:pt x="180" y="180"/>
                      <a:pt x="180" y="180"/>
                      <a:pt x="180" y="180"/>
                    </a:cubicBezTo>
                    <a:cubicBezTo>
                      <a:pt x="160" y="180"/>
                      <a:pt x="160" y="180"/>
                      <a:pt x="160" y="180"/>
                    </a:cubicBezTo>
                    <a:lnTo>
                      <a:pt x="160" y="87"/>
                    </a:lnTo>
                    <a:close/>
                    <a:moveTo>
                      <a:pt x="140" y="40"/>
                    </a:moveTo>
                    <a:cubicBezTo>
                      <a:pt x="140" y="60"/>
                      <a:pt x="140" y="60"/>
                      <a:pt x="140" y="60"/>
                    </a:cubicBezTo>
                    <a:cubicBezTo>
                      <a:pt x="120" y="60"/>
                      <a:pt x="120" y="60"/>
                      <a:pt x="120" y="60"/>
                    </a:cubicBezTo>
                    <a:cubicBezTo>
                      <a:pt x="120" y="40"/>
                      <a:pt x="120" y="40"/>
                      <a:pt x="120" y="40"/>
                    </a:cubicBezTo>
                    <a:cubicBezTo>
                      <a:pt x="100" y="40"/>
                      <a:pt x="100" y="40"/>
                      <a:pt x="100" y="40"/>
                    </a:cubicBezTo>
                    <a:cubicBezTo>
                      <a:pt x="100" y="60"/>
                      <a:pt x="100" y="60"/>
                      <a:pt x="100" y="60"/>
                    </a:cubicBezTo>
                    <a:cubicBezTo>
                      <a:pt x="80" y="60"/>
                      <a:pt x="80" y="60"/>
                      <a:pt x="80" y="60"/>
                    </a:cubicBezTo>
                    <a:cubicBezTo>
                      <a:pt x="80" y="40"/>
                      <a:pt x="80" y="40"/>
                      <a:pt x="80" y="40"/>
                    </a:cubicBezTo>
                    <a:cubicBezTo>
                      <a:pt x="60" y="40"/>
                      <a:pt x="60" y="40"/>
                      <a:pt x="60" y="40"/>
                    </a:cubicBezTo>
                    <a:cubicBezTo>
                      <a:pt x="60" y="60"/>
                      <a:pt x="60" y="60"/>
                      <a:pt x="60" y="60"/>
                    </a:cubicBezTo>
                    <a:cubicBezTo>
                      <a:pt x="40" y="60"/>
                      <a:pt x="40" y="60"/>
                      <a:pt x="40" y="60"/>
                    </a:cubicBezTo>
                    <a:cubicBezTo>
                      <a:pt x="40" y="80"/>
                      <a:pt x="40" y="80"/>
                      <a:pt x="40" y="80"/>
                    </a:cubicBezTo>
                    <a:cubicBezTo>
                      <a:pt x="60" y="80"/>
                      <a:pt x="60" y="80"/>
                      <a:pt x="60" y="80"/>
                    </a:cubicBezTo>
                    <a:cubicBezTo>
                      <a:pt x="60" y="60"/>
                      <a:pt x="60" y="60"/>
                      <a:pt x="60" y="60"/>
                    </a:cubicBezTo>
                    <a:cubicBezTo>
                      <a:pt x="80" y="60"/>
                      <a:pt x="80" y="60"/>
                      <a:pt x="80" y="60"/>
                    </a:cubicBezTo>
                    <a:cubicBezTo>
                      <a:pt x="80" y="80"/>
                      <a:pt x="80" y="80"/>
                      <a:pt x="80" y="80"/>
                    </a:cubicBezTo>
                    <a:cubicBezTo>
                      <a:pt x="100" y="80"/>
                      <a:pt x="100" y="80"/>
                      <a:pt x="100" y="80"/>
                    </a:cubicBezTo>
                    <a:cubicBezTo>
                      <a:pt x="100" y="60"/>
                      <a:pt x="100" y="60"/>
                      <a:pt x="100" y="60"/>
                    </a:cubicBezTo>
                    <a:cubicBezTo>
                      <a:pt x="120" y="60"/>
                      <a:pt x="120" y="60"/>
                      <a:pt x="120" y="60"/>
                    </a:cubicBezTo>
                    <a:cubicBezTo>
                      <a:pt x="120" y="80"/>
                      <a:pt x="120" y="80"/>
                      <a:pt x="120" y="80"/>
                    </a:cubicBezTo>
                    <a:cubicBezTo>
                      <a:pt x="140" y="80"/>
                      <a:pt x="140" y="80"/>
                      <a:pt x="140" y="80"/>
                    </a:cubicBezTo>
                    <a:cubicBezTo>
                      <a:pt x="140" y="60"/>
                      <a:pt x="140" y="60"/>
                      <a:pt x="140" y="60"/>
                    </a:cubicBezTo>
                    <a:cubicBezTo>
                      <a:pt x="160" y="60"/>
                      <a:pt x="160" y="60"/>
                      <a:pt x="160" y="60"/>
                    </a:cubicBezTo>
                    <a:cubicBezTo>
                      <a:pt x="160" y="40"/>
                      <a:pt x="160" y="40"/>
                      <a:pt x="160" y="40"/>
                    </a:cubicBezTo>
                    <a:lnTo>
                      <a:pt x="140" y="40"/>
                    </a:lnTo>
                    <a:close/>
                    <a:moveTo>
                      <a:pt x="60" y="200"/>
                    </a:moveTo>
                    <a:cubicBezTo>
                      <a:pt x="0" y="200"/>
                      <a:pt x="0" y="200"/>
                      <a:pt x="0" y="200"/>
                    </a:cubicBezTo>
                    <a:cubicBezTo>
                      <a:pt x="0" y="184"/>
                      <a:pt x="0" y="184"/>
                      <a:pt x="0" y="184"/>
                    </a:cubicBezTo>
                    <a:cubicBezTo>
                      <a:pt x="60" y="184"/>
                      <a:pt x="60" y="184"/>
                      <a:pt x="60" y="184"/>
                    </a:cubicBezTo>
                    <a:lnTo>
                      <a:pt x="60" y="20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9" tIns="45709" rIns="91419" bIns="45709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199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1" name="弧形 30">
              <a:extLst>
                <a:ext uri="{FF2B5EF4-FFF2-40B4-BE49-F238E27FC236}">
                  <a16:creationId xmlns="" xmlns:a16="http://schemas.microsoft.com/office/drawing/2014/main" id="{777310B2-A0EC-40B6-BEAC-54656B318D22}"/>
                </a:ext>
              </a:extLst>
            </p:cNvPr>
            <p:cNvSpPr/>
            <p:nvPr/>
          </p:nvSpPr>
          <p:spPr>
            <a:xfrm rot="6368219" flipH="1">
              <a:off x="6791144" y="2490945"/>
              <a:ext cx="1656593" cy="1656162"/>
            </a:xfrm>
            <a:prstGeom prst="arc">
              <a:avLst>
                <a:gd name="adj1" fmla="val 10956006"/>
                <a:gd name="adj2" fmla="val 0"/>
              </a:avLst>
            </a:prstGeom>
            <a:ln w="19050">
              <a:solidFill>
                <a:schemeClr val="bg1">
                  <a:lumMod val="75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68546" tIns="34273" rIns="68546" bIns="34273" rtlCol="0" anchor="ctr"/>
            <a:lstStyle/>
            <a:p>
              <a:pPr algn="ctr"/>
              <a:endParaRPr lang="zh-CN" altLang="en-US" sz="3199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弧形 31">
              <a:extLst>
                <a:ext uri="{FF2B5EF4-FFF2-40B4-BE49-F238E27FC236}">
                  <a16:creationId xmlns="" xmlns:a16="http://schemas.microsoft.com/office/drawing/2014/main" id="{8BB461C3-4B55-4289-85A0-091A3789AF79}"/>
                </a:ext>
              </a:extLst>
            </p:cNvPr>
            <p:cNvSpPr/>
            <p:nvPr/>
          </p:nvSpPr>
          <p:spPr>
            <a:xfrm rot="13423613" flipH="1">
              <a:off x="5219961" y="3621840"/>
              <a:ext cx="1927906" cy="1928410"/>
            </a:xfrm>
            <a:prstGeom prst="arc">
              <a:avLst>
                <a:gd name="adj1" fmla="val 13244638"/>
                <a:gd name="adj2" fmla="val 878603"/>
              </a:avLst>
            </a:prstGeom>
            <a:ln w="19050">
              <a:solidFill>
                <a:schemeClr val="bg1">
                  <a:lumMod val="75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68546" tIns="34273" rIns="68546" bIns="34273" rtlCol="0" anchor="ctr"/>
            <a:lstStyle/>
            <a:p>
              <a:pPr algn="ctr"/>
              <a:endParaRPr lang="zh-CN" altLang="en-US" sz="3199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淘宝店chenying0907出品 17">
              <a:extLst>
                <a:ext uri="{FF2B5EF4-FFF2-40B4-BE49-F238E27FC236}">
                  <a16:creationId xmlns="" xmlns:a16="http://schemas.microsoft.com/office/drawing/2014/main" id="{0725BAC2-A621-410D-BAAA-4C0A40C3DDE1}"/>
                </a:ext>
              </a:extLst>
            </p:cNvPr>
            <p:cNvSpPr/>
            <p:nvPr/>
          </p:nvSpPr>
          <p:spPr>
            <a:xfrm flipH="1">
              <a:off x="7395051" y="2324565"/>
              <a:ext cx="448782" cy="448898"/>
            </a:xfrm>
            <a:prstGeom prst="ellipse">
              <a:avLst/>
            </a:prstGeom>
            <a:solidFill>
              <a:srgbClr val="7F7F7F">
                <a:alpha val="7411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46" tIns="34273" rIns="68546" bIns="34273" rtlCol="0" anchor="ctr"/>
            <a:lstStyle/>
            <a:p>
              <a:pPr algn="ctr"/>
              <a:endParaRPr lang="zh-CN" altLang="en-US" sz="3199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标题 4">
              <a:extLst>
                <a:ext uri="{FF2B5EF4-FFF2-40B4-BE49-F238E27FC236}">
                  <a16:creationId xmlns="" xmlns:a16="http://schemas.microsoft.com/office/drawing/2014/main" id="{EC2D8BF2-B7A6-4C67-9636-5A9DFE7E8C2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7341605" y="2337908"/>
              <a:ext cx="555676" cy="448900"/>
            </a:xfrm>
            <a:prstGeom prst="rect">
              <a:avLst/>
            </a:prstGeom>
          </p:spPr>
          <p:txBody>
            <a:bodyPr vert="horz" lIns="68546" tIns="34273" rIns="68546" bIns="34273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endPara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5" name="淘宝店chenying0907出品 19">
              <a:extLst>
                <a:ext uri="{FF2B5EF4-FFF2-40B4-BE49-F238E27FC236}">
                  <a16:creationId xmlns="" xmlns:a16="http://schemas.microsoft.com/office/drawing/2014/main" id="{29F3D6B1-7135-4606-8488-1C3731CAC1D3}"/>
                </a:ext>
              </a:extLst>
            </p:cNvPr>
            <p:cNvSpPr/>
            <p:nvPr/>
          </p:nvSpPr>
          <p:spPr>
            <a:xfrm flipH="1">
              <a:off x="6788162" y="4452113"/>
              <a:ext cx="448782" cy="448898"/>
            </a:xfrm>
            <a:prstGeom prst="ellipse">
              <a:avLst/>
            </a:prstGeom>
            <a:solidFill>
              <a:srgbClr val="7F7F7F">
                <a:alpha val="7411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46" tIns="34273" rIns="68546" bIns="34273" rtlCol="0" anchor="ctr"/>
            <a:lstStyle/>
            <a:p>
              <a:pPr algn="ctr"/>
              <a:endParaRPr lang="zh-CN" altLang="en-US" sz="3199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6" name="标题 4">
              <a:extLst>
                <a:ext uri="{FF2B5EF4-FFF2-40B4-BE49-F238E27FC236}">
                  <a16:creationId xmlns="" xmlns:a16="http://schemas.microsoft.com/office/drawing/2014/main" id="{F4E3D518-7FD4-4C17-93A5-7D8E9E5C0C3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6681268" y="4813067"/>
              <a:ext cx="555676" cy="448900"/>
            </a:xfrm>
            <a:prstGeom prst="rect">
              <a:avLst/>
            </a:prstGeom>
          </p:spPr>
          <p:txBody>
            <a:bodyPr vert="horz" lIns="68546" tIns="34273" rIns="68546" bIns="34273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endPara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7" name="淘宝店chenying0907出品 21">
              <a:extLst>
                <a:ext uri="{FF2B5EF4-FFF2-40B4-BE49-F238E27FC236}">
                  <a16:creationId xmlns="" xmlns:a16="http://schemas.microsoft.com/office/drawing/2014/main" id="{73CE48EC-2E56-4C71-A5A9-6AA34094C553}"/>
                </a:ext>
              </a:extLst>
            </p:cNvPr>
            <p:cNvSpPr/>
            <p:nvPr/>
          </p:nvSpPr>
          <p:spPr>
            <a:xfrm flipH="1">
              <a:off x="4131783" y="1850339"/>
              <a:ext cx="448782" cy="448898"/>
            </a:xfrm>
            <a:prstGeom prst="ellipse">
              <a:avLst/>
            </a:prstGeom>
            <a:solidFill>
              <a:srgbClr val="7F7F7F">
                <a:alpha val="7411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46" tIns="34273" rIns="68546" bIns="34273" rtlCol="0" anchor="ctr"/>
            <a:lstStyle/>
            <a:p>
              <a:pPr algn="ctr"/>
              <a:endParaRPr lang="zh-CN" altLang="en-US" sz="3199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8" name="标题 4">
              <a:extLst>
                <a:ext uri="{FF2B5EF4-FFF2-40B4-BE49-F238E27FC236}">
                  <a16:creationId xmlns="" xmlns:a16="http://schemas.microsoft.com/office/drawing/2014/main" id="{20C3B573-C88F-4CEB-8B2B-5847E1DA107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4078337" y="1863683"/>
              <a:ext cx="555676" cy="448900"/>
            </a:xfrm>
            <a:prstGeom prst="rect">
              <a:avLst/>
            </a:prstGeom>
          </p:spPr>
          <p:txBody>
            <a:bodyPr vert="horz" lIns="68546" tIns="34273" rIns="68546" bIns="34273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endPara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5" name="淘宝店chenying0907出品 47">
            <a:extLst>
              <a:ext uri="{FF2B5EF4-FFF2-40B4-BE49-F238E27FC236}">
                <a16:creationId xmlns="" xmlns:a16="http://schemas.microsoft.com/office/drawing/2014/main" id="{102ECBDE-ED7C-4D72-BCF8-C9EE63F2FAB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153644" y="1850339"/>
            <a:ext cx="2368138" cy="2100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39" tIns="34270" rIns="68539" bIns="34270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zh-CN" sz="2800" dirty="0">
                <a:sym typeface="微软雅黑" pitchFamily="34" charset="-122"/>
              </a:rPr>
              <a:t>Dedication</a:t>
            </a:r>
          </a:p>
          <a:p>
            <a:pPr>
              <a:lnSpc>
                <a:spcPct val="120000"/>
              </a:lnSpc>
              <a:spcBef>
                <a:spcPct val="0"/>
              </a:spcBef>
              <a:buNone/>
            </a:pPr>
            <a:endParaRPr lang="en-US" altLang="zh-CN" sz="2800" dirty="0">
              <a:sym typeface="微软雅黑" pitchFamily="34" charset="-122"/>
            </a:endParaRPr>
          </a:p>
          <a:p>
            <a:pPr marL="285750" indent="-285750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en-US" altLang="zh-CN" sz="1800" dirty="0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" pitchFamily="34" charset="-122"/>
              </a:rPr>
              <a:t>achieving the completion of one’s self-level</a:t>
            </a:r>
            <a:endParaRPr lang="zh-CN" altLang="en-US" sz="1800" dirty="0">
              <a:latin typeface="微软雅黑 Light" panose="020B0502040204020203" pitchFamily="34" charset="-122"/>
              <a:ea typeface="微软雅黑 Light" panose="020B0502040204020203" pitchFamily="34" charset="-122"/>
              <a:sym typeface="微软雅黑" pitchFamily="34" charset="-122"/>
            </a:endParaRPr>
          </a:p>
        </p:txBody>
      </p:sp>
      <p:sp>
        <p:nvSpPr>
          <p:cNvPr id="52" name="淘宝店chenying0907出品 47">
            <a:extLst>
              <a:ext uri="{FF2B5EF4-FFF2-40B4-BE49-F238E27FC236}">
                <a16:creationId xmlns="" xmlns:a16="http://schemas.microsoft.com/office/drawing/2014/main" id="{7B988E4E-B044-4161-9BBB-CB3E645F8F8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266838" y="2293211"/>
            <a:ext cx="2539024" cy="2100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39" tIns="34270" rIns="68539" bIns="34270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zh-CN" sz="2800" dirty="0">
                <a:sym typeface="微软雅黑" pitchFamily="34" charset="-122"/>
              </a:rPr>
              <a:t>Dedication</a:t>
            </a:r>
          </a:p>
          <a:p>
            <a:pPr>
              <a:lnSpc>
                <a:spcPct val="120000"/>
              </a:lnSpc>
              <a:spcBef>
                <a:spcPct val="0"/>
              </a:spcBef>
              <a:buNone/>
            </a:pPr>
            <a:endParaRPr lang="en-US" altLang="zh-CN" sz="2800" dirty="0">
              <a:sym typeface="微软雅黑" pitchFamily="34" charset="-122"/>
            </a:endParaRPr>
          </a:p>
          <a:p>
            <a:pPr marL="285750" indent="-285750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en-US" altLang="zh-CN" sz="1800" dirty="0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" pitchFamily="34" charset="-122"/>
              </a:rPr>
              <a:t>promoting the cause by personal influence</a:t>
            </a:r>
            <a:endParaRPr lang="zh-CN" altLang="en-US" sz="1800" dirty="0">
              <a:latin typeface="微软雅黑 Light" panose="020B0502040204020203" pitchFamily="34" charset="-122"/>
              <a:ea typeface="微软雅黑 Light" panose="020B0502040204020203" pitchFamily="34" charset="-122"/>
              <a:sym typeface="微软雅黑" pitchFamily="34" charset="-122"/>
            </a:endParaRPr>
          </a:p>
        </p:txBody>
      </p:sp>
      <p:sp>
        <p:nvSpPr>
          <p:cNvPr id="53" name="淘宝店chenying0907出品 47">
            <a:extLst>
              <a:ext uri="{FF2B5EF4-FFF2-40B4-BE49-F238E27FC236}">
                <a16:creationId xmlns="" xmlns:a16="http://schemas.microsoft.com/office/drawing/2014/main" id="{BAB42955-D97F-4A77-A2FF-0341A4A5699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209814" y="4329802"/>
            <a:ext cx="3267921" cy="1768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39" tIns="34270" rIns="68539" bIns="34270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zh-CN" sz="2800" dirty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微软雅黑" pitchFamily="34" charset="-122"/>
              </a:rPr>
              <a:t>Dedication</a:t>
            </a:r>
          </a:p>
          <a:p>
            <a:pPr>
              <a:lnSpc>
                <a:spcPct val="120000"/>
              </a:lnSpc>
              <a:spcBef>
                <a:spcPct val="0"/>
              </a:spcBef>
              <a:buNone/>
            </a:pPr>
            <a:endParaRPr lang="en-US" altLang="zh-CN" sz="2800" dirty="0">
              <a:latin typeface="思源黑体 CN Medium" panose="020B0600000000000000" pitchFamily="34" charset="-122"/>
              <a:ea typeface="思源黑体 CN Medium" panose="020B0600000000000000" pitchFamily="34" charset="-122"/>
              <a:sym typeface="微软雅黑" pitchFamily="34" charset="-122"/>
            </a:endParaRPr>
          </a:p>
          <a:p>
            <a:pPr marL="285750" indent="-285750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en-US" altLang="zh-CN" sz="1800" dirty="0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" pitchFamily="34" charset="-122"/>
              </a:rPr>
              <a:t>having a powerful influence on </a:t>
            </a:r>
            <a:r>
              <a:rPr lang="en-US" altLang="zh-CN" sz="18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" pitchFamily="34" charset="-122"/>
              </a:rPr>
              <a:t>society</a:t>
            </a:r>
            <a:endParaRPr lang="zh-CN" altLang="en-US" sz="1800" dirty="0">
              <a:latin typeface="微软雅黑 Light" panose="020B0502040204020203" pitchFamily="34" charset="-122"/>
              <a:ea typeface="微软雅黑 Light" panose="020B0502040204020203" pitchFamily="34" charset="-122"/>
              <a:sym typeface="微软雅黑" pitchFamily="34" charset="-122"/>
            </a:endParaRPr>
          </a:p>
        </p:txBody>
      </p:sp>
      <p:sp>
        <p:nvSpPr>
          <p:cNvPr id="29" name="TextBox 8">
            <a:extLst>
              <a:ext uri="{FF2B5EF4-FFF2-40B4-BE49-F238E27FC236}">
                <a16:creationId xmlns="" xmlns:a16="http://schemas.microsoft.com/office/drawing/2014/main" id="{07A00842-CC9A-4700-89D4-657007F24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1242" y="392873"/>
            <a:ext cx="934115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zh-CN" sz="2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Why should the spirit of dedication be carried forward?</a:t>
            </a:r>
          </a:p>
        </p:txBody>
      </p:sp>
    </p:spTree>
    <p:extLst>
      <p:ext uri="{BB962C8B-B14F-4D97-AF65-F5344CB8AC3E}">
        <p14:creationId xmlns:p14="http://schemas.microsoft.com/office/powerpoint/2010/main" val="85393622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5" grpId="1"/>
      <p:bldP spid="52" grpId="0"/>
      <p:bldP spid="53" grpId="0"/>
      <p:bldP spid="5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="" xmlns:a16="http://schemas.microsoft.com/office/drawing/2014/main" id="{7882D16A-F29C-4858-BA81-FEC264D24D5B}"/>
              </a:ext>
            </a:extLst>
          </p:cNvPr>
          <p:cNvSpPr/>
          <p:nvPr/>
        </p:nvSpPr>
        <p:spPr>
          <a:xfrm>
            <a:off x="0" y="1051107"/>
            <a:ext cx="12192000" cy="56886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1873</a:t>
            </a:r>
            <a:r>
              <a:rPr lang="zh-CN" altLang="en-US" dirty="0"/>
              <a:t>年</a:t>
            </a:r>
            <a:r>
              <a:rPr lang="en-US" altLang="zh-CN" dirty="0"/>
              <a:t>2</a:t>
            </a:r>
            <a:r>
              <a:rPr lang="zh-CN" altLang="en-US" dirty="0"/>
              <a:t>月</a:t>
            </a:r>
            <a:r>
              <a:rPr lang="en-US" altLang="zh-CN" dirty="0"/>
              <a:t>23</a:t>
            </a:r>
            <a:r>
              <a:rPr lang="zh-CN" altLang="en-US" dirty="0"/>
              <a:t>日</a:t>
            </a:r>
            <a:r>
              <a:rPr lang="en-US" altLang="zh-CN" dirty="0"/>
              <a:t>-1929</a:t>
            </a:r>
            <a:r>
              <a:rPr lang="zh-CN" altLang="en-US" dirty="0"/>
              <a:t>年</a:t>
            </a:r>
            <a:r>
              <a:rPr lang="en-US" altLang="zh-CN" dirty="0"/>
              <a:t>1</a:t>
            </a:r>
            <a:r>
              <a:rPr lang="zh-CN" altLang="en-US" dirty="0"/>
              <a:t>月</a:t>
            </a:r>
            <a:r>
              <a:rPr lang="en-US" altLang="zh-CN" dirty="0"/>
              <a:t>19</a:t>
            </a:r>
            <a:r>
              <a:rPr lang="zh-CN" altLang="en-US" dirty="0"/>
              <a:t>日</a:t>
            </a:r>
          </a:p>
        </p:txBody>
      </p:sp>
      <p:sp>
        <p:nvSpPr>
          <p:cNvPr id="174" name="Freeform 465">
            <a:extLst>
              <a:ext uri="{FF2B5EF4-FFF2-40B4-BE49-F238E27FC236}">
                <a16:creationId xmlns="" xmlns:a16="http://schemas.microsoft.com/office/drawing/2014/main" id="{ED8C2756-B53B-4B4D-AED3-4B24F0A30CD3}"/>
              </a:ext>
            </a:extLst>
          </p:cNvPr>
          <p:cNvSpPr>
            <a:spLocks noEditPoints="1"/>
          </p:cNvSpPr>
          <p:nvPr/>
        </p:nvSpPr>
        <p:spPr bwMode="auto">
          <a:xfrm>
            <a:off x="957661" y="1571340"/>
            <a:ext cx="2838860" cy="3715320"/>
          </a:xfrm>
          <a:custGeom>
            <a:avLst/>
            <a:gdLst>
              <a:gd name="T0" fmla="*/ 3 w 406"/>
              <a:gd name="T1" fmla="*/ 135 h 149"/>
              <a:gd name="T2" fmla="*/ 6 w 406"/>
              <a:gd name="T3" fmla="*/ 139 h 149"/>
              <a:gd name="T4" fmla="*/ 6 w 406"/>
              <a:gd name="T5" fmla="*/ 142 h 149"/>
              <a:gd name="T6" fmla="*/ 192 w 406"/>
              <a:gd name="T7" fmla="*/ 143 h 149"/>
              <a:gd name="T8" fmla="*/ 244 w 406"/>
              <a:gd name="T9" fmla="*/ 145 h 149"/>
              <a:gd name="T10" fmla="*/ 400 w 406"/>
              <a:gd name="T11" fmla="*/ 135 h 149"/>
              <a:gd name="T12" fmla="*/ 404 w 406"/>
              <a:gd name="T13" fmla="*/ 125 h 149"/>
              <a:gd name="T14" fmla="*/ 399 w 406"/>
              <a:gd name="T15" fmla="*/ 102 h 149"/>
              <a:gd name="T16" fmla="*/ 396 w 406"/>
              <a:gd name="T17" fmla="*/ 93 h 149"/>
              <a:gd name="T18" fmla="*/ 398 w 406"/>
              <a:gd name="T19" fmla="*/ 83 h 149"/>
              <a:gd name="T20" fmla="*/ 395 w 406"/>
              <a:gd name="T21" fmla="*/ 74 h 149"/>
              <a:gd name="T22" fmla="*/ 341 w 406"/>
              <a:gd name="T23" fmla="*/ 55 h 149"/>
              <a:gd name="T24" fmla="*/ 368 w 406"/>
              <a:gd name="T25" fmla="*/ 51 h 149"/>
              <a:gd name="T26" fmla="*/ 396 w 406"/>
              <a:gd name="T27" fmla="*/ 46 h 149"/>
              <a:gd name="T28" fmla="*/ 343 w 406"/>
              <a:gd name="T29" fmla="*/ 45 h 149"/>
              <a:gd name="T30" fmla="*/ 394 w 406"/>
              <a:gd name="T31" fmla="*/ 40 h 149"/>
              <a:gd name="T32" fmla="*/ 395 w 406"/>
              <a:gd name="T33" fmla="*/ 30 h 149"/>
              <a:gd name="T34" fmla="*/ 352 w 406"/>
              <a:gd name="T35" fmla="*/ 25 h 149"/>
              <a:gd name="T36" fmla="*/ 352 w 406"/>
              <a:gd name="T37" fmla="*/ 25 h 149"/>
              <a:gd name="T38" fmla="*/ 349 w 406"/>
              <a:gd name="T39" fmla="*/ 23 h 149"/>
              <a:gd name="T40" fmla="*/ 401 w 406"/>
              <a:gd name="T41" fmla="*/ 24 h 149"/>
              <a:gd name="T42" fmla="*/ 401 w 406"/>
              <a:gd name="T43" fmla="*/ 18 h 149"/>
              <a:gd name="T44" fmla="*/ 388 w 406"/>
              <a:gd name="T45" fmla="*/ 13 h 149"/>
              <a:gd name="T46" fmla="*/ 387 w 406"/>
              <a:gd name="T47" fmla="*/ 8 h 149"/>
              <a:gd name="T48" fmla="*/ 233 w 406"/>
              <a:gd name="T49" fmla="*/ 13 h 149"/>
              <a:gd name="T50" fmla="*/ 374 w 406"/>
              <a:gd name="T51" fmla="*/ 4 h 149"/>
              <a:gd name="T52" fmla="*/ 370 w 406"/>
              <a:gd name="T53" fmla="*/ 0 h 149"/>
              <a:gd name="T54" fmla="*/ 200 w 406"/>
              <a:gd name="T55" fmla="*/ 6 h 149"/>
              <a:gd name="T56" fmla="*/ 64 w 406"/>
              <a:gd name="T57" fmla="*/ 7 h 149"/>
              <a:gd name="T58" fmla="*/ 64 w 406"/>
              <a:gd name="T59" fmla="*/ 12 h 149"/>
              <a:gd name="T60" fmla="*/ 42 w 406"/>
              <a:gd name="T61" fmla="*/ 13 h 149"/>
              <a:gd name="T62" fmla="*/ 48 w 406"/>
              <a:gd name="T63" fmla="*/ 16 h 149"/>
              <a:gd name="T64" fmla="*/ 23 w 406"/>
              <a:gd name="T65" fmla="*/ 23 h 149"/>
              <a:gd name="T66" fmla="*/ 13 w 406"/>
              <a:gd name="T67" fmla="*/ 25 h 149"/>
              <a:gd name="T68" fmla="*/ 19 w 406"/>
              <a:gd name="T69" fmla="*/ 37 h 149"/>
              <a:gd name="T70" fmla="*/ 19 w 406"/>
              <a:gd name="T71" fmla="*/ 46 h 149"/>
              <a:gd name="T72" fmla="*/ 14 w 406"/>
              <a:gd name="T73" fmla="*/ 55 h 149"/>
              <a:gd name="T74" fmla="*/ 14 w 406"/>
              <a:gd name="T75" fmla="*/ 60 h 149"/>
              <a:gd name="T76" fmla="*/ 13 w 406"/>
              <a:gd name="T77" fmla="*/ 67 h 149"/>
              <a:gd name="T78" fmla="*/ 18 w 406"/>
              <a:gd name="T79" fmla="*/ 71 h 149"/>
              <a:gd name="T80" fmla="*/ 17 w 406"/>
              <a:gd name="T81" fmla="*/ 77 h 149"/>
              <a:gd name="T82" fmla="*/ 13 w 406"/>
              <a:gd name="T83" fmla="*/ 84 h 149"/>
              <a:gd name="T84" fmla="*/ 13 w 406"/>
              <a:gd name="T85" fmla="*/ 88 h 149"/>
              <a:gd name="T86" fmla="*/ 13 w 406"/>
              <a:gd name="T87" fmla="*/ 99 h 149"/>
              <a:gd name="T88" fmla="*/ 10 w 406"/>
              <a:gd name="T89" fmla="*/ 99 h 149"/>
              <a:gd name="T90" fmla="*/ 16 w 406"/>
              <a:gd name="T91" fmla="*/ 110 h 149"/>
              <a:gd name="T92" fmla="*/ 2 w 406"/>
              <a:gd name="T93" fmla="*/ 117 h 149"/>
              <a:gd name="T94" fmla="*/ 10 w 406"/>
              <a:gd name="T95" fmla="*/ 122 h 149"/>
              <a:gd name="T96" fmla="*/ 389 w 406"/>
              <a:gd name="T97" fmla="*/ 85 h 149"/>
              <a:gd name="T98" fmla="*/ 392 w 406"/>
              <a:gd name="T99" fmla="*/ 85 h 149"/>
              <a:gd name="T100" fmla="*/ 78 w 406"/>
              <a:gd name="T101" fmla="*/ 139 h 149"/>
              <a:gd name="T102" fmla="*/ 105 w 406"/>
              <a:gd name="T103" fmla="*/ 138 h 149"/>
              <a:gd name="T104" fmla="*/ 277 w 406"/>
              <a:gd name="T105" fmla="*/ 138 h 149"/>
              <a:gd name="T106" fmla="*/ 322 w 406"/>
              <a:gd name="T107" fmla="*/ 138 h 149"/>
              <a:gd name="T108" fmla="*/ 168 w 406"/>
              <a:gd name="T109" fmla="*/ 141 h 149"/>
              <a:gd name="T110" fmla="*/ 95 w 406"/>
              <a:gd name="T111" fmla="*/ 139 h 149"/>
              <a:gd name="T112" fmla="*/ 18 w 406"/>
              <a:gd name="T113" fmla="*/ 75 h 149"/>
              <a:gd name="T114" fmla="*/ 18 w 406"/>
              <a:gd name="T115" fmla="*/ 75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06" h="149">
                <a:moveTo>
                  <a:pt x="4" y="129"/>
                </a:moveTo>
                <a:cubicBezTo>
                  <a:pt x="4" y="130"/>
                  <a:pt x="2" y="129"/>
                  <a:pt x="2" y="130"/>
                </a:cubicBezTo>
                <a:cubicBezTo>
                  <a:pt x="2" y="132"/>
                  <a:pt x="5" y="133"/>
                  <a:pt x="3" y="135"/>
                </a:cubicBezTo>
                <a:cubicBezTo>
                  <a:pt x="4" y="136"/>
                  <a:pt x="4" y="136"/>
                  <a:pt x="5" y="137"/>
                </a:cubicBezTo>
                <a:cubicBezTo>
                  <a:pt x="2" y="138"/>
                  <a:pt x="2" y="138"/>
                  <a:pt x="2" y="138"/>
                </a:cubicBezTo>
                <a:cubicBezTo>
                  <a:pt x="3" y="139"/>
                  <a:pt x="4" y="139"/>
                  <a:pt x="6" y="139"/>
                </a:cubicBezTo>
                <a:cubicBezTo>
                  <a:pt x="6" y="139"/>
                  <a:pt x="6" y="139"/>
                  <a:pt x="6" y="139"/>
                </a:cubicBezTo>
                <a:cubicBezTo>
                  <a:pt x="7" y="139"/>
                  <a:pt x="10" y="139"/>
                  <a:pt x="11" y="141"/>
                </a:cubicBezTo>
                <a:cubicBezTo>
                  <a:pt x="6" y="142"/>
                  <a:pt x="6" y="142"/>
                  <a:pt x="6" y="142"/>
                </a:cubicBezTo>
                <a:cubicBezTo>
                  <a:pt x="32" y="149"/>
                  <a:pt x="59" y="143"/>
                  <a:pt x="85" y="142"/>
                </a:cubicBezTo>
                <a:cubicBezTo>
                  <a:pt x="108" y="141"/>
                  <a:pt x="108" y="141"/>
                  <a:pt x="108" y="141"/>
                </a:cubicBezTo>
                <a:cubicBezTo>
                  <a:pt x="192" y="143"/>
                  <a:pt x="192" y="143"/>
                  <a:pt x="192" y="143"/>
                </a:cubicBezTo>
                <a:cubicBezTo>
                  <a:pt x="253" y="142"/>
                  <a:pt x="253" y="142"/>
                  <a:pt x="253" y="142"/>
                </a:cubicBezTo>
                <a:cubicBezTo>
                  <a:pt x="253" y="143"/>
                  <a:pt x="253" y="143"/>
                  <a:pt x="253" y="143"/>
                </a:cubicBezTo>
                <a:cubicBezTo>
                  <a:pt x="250" y="144"/>
                  <a:pt x="246" y="142"/>
                  <a:pt x="244" y="145"/>
                </a:cubicBezTo>
                <a:cubicBezTo>
                  <a:pt x="270" y="146"/>
                  <a:pt x="297" y="144"/>
                  <a:pt x="322" y="144"/>
                </a:cubicBezTo>
                <a:cubicBezTo>
                  <a:pt x="323" y="145"/>
                  <a:pt x="323" y="145"/>
                  <a:pt x="323" y="145"/>
                </a:cubicBezTo>
                <a:cubicBezTo>
                  <a:pt x="350" y="144"/>
                  <a:pt x="375" y="141"/>
                  <a:pt x="400" y="135"/>
                </a:cubicBezTo>
                <a:cubicBezTo>
                  <a:pt x="398" y="131"/>
                  <a:pt x="403" y="133"/>
                  <a:pt x="404" y="131"/>
                </a:cubicBezTo>
                <a:cubicBezTo>
                  <a:pt x="401" y="129"/>
                  <a:pt x="401" y="129"/>
                  <a:pt x="401" y="129"/>
                </a:cubicBezTo>
                <a:cubicBezTo>
                  <a:pt x="402" y="127"/>
                  <a:pt x="406" y="128"/>
                  <a:pt x="404" y="125"/>
                </a:cubicBezTo>
                <a:cubicBezTo>
                  <a:pt x="405" y="124"/>
                  <a:pt x="405" y="123"/>
                  <a:pt x="405" y="122"/>
                </a:cubicBezTo>
                <a:cubicBezTo>
                  <a:pt x="401" y="116"/>
                  <a:pt x="403" y="106"/>
                  <a:pt x="397" y="103"/>
                </a:cubicBezTo>
                <a:cubicBezTo>
                  <a:pt x="397" y="102"/>
                  <a:pt x="398" y="102"/>
                  <a:pt x="399" y="102"/>
                </a:cubicBezTo>
                <a:cubicBezTo>
                  <a:pt x="398" y="101"/>
                  <a:pt x="398" y="100"/>
                  <a:pt x="398" y="98"/>
                </a:cubicBezTo>
                <a:cubicBezTo>
                  <a:pt x="399" y="96"/>
                  <a:pt x="399" y="96"/>
                  <a:pt x="399" y="96"/>
                </a:cubicBezTo>
                <a:cubicBezTo>
                  <a:pt x="399" y="95"/>
                  <a:pt x="397" y="96"/>
                  <a:pt x="396" y="93"/>
                </a:cubicBezTo>
                <a:cubicBezTo>
                  <a:pt x="397" y="91"/>
                  <a:pt x="397" y="90"/>
                  <a:pt x="398" y="88"/>
                </a:cubicBezTo>
                <a:cubicBezTo>
                  <a:pt x="397" y="86"/>
                  <a:pt x="394" y="87"/>
                  <a:pt x="393" y="86"/>
                </a:cubicBezTo>
                <a:cubicBezTo>
                  <a:pt x="398" y="83"/>
                  <a:pt x="398" y="83"/>
                  <a:pt x="398" y="83"/>
                </a:cubicBezTo>
                <a:cubicBezTo>
                  <a:pt x="396" y="83"/>
                  <a:pt x="399" y="80"/>
                  <a:pt x="397" y="78"/>
                </a:cubicBezTo>
                <a:cubicBezTo>
                  <a:pt x="398" y="76"/>
                  <a:pt x="398" y="76"/>
                  <a:pt x="398" y="76"/>
                </a:cubicBezTo>
                <a:cubicBezTo>
                  <a:pt x="397" y="75"/>
                  <a:pt x="395" y="77"/>
                  <a:pt x="395" y="74"/>
                </a:cubicBezTo>
                <a:cubicBezTo>
                  <a:pt x="395" y="71"/>
                  <a:pt x="398" y="72"/>
                  <a:pt x="398" y="70"/>
                </a:cubicBezTo>
                <a:cubicBezTo>
                  <a:pt x="396" y="65"/>
                  <a:pt x="401" y="59"/>
                  <a:pt x="395" y="56"/>
                </a:cubicBezTo>
                <a:cubicBezTo>
                  <a:pt x="378" y="56"/>
                  <a:pt x="359" y="56"/>
                  <a:pt x="341" y="55"/>
                </a:cubicBezTo>
                <a:cubicBezTo>
                  <a:pt x="341" y="54"/>
                  <a:pt x="341" y="54"/>
                  <a:pt x="341" y="54"/>
                </a:cubicBezTo>
                <a:cubicBezTo>
                  <a:pt x="347" y="54"/>
                  <a:pt x="353" y="49"/>
                  <a:pt x="358" y="54"/>
                </a:cubicBezTo>
                <a:cubicBezTo>
                  <a:pt x="361" y="54"/>
                  <a:pt x="365" y="52"/>
                  <a:pt x="368" y="51"/>
                </a:cubicBezTo>
                <a:cubicBezTo>
                  <a:pt x="377" y="49"/>
                  <a:pt x="385" y="49"/>
                  <a:pt x="394" y="47"/>
                </a:cubicBezTo>
                <a:cubicBezTo>
                  <a:pt x="397" y="47"/>
                  <a:pt x="397" y="47"/>
                  <a:pt x="397" y="47"/>
                </a:cubicBezTo>
                <a:cubicBezTo>
                  <a:pt x="396" y="46"/>
                  <a:pt x="396" y="46"/>
                  <a:pt x="396" y="46"/>
                </a:cubicBezTo>
                <a:cubicBezTo>
                  <a:pt x="378" y="44"/>
                  <a:pt x="362" y="46"/>
                  <a:pt x="344" y="48"/>
                </a:cubicBezTo>
                <a:cubicBezTo>
                  <a:pt x="342" y="47"/>
                  <a:pt x="342" y="47"/>
                  <a:pt x="342" y="47"/>
                </a:cubicBezTo>
                <a:cubicBezTo>
                  <a:pt x="343" y="45"/>
                  <a:pt x="343" y="45"/>
                  <a:pt x="343" y="45"/>
                </a:cubicBezTo>
                <a:cubicBezTo>
                  <a:pt x="361" y="42"/>
                  <a:pt x="379" y="44"/>
                  <a:pt x="397" y="42"/>
                </a:cubicBezTo>
                <a:cubicBezTo>
                  <a:pt x="395" y="41"/>
                  <a:pt x="392" y="42"/>
                  <a:pt x="390" y="40"/>
                </a:cubicBezTo>
                <a:cubicBezTo>
                  <a:pt x="391" y="39"/>
                  <a:pt x="393" y="40"/>
                  <a:pt x="394" y="40"/>
                </a:cubicBezTo>
                <a:cubicBezTo>
                  <a:pt x="393" y="39"/>
                  <a:pt x="391" y="39"/>
                  <a:pt x="390" y="38"/>
                </a:cubicBezTo>
                <a:cubicBezTo>
                  <a:pt x="394" y="35"/>
                  <a:pt x="399" y="38"/>
                  <a:pt x="402" y="34"/>
                </a:cubicBezTo>
                <a:cubicBezTo>
                  <a:pt x="399" y="33"/>
                  <a:pt x="395" y="35"/>
                  <a:pt x="395" y="30"/>
                </a:cubicBezTo>
                <a:cubicBezTo>
                  <a:pt x="396" y="26"/>
                  <a:pt x="399" y="30"/>
                  <a:pt x="401" y="28"/>
                </a:cubicBezTo>
                <a:cubicBezTo>
                  <a:pt x="397" y="28"/>
                  <a:pt x="393" y="26"/>
                  <a:pt x="389" y="25"/>
                </a:cubicBezTo>
                <a:cubicBezTo>
                  <a:pt x="377" y="24"/>
                  <a:pt x="363" y="25"/>
                  <a:pt x="352" y="25"/>
                </a:cubicBezTo>
                <a:cubicBezTo>
                  <a:pt x="352" y="24"/>
                  <a:pt x="352" y="24"/>
                  <a:pt x="352" y="24"/>
                </a:cubicBezTo>
                <a:cubicBezTo>
                  <a:pt x="351" y="24"/>
                  <a:pt x="351" y="24"/>
                  <a:pt x="351" y="24"/>
                </a:cubicBezTo>
                <a:cubicBezTo>
                  <a:pt x="352" y="25"/>
                  <a:pt x="352" y="25"/>
                  <a:pt x="352" y="25"/>
                </a:cubicBezTo>
                <a:cubicBezTo>
                  <a:pt x="341" y="27"/>
                  <a:pt x="328" y="27"/>
                  <a:pt x="317" y="26"/>
                </a:cubicBezTo>
                <a:cubicBezTo>
                  <a:pt x="317" y="26"/>
                  <a:pt x="317" y="26"/>
                  <a:pt x="317" y="26"/>
                </a:cubicBezTo>
                <a:cubicBezTo>
                  <a:pt x="327" y="23"/>
                  <a:pt x="338" y="24"/>
                  <a:pt x="349" y="23"/>
                </a:cubicBezTo>
                <a:cubicBezTo>
                  <a:pt x="350" y="24"/>
                  <a:pt x="350" y="24"/>
                  <a:pt x="350" y="24"/>
                </a:cubicBezTo>
                <a:cubicBezTo>
                  <a:pt x="350" y="24"/>
                  <a:pt x="350" y="24"/>
                  <a:pt x="350" y="24"/>
                </a:cubicBezTo>
                <a:cubicBezTo>
                  <a:pt x="366" y="22"/>
                  <a:pt x="384" y="22"/>
                  <a:pt x="401" y="24"/>
                </a:cubicBezTo>
                <a:cubicBezTo>
                  <a:pt x="400" y="22"/>
                  <a:pt x="402" y="22"/>
                  <a:pt x="403" y="22"/>
                </a:cubicBezTo>
                <a:cubicBezTo>
                  <a:pt x="404" y="22"/>
                  <a:pt x="404" y="22"/>
                  <a:pt x="404" y="22"/>
                </a:cubicBezTo>
                <a:cubicBezTo>
                  <a:pt x="404" y="20"/>
                  <a:pt x="402" y="19"/>
                  <a:pt x="401" y="18"/>
                </a:cubicBezTo>
                <a:cubicBezTo>
                  <a:pt x="396" y="18"/>
                  <a:pt x="391" y="17"/>
                  <a:pt x="387" y="15"/>
                </a:cubicBezTo>
                <a:cubicBezTo>
                  <a:pt x="387" y="13"/>
                  <a:pt x="389" y="15"/>
                  <a:pt x="389" y="14"/>
                </a:cubicBezTo>
                <a:cubicBezTo>
                  <a:pt x="389" y="14"/>
                  <a:pt x="388" y="13"/>
                  <a:pt x="388" y="13"/>
                </a:cubicBezTo>
                <a:cubicBezTo>
                  <a:pt x="388" y="12"/>
                  <a:pt x="389" y="12"/>
                  <a:pt x="389" y="11"/>
                </a:cubicBezTo>
                <a:cubicBezTo>
                  <a:pt x="394" y="11"/>
                  <a:pt x="397" y="13"/>
                  <a:pt x="401" y="13"/>
                </a:cubicBezTo>
                <a:cubicBezTo>
                  <a:pt x="397" y="9"/>
                  <a:pt x="391" y="11"/>
                  <a:pt x="387" y="8"/>
                </a:cubicBezTo>
                <a:cubicBezTo>
                  <a:pt x="371" y="4"/>
                  <a:pt x="353" y="9"/>
                  <a:pt x="337" y="8"/>
                </a:cubicBezTo>
                <a:cubicBezTo>
                  <a:pt x="334" y="10"/>
                  <a:pt x="334" y="10"/>
                  <a:pt x="334" y="10"/>
                </a:cubicBezTo>
                <a:cubicBezTo>
                  <a:pt x="233" y="13"/>
                  <a:pt x="233" y="13"/>
                  <a:pt x="233" y="13"/>
                </a:cubicBezTo>
                <a:cubicBezTo>
                  <a:pt x="233" y="13"/>
                  <a:pt x="232" y="13"/>
                  <a:pt x="232" y="12"/>
                </a:cubicBezTo>
                <a:cubicBezTo>
                  <a:pt x="232" y="11"/>
                  <a:pt x="232" y="11"/>
                  <a:pt x="232" y="11"/>
                </a:cubicBezTo>
                <a:cubicBezTo>
                  <a:pt x="374" y="4"/>
                  <a:pt x="374" y="4"/>
                  <a:pt x="374" y="4"/>
                </a:cubicBezTo>
                <a:cubicBezTo>
                  <a:pt x="373" y="4"/>
                  <a:pt x="372" y="4"/>
                  <a:pt x="371" y="3"/>
                </a:cubicBezTo>
                <a:cubicBezTo>
                  <a:pt x="372" y="2"/>
                  <a:pt x="372" y="2"/>
                  <a:pt x="372" y="2"/>
                </a:cubicBezTo>
                <a:cubicBezTo>
                  <a:pt x="370" y="0"/>
                  <a:pt x="370" y="0"/>
                  <a:pt x="370" y="0"/>
                </a:cubicBezTo>
                <a:cubicBezTo>
                  <a:pt x="345" y="1"/>
                  <a:pt x="318" y="3"/>
                  <a:pt x="292" y="3"/>
                </a:cubicBezTo>
                <a:cubicBezTo>
                  <a:pt x="296" y="4"/>
                  <a:pt x="296" y="4"/>
                  <a:pt x="296" y="4"/>
                </a:cubicBezTo>
                <a:cubicBezTo>
                  <a:pt x="264" y="7"/>
                  <a:pt x="232" y="4"/>
                  <a:pt x="200" y="6"/>
                </a:cubicBezTo>
                <a:cubicBezTo>
                  <a:pt x="177" y="5"/>
                  <a:pt x="152" y="4"/>
                  <a:pt x="129" y="6"/>
                </a:cubicBezTo>
                <a:cubicBezTo>
                  <a:pt x="128" y="7"/>
                  <a:pt x="128" y="7"/>
                  <a:pt x="128" y="7"/>
                </a:cubicBezTo>
                <a:cubicBezTo>
                  <a:pt x="107" y="6"/>
                  <a:pt x="85" y="5"/>
                  <a:pt x="64" y="7"/>
                </a:cubicBezTo>
                <a:cubicBezTo>
                  <a:pt x="59" y="9"/>
                  <a:pt x="59" y="9"/>
                  <a:pt x="59" y="9"/>
                </a:cubicBezTo>
                <a:cubicBezTo>
                  <a:pt x="58" y="10"/>
                  <a:pt x="58" y="10"/>
                  <a:pt x="58" y="10"/>
                </a:cubicBezTo>
                <a:cubicBezTo>
                  <a:pt x="60" y="12"/>
                  <a:pt x="62" y="10"/>
                  <a:pt x="64" y="12"/>
                </a:cubicBezTo>
                <a:cubicBezTo>
                  <a:pt x="59" y="12"/>
                  <a:pt x="55" y="15"/>
                  <a:pt x="51" y="16"/>
                </a:cubicBezTo>
                <a:cubicBezTo>
                  <a:pt x="49" y="13"/>
                  <a:pt x="44" y="17"/>
                  <a:pt x="42" y="15"/>
                </a:cubicBezTo>
                <a:cubicBezTo>
                  <a:pt x="42" y="13"/>
                  <a:pt x="42" y="13"/>
                  <a:pt x="42" y="13"/>
                </a:cubicBezTo>
                <a:cubicBezTo>
                  <a:pt x="38" y="12"/>
                  <a:pt x="36" y="15"/>
                  <a:pt x="33" y="16"/>
                </a:cubicBezTo>
                <a:cubicBezTo>
                  <a:pt x="33" y="19"/>
                  <a:pt x="36" y="16"/>
                  <a:pt x="37" y="18"/>
                </a:cubicBezTo>
                <a:cubicBezTo>
                  <a:pt x="42" y="19"/>
                  <a:pt x="45" y="14"/>
                  <a:pt x="48" y="16"/>
                </a:cubicBezTo>
                <a:cubicBezTo>
                  <a:pt x="49" y="17"/>
                  <a:pt x="49" y="16"/>
                  <a:pt x="50" y="17"/>
                </a:cubicBezTo>
                <a:cubicBezTo>
                  <a:pt x="43" y="21"/>
                  <a:pt x="35" y="18"/>
                  <a:pt x="28" y="23"/>
                </a:cubicBezTo>
                <a:cubicBezTo>
                  <a:pt x="26" y="22"/>
                  <a:pt x="24" y="23"/>
                  <a:pt x="23" y="23"/>
                </a:cubicBezTo>
                <a:cubicBezTo>
                  <a:pt x="23" y="21"/>
                  <a:pt x="25" y="21"/>
                  <a:pt x="26" y="21"/>
                </a:cubicBezTo>
                <a:cubicBezTo>
                  <a:pt x="22" y="20"/>
                  <a:pt x="19" y="25"/>
                  <a:pt x="14" y="24"/>
                </a:cubicBezTo>
                <a:cubicBezTo>
                  <a:pt x="13" y="25"/>
                  <a:pt x="13" y="25"/>
                  <a:pt x="13" y="25"/>
                </a:cubicBezTo>
                <a:cubicBezTo>
                  <a:pt x="16" y="26"/>
                  <a:pt x="20" y="24"/>
                  <a:pt x="23" y="24"/>
                </a:cubicBezTo>
                <a:cubicBezTo>
                  <a:pt x="21" y="30"/>
                  <a:pt x="11" y="26"/>
                  <a:pt x="16" y="34"/>
                </a:cubicBezTo>
                <a:cubicBezTo>
                  <a:pt x="17" y="35"/>
                  <a:pt x="19" y="34"/>
                  <a:pt x="19" y="37"/>
                </a:cubicBezTo>
                <a:cubicBezTo>
                  <a:pt x="17" y="41"/>
                  <a:pt x="17" y="41"/>
                  <a:pt x="17" y="41"/>
                </a:cubicBezTo>
                <a:cubicBezTo>
                  <a:pt x="17" y="41"/>
                  <a:pt x="17" y="41"/>
                  <a:pt x="17" y="41"/>
                </a:cubicBezTo>
                <a:cubicBezTo>
                  <a:pt x="17" y="42"/>
                  <a:pt x="16" y="46"/>
                  <a:pt x="19" y="46"/>
                </a:cubicBezTo>
                <a:cubicBezTo>
                  <a:pt x="17" y="46"/>
                  <a:pt x="14" y="46"/>
                  <a:pt x="14" y="49"/>
                </a:cubicBezTo>
                <a:cubicBezTo>
                  <a:pt x="15" y="50"/>
                  <a:pt x="18" y="46"/>
                  <a:pt x="18" y="50"/>
                </a:cubicBezTo>
                <a:cubicBezTo>
                  <a:pt x="16" y="51"/>
                  <a:pt x="17" y="55"/>
                  <a:pt x="14" y="55"/>
                </a:cubicBezTo>
                <a:cubicBezTo>
                  <a:pt x="13" y="57"/>
                  <a:pt x="13" y="57"/>
                  <a:pt x="13" y="57"/>
                </a:cubicBezTo>
                <a:cubicBezTo>
                  <a:pt x="15" y="58"/>
                  <a:pt x="17" y="55"/>
                  <a:pt x="17" y="58"/>
                </a:cubicBezTo>
                <a:cubicBezTo>
                  <a:pt x="16" y="58"/>
                  <a:pt x="15" y="60"/>
                  <a:pt x="14" y="60"/>
                </a:cubicBezTo>
                <a:cubicBezTo>
                  <a:pt x="16" y="61"/>
                  <a:pt x="18" y="59"/>
                  <a:pt x="20" y="61"/>
                </a:cubicBezTo>
                <a:cubicBezTo>
                  <a:pt x="19" y="64"/>
                  <a:pt x="11" y="59"/>
                  <a:pt x="15" y="66"/>
                </a:cubicBezTo>
                <a:cubicBezTo>
                  <a:pt x="13" y="67"/>
                  <a:pt x="13" y="67"/>
                  <a:pt x="13" y="67"/>
                </a:cubicBezTo>
                <a:cubicBezTo>
                  <a:pt x="18" y="67"/>
                  <a:pt x="18" y="67"/>
                  <a:pt x="18" y="67"/>
                </a:cubicBezTo>
                <a:cubicBezTo>
                  <a:pt x="18" y="68"/>
                  <a:pt x="17" y="69"/>
                  <a:pt x="16" y="69"/>
                </a:cubicBezTo>
                <a:cubicBezTo>
                  <a:pt x="16" y="71"/>
                  <a:pt x="17" y="70"/>
                  <a:pt x="18" y="71"/>
                </a:cubicBezTo>
                <a:cubicBezTo>
                  <a:pt x="14" y="73"/>
                  <a:pt x="14" y="73"/>
                  <a:pt x="14" y="73"/>
                </a:cubicBezTo>
                <a:cubicBezTo>
                  <a:pt x="15" y="74"/>
                  <a:pt x="16" y="76"/>
                  <a:pt x="18" y="76"/>
                </a:cubicBezTo>
                <a:cubicBezTo>
                  <a:pt x="17" y="77"/>
                  <a:pt x="17" y="77"/>
                  <a:pt x="17" y="77"/>
                </a:cubicBezTo>
                <a:cubicBezTo>
                  <a:pt x="17" y="78"/>
                  <a:pt x="18" y="78"/>
                  <a:pt x="18" y="78"/>
                </a:cubicBezTo>
                <a:cubicBezTo>
                  <a:pt x="18" y="80"/>
                  <a:pt x="17" y="82"/>
                  <a:pt x="16" y="83"/>
                </a:cubicBezTo>
                <a:cubicBezTo>
                  <a:pt x="15" y="82"/>
                  <a:pt x="14" y="83"/>
                  <a:pt x="13" y="84"/>
                </a:cubicBezTo>
                <a:cubicBezTo>
                  <a:pt x="15" y="86"/>
                  <a:pt x="15" y="86"/>
                  <a:pt x="15" y="86"/>
                </a:cubicBezTo>
                <a:cubicBezTo>
                  <a:pt x="12" y="87"/>
                  <a:pt x="12" y="87"/>
                  <a:pt x="12" y="87"/>
                </a:cubicBezTo>
                <a:cubicBezTo>
                  <a:pt x="13" y="88"/>
                  <a:pt x="13" y="88"/>
                  <a:pt x="13" y="88"/>
                </a:cubicBezTo>
                <a:cubicBezTo>
                  <a:pt x="13" y="89"/>
                  <a:pt x="11" y="88"/>
                  <a:pt x="11" y="90"/>
                </a:cubicBezTo>
                <a:cubicBezTo>
                  <a:pt x="13" y="92"/>
                  <a:pt x="9" y="96"/>
                  <a:pt x="13" y="97"/>
                </a:cubicBezTo>
                <a:cubicBezTo>
                  <a:pt x="12" y="97"/>
                  <a:pt x="13" y="98"/>
                  <a:pt x="13" y="99"/>
                </a:cubicBezTo>
                <a:cubicBezTo>
                  <a:pt x="13" y="99"/>
                  <a:pt x="14" y="98"/>
                  <a:pt x="14" y="99"/>
                </a:cubicBezTo>
                <a:cubicBezTo>
                  <a:pt x="14" y="100"/>
                  <a:pt x="14" y="100"/>
                  <a:pt x="14" y="100"/>
                </a:cubicBezTo>
                <a:cubicBezTo>
                  <a:pt x="13" y="101"/>
                  <a:pt x="12" y="99"/>
                  <a:pt x="10" y="99"/>
                </a:cubicBezTo>
                <a:cubicBezTo>
                  <a:pt x="10" y="101"/>
                  <a:pt x="13" y="100"/>
                  <a:pt x="13" y="102"/>
                </a:cubicBezTo>
                <a:cubicBezTo>
                  <a:pt x="12" y="103"/>
                  <a:pt x="9" y="104"/>
                  <a:pt x="11" y="106"/>
                </a:cubicBezTo>
                <a:cubicBezTo>
                  <a:pt x="12" y="109"/>
                  <a:pt x="16" y="106"/>
                  <a:pt x="16" y="110"/>
                </a:cubicBezTo>
                <a:cubicBezTo>
                  <a:pt x="13" y="116"/>
                  <a:pt x="6" y="110"/>
                  <a:pt x="1" y="114"/>
                </a:cubicBezTo>
                <a:cubicBezTo>
                  <a:pt x="2" y="115"/>
                  <a:pt x="4" y="115"/>
                  <a:pt x="5" y="117"/>
                </a:cubicBezTo>
                <a:cubicBezTo>
                  <a:pt x="4" y="117"/>
                  <a:pt x="3" y="117"/>
                  <a:pt x="2" y="117"/>
                </a:cubicBezTo>
                <a:cubicBezTo>
                  <a:pt x="1" y="120"/>
                  <a:pt x="4" y="117"/>
                  <a:pt x="4" y="120"/>
                </a:cubicBezTo>
                <a:cubicBezTo>
                  <a:pt x="3" y="121"/>
                  <a:pt x="2" y="121"/>
                  <a:pt x="0" y="122"/>
                </a:cubicBezTo>
                <a:cubicBezTo>
                  <a:pt x="4" y="122"/>
                  <a:pt x="7" y="123"/>
                  <a:pt x="10" y="122"/>
                </a:cubicBezTo>
                <a:cubicBezTo>
                  <a:pt x="11" y="128"/>
                  <a:pt x="4" y="124"/>
                  <a:pt x="2" y="126"/>
                </a:cubicBezTo>
                <a:cubicBezTo>
                  <a:pt x="2" y="128"/>
                  <a:pt x="3" y="128"/>
                  <a:pt x="4" y="129"/>
                </a:cubicBezTo>
                <a:close/>
                <a:moveTo>
                  <a:pt x="389" y="85"/>
                </a:moveTo>
                <a:cubicBezTo>
                  <a:pt x="383" y="86"/>
                  <a:pt x="383" y="86"/>
                  <a:pt x="383" y="86"/>
                </a:cubicBezTo>
                <a:cubicBezTo>
                  <a:pt x="385" y="85"/>
                  <a:pt x="387" y="85"/>
                  <a:pt x="389" y="85"/>
                </a:cubicBezTo>
                <a:cubicBezTo>
                  <a:pt x="392" y="85"/>
                  <a:pt x="392" y="85"/>
                  <a:pt x="392" y="85"/>
                </a:cubicBezTo>
                <a:cubicBezTo>
                  <a:pt x="391" y="86"/>
                  <a:pt x="390" y="86"/>
                  <a:pt x="389" y="85"/>
                </a:cubicBezTo>
                <a:close/>
                <a:moveTo>
                  <a:pt x="72" y="139"/>
                </a:moveTo>
                <a:cubicBezTo>
                  <a:pt x="78" y="139"/>
                  <a:pt x="78" y="139"/>
                  <a:pt x="78" y="139"/>
                </a:cubicBezTo>
                <a:cubicBezTo>
                  <a:pt x="81" y="139"/>
                  <a:pt x="84" y="139"/>
                  <a:pt x="88" y="139"/>
                </a:cubicBezTo>
                <a:cubicBezTo>
                  <a:pt x="95" y="139"/>
                  <a:pt x="95" y="139"/>
                  <a:pt x="95" y="139"/>
                </a:cubicBezTo>
                <a:cubicBezTo>
                  <a:pt x="99" y="139"/>
                  <a:pt x="102" y="139"/>
                  <a:pt x="105" y="138"/>
                </a:cubicBezTo>
                <a:cubicBezTo>
                  <a:pt x="120" y="137"/>
                  <a:pt x="134" y="139"/>
                  <a:pt x="149" y="140"/>
                </a:cubicBezTo>
                <a:cubicBezTo>
                  <a:pt x="168" y="141"/>
                  <a:pt x="168" y="141"/>
                  <a:pt x="168" y="141"/>
                </a:cubicBezTo>
                <a:cubicBezTo>
                  <a:pt x="277" y="138"/>
                  <a:pt x="277" y="138"/>
                  <a:pt x="277" y="138"/>
                </a:cubicBezTo>
                <a:cubicBezTo>
                  <a:pt x="343" y="136"/>
                  <a:pt x="343" y="136"/>
                  <a:pt x="343" y="136"/>
                </a:cubicBezTo>
                <a:cubicBezTo>
                  <a:pt x="358" y="132"/>
                  <a:pt x="373" y="129"/>
                  <a:pt x="389" y="130"/>
                </a:cubicBezTo>
                <a:cubicBezTo>
                  <a:pt x="368" y="135"/>
                  <a:pt x="344" y="137"/>
                  <a:pt x="322" y="138"/>
                </a:cubicBezTo>
                <a:cubicBezTo>
                  <a:pt x="239" y="140"/>
                  <a:pt x="239" y="140"/>
                  <a:pt x="239" y="140"/>
                </a:cubicBezTo>
                <a:cubicBezTo>
                  <a:pt x="193" y="141"/>
                  <a:pt x="193" y="141"/>
                  <a:pt x="193" y="141"/>
                </a:cubicBezTo>
                <a:cubicBezTo>
                  <a:pt x="168" y="141"/>
                  <a:pt x="168" y="141"/>
                  <a:pt x="168" y="141"/>
                </a:cubicBezTo>
                <a:cubicBezTo>
                  <a:pt x="167" y="141"/>
                  <a:pt x="167" y="141"/>
                  <a:pt x="167" y="141"/>
                </a:cubicBezTo>
                <a:cubicBezTo>
                  <a:pt x="160" y="141"/>
                  <a:pt x="155" y="141"/>
                  <a:pt x="149" y="140"/>
                </a:cubicBezTo>
                <a:cubicBezTo>
                  <a:pt x="95" y="139"/>
                  <a:pt x="95" y="139"/>
                  <a:pt x="95" y="139"/>
                </a:cubicBezTo>
                <a:cubicBezTo>
                  <a:pt x="93" y="139"/>
                  <a:pt x="90" y="139"/>
                  <a:pt x="88" y="139"/>
                </a:cubicBezTo>
                <a:lnTo>
                  <a:pt x="72" y="139"/>
                </a:lnTo>
                <a:close/>
                <a:moveTo>
                  <a:pt x="18" y="75"/>
                </a:moveTo>
                <a:cubicBezTo>
                  <a:pt x="18" y="74"/>
                  <a:pt x="18" y="74"/>
                  <a:pt x="18" y="74"/>
                </a:cubicBezTo>
                <a:cubicBezTo>
                  <a:pt x="18" y="73"/>
                  <a:pt x="19" y="74"/>
                  <a:pt x="20" y="74"/>
                </a:cubicBezTo>
                <a:cubicBezTo>
                  <a:pt x="20" y="76"/>
                  <a:pt x="19" y="75"/>
                  <a:pt x="18" y="75"/>
                </a:cubicBez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="" xmlns:a16="http://schemas.microsoft.com/office/drawing/2014/main" id="{72651040-4010-4C5F-BC00-C948E82DE95D}"/>
              </a:ext>
            </a:extLst>
          </p:cNvPr>
          <p:cNvSpPr txBox="1"/>
          <p:nvPr/>
        </p:nvSpPr>
        <p:spPr>
          <a:xfrm>
            <a:off x="957661" y="5460699"/>
            <a:ext cx="2838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Liang Qichao</a:t>
            </a:r>
          </a:p>
          <a:p>
            <a:pPr algn="ctr"/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(1873-1929)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5" name="任意多边形: 形状 174">
            <a:extLst>
              <a:ext uri="{FF2B5EF4-FFF2-40B4-BE49-F238E27FC236}">
                <a16:creationId xmlns="" xmlns:a16="http://schemas.microsoft.com/office/drawing/2014/main" id="{2D4A65E6-6CEB-451C-AF5D-320E750E8F41}"/>
              </a:ext>
            </a:extLst>
          </p:cNvPr>
          <p:cNvSpPr/>
          <p:nvPr/>
        </p:nvSpPr>
        <p:spPr>
          <a:xfrm>
            <a:off x="5575748" y="4269719"/>
            <a:ext cx="669575" cy="383802"/>
          </a:xfrm>
          <a:custGeom>
            <a:avLst/>
            <a:gdLst>
              <a:gd name="connsiteX0" fmla="*/ 5705060 w 5857460"/>
              <a:gd name="connsiteY0" fmla="*/ 0 h 2063654"/>
              <a:gd name="connsiteX1" fmla="*/ 5857460 w 5857460"/>
              <a:gd name="connsiteY1" fmla="*/ 0 h 2063654"/>
              <a:gd name="connsiteX2" fmla="*/ 5857460 w 5857460"/>
              <a:gd name="connsiteY2" fmla="*/ 2063654 h 2063654"/>
              <a:gd name="connsiteX3" fmla="*/ 0 w 5857460"/>
              <a:gd name="connsiteY3" fmla="*/ 2063654 h 2063654"/>
              <a:gd name="connsiteX4" fmla="*/ 0 w 5857460"/>
              <a:gd name="connsiteY4" fmla="*/ 1911254 h 2063654"/>
              <a:gd name="connsiteX5" fmla="*/ 5705060 w 5857460"/>
              <a:gd name="connsiteY5" fmla="*/ 1911254 h 2063654"/>
              <a:gd name="connsiteX6" fmla="*/ 5705060 w 5857460"/>
              <a:gd name="connsiteY6" fmla="*/ 0 h 2063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57460" h="2063654">
                <a:moveTo>
                  <a:pt x="5705060" y="0"/>
                </a:moveTo>
                <a:lnTo>
                  <a:pt x="5857460" y="0"/>
                </a:lnTo>
                <a:lnTo>
                  <a:pt x="5857460" y="2063654"/>
                </a:lnTo>
                <a:lnTo>
                  <a:pt x="0" y="2063654"/>
                </a:lnTo>
                <a:lnTo>
                  <a:pt x="0" y="1911254"/>
                </a:lnTo>
                <a:lnTo>
                  <a:pt x="5705060" y="1911254"/>
                </a:lnTo>
                <a:lnTo>
                  <a:pt x="5705060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6" name="任意多边形: 形状 175">
            <a:extLst>
              <a:ext uri="{FF2B5EF4-FFF2-40B4-BE49-F238E27FC236}">
                <a16:creationId xmlns="" xmlns:a16="http://schemas.microsoft.com/office/drawing/2014/main" id="{75EC8760-BC16-493B-959A-66F500C769DD}"/>
              </a:ext>
            </a:extLst>
          </p:cNvPr>
          <p:cNvSpPr/>
          <p:nvPr/>
        </p:nvSpPr>
        <p:spPr>
          <a:xfrm rot="10800000">
            <a:off x="4084606" y="2341962"/>
            <a:ext cx="669575" cy="383802"/>
          </a:xfrm>
          <a:custGeom>
            <a:avLst/>
            <a:gdLst>
              <a:gd name="connsiteX0" fmla="*/ 5705060 w 5857460"/>
              <a:gd name="connsiteY0" fmla="*/ 0 h 2063654"/>
              <a:gd name="connsiteX1" fmla="*/ 5857460 w 5857460"/>
              <a:gd name="connsiteY1" fmla="*/ 0 h 2063654"/>
              <a:gd name="connsiteX2" fmla="*/ 5857460 w 5857460"/>
              <a:gd name="connsiteY2" fmla="*/ 2063654 h 2063654"/>
              <a:gd name="connsiteX3" fmla="*/ 0 w 5857460"/>
              <a:gd name="connsiteY3" fmla="*/ 2063654 h 2063654"/>
              <a:gd name="connsiteX4" fmla="*/ 0 w 5857460"/>
              <a:gd name="connsiteY4" fmla="*/ 1911254 h 2063654"/>
              <a:gd name="connsiteX5" fmla="*/ 5705060 w 5857460"/>
              <a:gd name="connsiteY5" fmla="*/ 1911254 h 2063654"/>
              <a:gd name="connsiteX6" fmla="*/ 5705060 w 5857460"/>
              <a:gd name="connsiteY6" fmla="*/ 0 h 2063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57460" h="2063654">
                <a:moveTo>
                  <a:pt x="5705060" y="0"/>
                </a:moveTo>
                <a:lnTo>
                  <a:pt x="5857460" y="0"/>
                </a:lnTo>
                <a:lnTo>
                  <a:pt x="5857460" y="2063654"/>
                </a:lnTo>
                <a:lnTo>
                  <a:pt x="0" y="2063654"/>
                </a:lnTo>
                <a:lnTo>
                  <a:pt x="0" y="1911254"/>
                </a:lnTo>
                <a:lnTo>
                  <a:pt x="5705060" y="1911254"/>
                </a:lnTo>
                <a:lnTo>
                  <a:pt x="5705060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7" name="文本框 176">
            <a:extLst>
              <a:ext uri="{FF2B5EF4-FFF2-40B4-BE49-F238E27FC236}">
                <a16:creationId xmlns="" xmlns:a16="http://schemas.microsoft.com/office/drawing/2014/main" id="{22D8425D-362C-4A7F-A185-EF579BBE2B4D}"/>
              </a:ext>
            </a:extLst>
          </p:cNvPr>
          <p:cNvSpPr txBox="1"/>
          <p:nvPr/>
        </p:nvSpPr>
        <p:spPr>
          <a:xfrm>
            <a:off x="4084606" y="2510317"/>
            <a:ext cx="2163794" cy="1947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敬业主义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于人生最为必要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又于人生最为有利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lnSpc>
                <a:spcPct val="150000"/>
              </a:lnSpc>
            </a:pP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敬业与乐业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8" name="文本框 177">
            <a:extLst>
              <a:ext uri="{FF2B5EF4-FFF2-40B4-BE49-F238E27FC236}">
                <a16:creationId xmlns="" xmlns:a16="http://schemas.microsoft.com/office/drawing/2014/main" id="{037C7B43-F890-4072-9ED6-638DCDA48A89}"/>
              </a:ext>
            </a:extLst>
          </p:cNvPr>
          <p:cNvSpPr txBox="1"/>
          <p:nvPr/>
        </p:nvSpPr>
        <p:spPr>
          <a:xfrm>
            <a:off x="6533408" y="1571340"/>
            <a:ext cx="537746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u="sng" dirty="0">
                <a:latin typeface="Times New Roman" charset="0"/>
                <a:ea typeface="Times New Roman" charset="0"/>
                <a:cs typeface="Times New Roman" charset="0"/>
              </a:rPr>
              <a:t>Dedication</a:t>
            </a:r>
            <a:r>
              <a:rPr lang="en-US" altLang="zh-CN" sz="2400" dirty="0">
                <a:latin typeface="Times New Roman" charset="0"/>
                <a:ea typeface="Times New Roman" charset="0"/>
                <a:cs typeface="Times New Roman" charset="0"/>
              </a:rPr>
              <a:t> focus on </a:t>
            </a:r>
            <a:r>
              <a:rPr lang="en-US" altLang="zh-CN" sz="2400" dirty="0" smtClean="0">
                <a:latin typeface="Times New Roman" charset="0"/>
                <a:ea typeface="Times New Roman" charset="0"/>
                <a:cs typeface="Times New Roman" charset="0"/>
              </a:rPr>
              <a:t>one’s </a:t>
            </a:r>
            <a:r>
              <a:rPr lang="en-US" altLang="zh-CN" sz="2400" dirty="0">
                <a:latin typeface="Times New Roman" charset="0"/>
                <a:ea typeface="Times New Roman" charset="0"/>
                <a:cs typeface="Times New Roman" charset="0"/>
              </a:rPr>
              <a:t>attitude toward the profession he is engaged in and the value of his life</a:t>
            </a:r>
            <a:r>
              <a:rPr lang="en-US" altLang="zh-CN" sz="2400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zh-CN" sz="2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u="sng" dirty="0">
                <a:latin typeface="Times New Roman" charset="0"/>
                <a:ea typeface="Times New Roman" charset="0"/>
                <a:cs typeface="Times New Roman" charset="0"/>
              </a:rPr>
              <a:t>Dedication</a:t>
            </a:r>
            <a:r>
              <a:rPr lang="en-US" altLang="zh-CN" sz="2400" dirty="0">
                <a:latin typeface="Times New Roman" charset="0"/>
                <a:ea typeface="Times New Roman" charset="0"/>
                <a:cs typeface="Times New Roman" charset="0"/>
              </a:rPr>
              <a:t> plays a vital role in the success of team </a:t>
            </a:r>
            <a:r>
              <a:rPr lang="en-US" altLang="zh-CN" sz="2400" dirty="0" smtClean="0">
                <a:latin typeface="Times New Roman" charset="0"/>
                <a:ea typeface="Times New Roman" charset="0"/>
                <a:cs typeface="Times New Roman" charset="0"/>
              </a:rPr>
              <a:t>work, the </a:t>
            </a:r>
            <a:r>
              <a:rPr lang="en-US" altLang="zh-CN" sz="2400" dirty="0">
                <a:latin typeface="Times New Roman" charset="0"/>
                <a:ea typeface="Times New Roman" charset="0"/>
                <a:cs typeface="Times New Roman" charset="0"/>
              </a:rPr>
              <a:t>realization of organizational </a:t>
            </a:r>
            <a:r>
              <a:rPr lang="en-US" altLang="zh-CN" sz="2400" dirty="0" smtClean="0">
                <a:latin typeface="Times New Roman" charset="0"/>
                <a:ea typeface="Times New Roman" charset="0"/>
                <a:cs typeface="Times New Roman" charset="0"/>
              </a:rPr>
              <a:t>goals</a:t>
            </a:r>
            <a:r>
              <a:rPr lang="en-US" altLang="zh-CN" sz="2400" dirty="0" smtClean="0">
                <a:latin typeface="Times New Roman" charset="0"/>
                <a:ea typeface="Times New Roman" charset="0"/>
                <a:cs typeface="Times New Roman" charset="0"/>
              </a:rPr>
              <a:t>, and </a:t>
            </a:r>
            <a:r>
              <a:rPr lang="en-US" altLang="zh-CN" sz="2400" dirty="0" smtClean="0"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US" altLang="zh-CN" sz="2400" dirty="0">
                <a:latin typeface="Times New Roman" charset="0"/>
                <a:ea typeface="Times New Roman" charset="0"/>
                <a:cs typeface="Times New Roman" charset="0"/>
              </a:rPr>
              <a:t>development of the </a:t>
            </a:r>
            <a:r>
              <a:rPr lang="en-US" altLang="zh-CN" sz="2400" dirty="0" smtClean="0">
                <a:latin typeface="Times New Roman" charset="0"/>
                <a:ea typeface="Times New Roman" charset="0"/>
                <a:cs typeface="Times New Roman" charset="0"/>
              </a:rPr>
              <a:t>country.</a:t>
            </a:r>
            <a:endParaRPr lang="zh-CN" altLang="en-US" sz="24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="" xmlns:a16="http://schemas.microsoft.com/office/drawing/2014/main" id="{6FD77B39-7199-4CFC-A017-077F22D78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1242" y="392873"/>
            <a:ext cx="934115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zh-CN" sz="2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Why should the spirit of dedication be carried forward?</a:t>
            </a:r>
          </a:p>
        </p:txBody>
      </p:sp>
    </p:spTree>
    <p:extLst>
      <p:ext uri="{BB962C8B-B14F-4D97-AF65-F5344CB8AC3E}">
        <p14:creationId xmlns:p14="http://schemas.microsoft.com/office/powerpoint/2010/main" val="1175937408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="" xmlns:a16="http://schemas.microsoft.com/office/drawing/2014/main" id="{7882D16A-F29C-4858-BA81-FEC264D24D5B}"/>
              </a:ext>
            </a:extLst>
          </p:cNvPr>
          <p:cNvSpPr/>
          <p:nvPr/>
        </p:nvSpPr>
        <p:spPr>
          <a:xfrm>
            <a:off x="0" y="1054100"/>
            <a:ext cx="12192000" cy="56886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1873</a:t>
            </a:r>
            <a:r>
              <a:rPr lang="zh-CN" altLang="en-US"/>
              <a:t>年</a:t>
            </a:r>
            <a:r>
              <a:rPr lang="en-US" altLang="zh-CN"/>
              <a:t>2</a:t>
            </a:r>
            <a:r>
              <a:rPr lang="zh-CN" altLang="en-US"/>
              <a:t>月</a:t>
            </a:r>
            <a:r>
              <a:rPr lang="en-US" altLang="zh-CN"/>
              <a:t>23</a:t>
            </a:r>
            <a:r>
              <a:rPr lang="zh-CN" altLang="en-US"/>
              <a:t>日</a:t>
            </a:r>
            <a:r>
              <a:rPr lang="en-US" altLang="zh-CN"/>
              <a:t>-1929</a:t>
            </a:r>
            <a:r>
              <a:rPr lang="zh-CN" altLang="en-US"/>
              <a:t>年</a:t>
            </a:r>
            <a:r>
              <a:rPr lang="en-US" altLang="zh-CN"/>
              <a:t>1</a:t>
            </a:r>
            <a:r>
              <a:rPr lang="zh-CN" altLang="en-US"/>
              <a:t>月</a:t>
            </a:r>
            <a:r>
              <a:rPr lang="en-US" altLang="zh-CN"/>
              <a:t>19</a:t>
            </a:r>
            <a:r>
              <a:rPr lang="zh-CN" altLang="en-US"/>
              <a:t>日</a:t>
            </a:r>
            <a:endParaRPr lang="zh-CN" altLang="en-US" dirty="0"/>
          </a:p>
        </p:txBody>
      </p:sp>
      <p:grpSp>
        <p:nvGrpSpPr>
          <p:cNvPr id="5" name="组合 4">
            <a:extLst>
              <a:ext uri="{FF2B5EF4-FFF2-40B4-BE49-F238E27FC236}">
                <a16:creationId xmlns="" xmlns:a16="http://schemas.microsoft.com/office/drawing/2014/main" id="{AFA894B6-8C7D-4DD1-B561-421EF08FA13B}"/>
              </a:ext>
            </a:extLst>
          </p:cNvPr>
          <p:cNvGrpSpPr/>
          <p:nvPr/>
        </p:nvGrpSpPr>
        <p:grpSpPr>
          <a:xfrm>
            <a:off x="1071295" y="2309833"/>
            <a:ext cx="10049410" cy="3001566"/>
            <a:chOff x="885765" y="2137555"/>
            <a:chExt cx="10049410" cy="3001566"/>
          </a:xfrm>
        </p:grpSpPr>
        <p:sp>
          <p:nvSpPr>
            <p:cNvPr id="39" name="任意多边形: 形状 38">
              <a:extLst>
                <a:ext uri="{FF2B5EF4-FFF2-40B4-BE49-F238E27FC236}">
                  <a16:creationId xmlns="" xmlns:a16="http://schemas.microsoft.com/office/drawing/2014/main" id="{370C47C8-D867-47D0-BE1B-34F069B0562F}"/>
                </a:ext>
              </a:extLst>
            </p:cNvPr>
            <p:cNvSpPr/>
            <p:nvPr/>
          </p:nvSpPr>
          <p:spPr>
            <a:xfrm>
              <a:off x="5297520" y="2771701"/>
              <a:ext cx="12826" cy="25633"/>
            </a:xfrm>
            <a:custGeom>
              <a:avLst/>
              <a:gdLst>
                <a:gd name="connsiteX0" fmla="*/ 0 w 12826"/>
                <a:gd name="connsiteY0" fmla="*/ 0 h 25633"/>
                <a:gd name="connsiteX1" fmla="*/ 0 w 12826"/>
                <a:gd name="connsiteY1" fmla="*/ 25633 h 25633"/>
                <a:gd name="connsiteX2" fmla="*/ 0 w 12826"/>
                <a:gd name="connsiteY2" fmla="*/ 0 h 25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26" h="25633">
                  <a:moveTo>
                    <a:pt x="0" y="0"/>
                  </a:moveTo>
                  <a:cubicBezTo>
                    <a:pt x="28857" y="0"/>
                    <a:pt x="0" y="25633"/>
                    <a:pt x="0" y="25633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="" xmlns:a16="http://schemas.microsoft.com/office/drawing/2014/main" id="{BEF04535-61B5-4D3E-B34A-0D0791013F0B}"/>
                </a:ext>
              </a:extLst>
            </p:cNvPr>
            <p:cNvSpPr/>
            <p:nvPr/>
          </p:nvSpPr>
          <p:spPr>
            <a:xfrm>
              <a:off x="1033217" y="2281621"/>
              <a:ext cx="9901958" cy="28575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600" dirty="0">
                <a:latin typeface="思源黑体 CN Medium" panose="020B0600000000000000" pitchFamily="34" charset="-122"/>
                <a:ea typeface="字魂35号-经典雅黑" panose="02000000000000000000" pitchFamily="2" charset="-122"/>
              </a:endParaRPr>
            </a:p>
            <a:p>
              <a:pPr algn="ctr"/>
              <a:endParaRPr lang="en-US" altLang="zh-CN" sz="1600" dirty="0">
                <a:latin typeface="思源黑体 CN Medium" panose="020B0600000000000000" pitchFamily="34" charset="-122"/>
                <a:ea typeface="字魂35号-经典雅黑" panose="02000000000000000000" pitchFamily="2" charset="-122"/>
              </a:endParaRPr>
            </a:p>
            <a:p>
              <a:pPr algn="ctr"/>
              <a:endParaRPr lang="en-US" altLang="zh-CN" sz="1600" dirty="0">
                <a:latin typeface="思源黑体 CN Medium" panose="020B0600000000000000" pitchFamily="34" charset="-122"/>
                <a:ea typeface="字魂35号-经典雅黑" panose="02000000000000000000" pitchFamily="2" charset="-122"/>
              </a:endParaRPr>
            </a:p>
            <a:p>
              <a:pPr algn="ctr"/>
              <a:endParaRPr lang="en-US" altLang="zh-CN" sz="1600" dirty="0">
                <a:latin typeface="思源黑体 CN Medium" panose="020B0600000000000000" pitchFamily="34" charset="-122"/>
                <a:ea typeface="字魂35号-经典雅黑" panose="02000000000000000000" pitchFamily="2" charset="-122"/>
              </a:endParaRPr>
            </a:p>
            <a:p>
              <a:pPr algn="ctr"/>
              <a:endParaRPr lang="en-US" altLang="zh-CN" sz="1600" dirty="0">
                <a:latin typeface="思源黑体 CN Medium" panose="020B0600000000000000" pitchFamily="34" charset="-122"/>
                <a:ea typeface="字魂35号-经典雅黑" panose="02000000000000000000" pitchFamily="2" charset="-122"/>
              </a:endParaRPr>
            </a:p>
            <a:p>
              <a:pPr algn="ctr"/>
              <a:endParaRPr lang="en-US" altLang="zh-CN" sz="1600" dirty="0">
                <a:latin typeface="思源黑体 CN Medium" panose="020B0600000000000000" pitchFamily="34" charset="-122"/>
                <a:ea typeface="字魂35号-经典雅黑" panose="02000000000000000000" pitchFamily="2" charset="-122"/>
              </a:endParaRPr>
            </a:p>
          </p:txBody>
        </p:sp>
        <p:pic>
          <p:nvPicPr>
            <p:cNvPr id="3" name="图片 2" descr="图片包含 人员, 男士, 西装, 领带&#10;&#10;描述已自动生成">
              <a:extLst>
                <a:ext uri="{FF2B5EF4-FFF2-40B4-BE49-F238E27FC236}">
                  <a16:creationId xmlns="" xmlns:a16="http://schemas.microsoft.com/office/drawing/2014/main" id="{1FFE2BDA-A6ED-4787-843D-EE7DB4E73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5765" y="2137555"/>
              <a:ext cx="8658225" cy="2857500"/>
            </a:xfrm>
            <a:prstGeom prst="rect">
              <a:avLst/>
            </a:prstGeom>
          </p:spPr>
        </p:pic>
        <p:sp>
          <p:nvSpPr>
            <p:cNvPr id="14" name="文本框 13">
              <a:extLst>
                <a:ext uri="{FF2B5EF4-FFF2-40B4-BE49-F238E27FC236}">
                  <a16:creationId xmlns="" xmlns:a16="http://schemas.microsoft.com/office/drawing/2014/main" id="{790BB86E-D52F-4D11-9512-44D07BB9CFD0}"/>
                </a:ext>
              </a:extLst>
            </p:cNvPr>
            <p:cNvSpPr txBox="1"/>
            <p:nvPr/>
          </p:nvSpPr>
          <p:spPr>
            <a:xfrm>
              <a:off x="5806817" y="2596809"/>
              <a:ext cx="480846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幸福不会从天而降，梦想不会自动成真。实现我们的奋斗目标，开创我们的美好未来，必须紧紧依靠人民、始终为了人民，必须依靠辛勤劳动、诚实劳动、创造性劳动。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5E24C29-FE28-44BC-BEBF-FA3E8AA63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1242" y="392873"/>
            <a:ext cx="934115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zh-CN" sz="2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Why should the spirit of dedication be carried forward?</a:t>
            </a:r>
          </a:p>
        </p:txBody>
      </p:sp>
    </p:spTree>
    <p:extLst>
      <p:ext uri="{BB962C8B-B14F-4D97-AF65-F5344CB8AC3E}">
        <p14:creationId xmlns:p14="http://schemas.microsoft.com/office/powerpoint/2010/main" val="556021650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="" xmlns:a16="http://schemas.microsoft.com/office/drawing/2014/main" id="{7882D16A-F29C-4858-BA81-FEC264D24D5B}"/>
              </a:ext>
            </a:extLst>
          </p:cNvPr>
          <p:cNvSpPr/>
          <p:nvPr/>
        </p:nvSpPr>
        <p:spPr>
          <a:xfrm>
            <a:off x="0" y="1054100"/>
            <a:ext cx="12192000" cy="56886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1873</a:t>
            </a:r>
            <a:r>
              <a:rPr lang="zh-CN" altLang="en-US" dirty="0"/>
              <a:t>年</a:t>
            </a:r>
            <a:r>
              <a:rPr lang="en-US" altLang="zh-CN" dirty="0"/>
              <a:t>2</a:t>
            </a:r>
            <a:r>
              <a:rPr lang="zh-CN" altLang="en-US" dirty="0"/>
              <a:t>月</a:t>
            </a:r>
            <a:r>
              <a:rPr lang="en-US" altLang="zh-CN" dirty="0"/>
              <a:t>23</a:t>
            </a:r>
            <a:r>
              <a:rPr lang="zh-CN" altLang="en-US" dirty="0"/>
              <a:t>日</a:t>
            </a:r>
            <a:r>
              <a:rPr lang="en-US" altLang="zh-CN" dirty="0"/>
              <a:t>-1929</a:t>
            </a:r>
            <a:r>
              <a:rPr lang="zh-CN" altLang="en-US" dirty="0"/>
              <a:t>年</a:t>
            </a:r>
            <a:r>
              <a:rPr lang="en-US" altLang="zh-CN" dirty="0"/>
              <a:t>1</a:t>
            </a:r>
            <a:r>
              <a:rPr lang="zh-CN" altLang="en-US" dirty="0"/>
              <a:t>月</a:t>
            </a:r>
            <a:r>
              <a:rPr lang="en-US" altLang="zh-CN" dirty="0"/>
              <a:t>19</a:t>
            </a:r>
            <a:r>
              <a:rPr lang="zh-CN" altLang="en-US" dirty="0"/>
              <a:t>日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="" xmlns:a16="http://schemas.microsoft.com/office/drawing/2014/main" id="{AFC258AF-02F1-46D0-A76B-38D1CE50E7AA}"/>
              </a:ext>
            </a:extLst>
          </p:cNvPr>
          <p:cNvGrpSpPr/>
          <p:nvPr/>
        </p:nvGrpSpPr>
        <p:grpSpPr>
          <a:xfrm>
            <a:off x="1057008" y="1775613"/>
            <a:ext cx="10077983" cy="4245607"/>
            <a:chOff x="1057008" y="1558293"/>
            <a:chExt cx="10077983" cy="4245607"/>
          </a:xfrm>
        </p:grpSpPr>
        <p:grpSp>
          <p:nvGrpSpPr>
            <p:cNvPr id="5" name="组合 4">
              <a:extLst>
                <a:ext uri="{FF2B5EF4-FFF2-40B4-BE49-F238E27FC236}">
                  <a16:creationId xmlns="" xmlns:a16="http://schemas.microsoft.com/office/drawing/2014/main" id="{3019EE15-02B7-416E-9A6B-1C801A29C26E}"/>
                </a:ext>
              </a:extLst>
            </p:cNvPr>
            <p:cNvGrpSpPr/>
            <p:nvPr/>
          </p:nvGrpSpPr>
          <p:grpSpPr>
            <a:xfrm>
              <a:off x="1057008" y="1711372"/>
              <a:ext cx="10077983" cy="4092528"/>
              <a:chOff x="1000834" y="1446415"/>
              <a:chExt cx="10077983" cy="4092528"/>
            </a:xfrm>
          </p:grpSpPr>
          <p:sp>
            <p:nvSpPr>
              <p:cNvPr id="178" name="文本框 177">
                <a:extLst>
                  <a:ext uri="{FF2B5EF4-FFF2-40B4-BE49-F238E27FC236}">
                    <a16:creationId xmlns="" xmlns:a16="http://schemas.microsoft.com/office/drawing/2014/main" id="{037C7B43-F890-4072-9ED6-638DCDA48A89}"/>
                  </a:ext>
                </a:extLst>
              </p:cNvPr>
              <p:cNvSpPr txBox="1"/>
              <p:nvPr/>
            </p:nvSpPr>
            <p:spPr>
              <a:xfrm>
                <a:off x="1150474" y="1446415"/>
                <a:ext cx="9829652" cy="3907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2400" dirty="0">
                    <a:latin typeface="微软雅黑 Light" panose="020B0502040204020203" pitchFamily="34" charset="-122"/>
                    <a:ea typeface="微软雅黑 Light" panose="020B0502040204020203" pitchFamily="34" charset="-122"/>
                  </a:rPr>
                  <a:t>The realization of the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CN" sz="2400" dirty="0">
                    <a:latin typeface="微软雅黑 Light" panose="020B0502040204020203" pitchFamily="34" charset="-122"/>
                    <a:ea typeface="微软雅黑 Light" panose="020B0502040204020203" pitchFamily="34" charset="-122"/>
                  </a:rPr>
                  <a:t>Chinese dream requires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CN" sz="2400" dirty="0">
                    <a:latin typeface="微软雅黑 Light" panose="020B0502040204020203" pitchFamily="34" charset="-122"/>
                    <a:ea typeface="微软雅黑 Light" panose="020B0502040204020203" pitchFamily="34" charset="-122"/>
                  </a:rPr>
                  <a:t>everyone to serve the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CN" sz="2400" dirty="0">
                    <a:latin typeface="微软雅黑 Light" panose="020B0502040204020203" pitchFamily="34" charset="-122"/>
                    <a:ea typeface="微软雅黑 Light" panose="020B0502040204020203" pitchFamily="34" charset="-122"/>
                  </a:rPr>
                  <a:t> cause through specific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CN" sz="2400" dirty="0">
                    <a:latin typeface="微软雅黑 Light" panose="020B0502040204020203" pitchFamily="34" charset="-122"/>
                    <a:ea typeface="微软雅黑 Light" panose="020B0502040204020203" pitchFamily="34" charset="-122"/>
                  </a:rPr>
                  <a:t>professional activities in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CN" sz="2400" dirty="0">
                    <a:latin typeface="微软雅黑 Light" panose="020B0502040204020203" pitchFamily="34" charset="-122"/>
                    <a:ea typeface="微软雅黑 Light" panose="020B0502040204020203" pitchFamily="34" charset="-122"/>
                  </a:rPr>
                  <a:t>their specific positions,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CN" sz="2400" dirty="0">
                    <a:latin typeface="微软雅黑 Light" panose="020B0502040204020203" pitchFamily="34" charset="-122"/>
                    <a:ea typeface="微软雅黑 Light" panose="020B0502040204020203" pitchFamily="34" charset="-122"/>
                  </a:rPr>
                  <a:t>which requires each of us to work hard, diligently and dedicatedly</a:t>
                </a:r>
                <a:r>
                  <a:rPr lang="en-US" altLang="zh-CN" sz="2000" dirty="0">
                    <a:latin typeface="微软雅黑 Light" panose="020B0502040204020203" pitchFamily="34" charset="-122"/>
                    <a:ea typeface="微软雅黑 Light" panose="020B0502040204020203" pitchFamily="34" charset="-122"/>
                  </a:rPr>
                  <a:t>.</a:t>
                </a:r>
              </a:p>
            </p:txBody>
          </p:sp>
          <p:sp>
            <p:nvSpPr>
              <p:cNvPr id="15" name="文本框 14">
                <a:extLst>
                  <a:ext uri="{FF2B5EF4-FFF2-40B4-BE49-F238E27FC236}">
                    <a16:creationId xmlns="" xmlns:a16="http://schemas.microsoft.com/office/drawing/2014/main" id="{698B51C2-5520-421B-86D2-E060A02ACC2F}"/>
                  </a:ext>
                </a:extLst>
              </p:cNvPr>
              <p:cNvSpPr txBox="1"/>
              <p:nvPr/>
            </p:nvSpPr>
            <p:spPr>
              <a:xfrm>
                <a:off x="1000834" y="5040280"/>
                <a:ext cx="10077983" cy="498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endParaRPr lang="zh-CN" altLang="en-US" sz="2000" dirty="0">
                  <a:latin typeface="思源黑体 CN ExtraLight" panose="020B0200000000000000" pitchFamily="34" charset="-122"/>
                  <a:ea typeface="思源黑体 CN ExtraLight" panose="020B0200000000000000" pitchFamily="34" charset="-122"/>
                </a:endParaRPr>
              </a:p>
            </p:txBody>
          </p:sp>
        </p:grpSp>
        <p:sp>
          <p:nvSpPr>
            <p:cNvPr id="17" name="Freeform 9">
              <a:extLst>
                <a:ext uri="{FF2B5EF4-FFF2-40B4-BE49-F238E27FC236}">
                  <a16:creationId xmlns="" xmlns:a16="http://schemas.microsoft.com/office/drawing/2014/main" id="{E80C7E23-BCC8-418C-8861-FDA740EC3B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37597" y="1558293"/>
              <a:ext cx="5852894" cy="3561896"/>
            </a:xfrm>
            <a:custGeom>
              <a:avLst/>
              <a:gdLst>
                <a:gd name="T0" fmla="*/ 686 w 1213"/>
                <a:gd name="T1" fmla="*/ 87 h 821"/>
                <a:gd name="T2" fmla="*/ 90 w 1213"/>
                <a:gd name="T3" fmla="*/ 91 h 821"/>
                <a:gd name="T4" fmla="*/ 323 w 1213"/>
                <a:gd name="T5" fmla="*/ 100 h 821"/>
                <a:gd name="T6" fmla="*/ 752 w 1213"/>
                <a:gd name="T7" fmla="*/ 112 h 821"/>
                <a:gd name="T8" fmla="*/ 197 w 1213"/>
                <a:gd name="T9" fmla="*/ 121 h 821"/>
                <a:gd name="T10" fmla="*/ 755 w 1213"/>
                <a:gd name="T11" fmla="*/ 139 h 821"/>
                <a:gd name="T12" fmla="*/ 175 w 1213"/>
                <a:gd name="T13" fmla="*/ 154 h 821"/>
                <a:gd name="T14" fmla="*/ 854 w 1213"/>
                <a:gd name="T15" fmla="*/ 171 h 821"/>
                <a:gd name="T16" fmla="*/ 54 w 1213"/>
                <a:gd name="T17" fmla="*/ 376 h 821"/>
                <a:gd name="T18" fmla="*/ 815 w 1213"/>
                <a:gd name="T19" fmla="*/ 695 h 821"/>
                <a:gd name="T20" fmla="*/ 305 w 1213"/>
                <a:gd name="T21" fmla="*/ 754 h 821"/>
                <a:gd name="T22" fmla="*/ 574 w 1213"/>
                <a:gd name="T23" fmla="*/ 787 h 821"/>
                <a:gd name="T24" fmla="*/ 814 w 1213"/>
                <a:gd name="T25" fmla="*/ 94 h 821"/>
                <a:gd name="T26" fmla="*/ 1140 w 1213"/>
                <a:gd name="T27" fmla="*/ 480 h 821"/>
                <a:gd name="T28" fmla="*/ 1123 w 1213"/>
                <a:gd name="T29" fmla="*/ 214 h 821"/>
                <a:gd name="T30" fmla="*/ 984 w 1213"/>
                <a:gd name="T31" fmla="*/ 71 h 821"/>
                <a:gd name="T32" fmla="*/ 788 w 1213"/>
                <a:gd name="T33" fmla="*/ 136 h 821"/>
                <a:gd name="T34" fmla="*/ 708 w 1213"/>
                <a:gd name="T35" fmla="*/ 168 h 821"/>
                <a:gd name="T36" fmla="*/ 490 w 1213"/>
                <a:gd name="T37" fmla="*/ 159 h 821"/>
                <a:gd name="T38" fmla="*/ 325 w 1213"/>
                <a:gd name="T39" fmla="*/ 152 h 821"/>
                <a:gd name="T40" fmla="*/ 195 w 1213"/>
                <a:gd name="T41" fmla="*/ 192 h 821"/>
                <a:gd name="T42" fmla="*/ 97 w 1213"/>
                <a:gd name="T43" fmla="*/ 194 h 821"/>
                <a:gd name="T44" fmla="*/ 73 w 1213"/>
                <a:gd name="T45" fmla="*/ 349 h 821"/>
                <a:gd name="T46" fmla="*/ 34 w 1213"/>
                <a:gd name="T47" fmla="*/ 528 h 821"/>
                <a:gd name="T48" fmla="*/ 97 w 1213"/>
                <a:gd name="T49" fmla="*/ 663 h 821"/>
                <a:gd name="T50" fmla="*/ 272 w 1213"/>
                <a:gd name="T51" fmla="*/ 753 h 821"/>
                <a:gd name="T52" fmla="*/ 612 w 1213"/>
                <a:gd name="T53" fmla="*/ 761 h 821"/>
                <a:gd name="T54" fmla="*/ 670 w 1213"/>
                <a:gd name="T55" fmla="*/ 715 h 821"/>
                <a:gd name="T56" fmla="*/ 593 w 1213"/>
                <a:gd name="T57" fmla="*/ 680 h 821"/>
                <a:gd name="T58" fmla="*/ 859 w 1213"/>
                <a:gd name="T59" fmla="*/ 686 h 821"/>
                <a:gd name="T60" fmla="*/ 933 w 1213"/>
                <a:gd name="T61" fmla="*/ 699 h 821"/>
                <a:gd name="T62" fmla="*/ 1049 w 1213"/>
                <a:gd name="T63" fmla="*/ 739 h 821"/>
                <a:gd name="T64" fmla="*/ 1152 w 1213"/>
                <a:gd name="T65" fmla="*/ 677 h 821"/>
                <a:gd name="T66" fmla="*/ 1119 w 1213"/>
                <a:gd name="T67" fmla="*/ 643 h 821"/>
                <a:gd name="T68" fmla="*/ 353 w 1213"/>
                <a:gd name="T69" fmla="*/ 141 h 821"/>
                <a:gd name="T70" fmla="*/ 158 w 1213"/>
                <a:gd name="T71" fmla="*/ 728 h 821"/>
                <a:gd name="T72" fmla="*/ 253 w 1213"/>
                <a:gd name="T73" fmla="*/ 620 h 821"/>
                <a:gd name="T74" fmla="*/ 331 w 1213"/>
                <a:gd name="T75" fmla="*/ 628 h 821"/>
                <a:gd name="T76" fmla="*/ 389 w 1213"/>
                <a:gd name="T77" fmla="*/ 154 h 821"/>
                <a:gd name="T78" fmla="*/ 414 w 1213"/>
                <a:gd name="T79" fmla="*/ 720 h 821"/>
                <a:gd name="T80" fmla="*/ 455 w 1213"/>
                <a:gd name="T81" fmla="*/ 633 h 821"/>
                <a:gd name="T82" fmla="*/ 545 w 1213"/>
                <a:gd name="T83" fmla="*/ 633 h 821"/>
                <a:gd name="T84" fmla="*/ 734 w 1213"/>
                <a:gd name="T85" fmla="*/ 674 h 821"/>
                <a:gd name="T86" fmla="*/ 686 w 1213"/>
                <a:gd name="T87" fmla="*/ 634 h 821"/>
                <a:gd name="T88" fmla="*/ 855 w 1213"/>
                <a:gd name="T89" fmla="*/ 120 h 821"/>
                <a:gd name="T90" fmla="*/ 937 w 1213"/>
                <a:gd name="T91" fmla="*/ 691 h 821"/>
                <a:gd name="T92" fmla="*/ 1007 w 1213"/>
                <a:gd name="T93" fmla="*/ 648 h 821"/>
                <a:gd name="T94" fmla="*/ 363 w 1213"/>
                <a:gd name="T95" fmla="*/ 106 h 821"/>
                <a:gd name="T96" fmla="*/ 496 w 1213"/>
                <a:gd name="T97" fmla="*/ 115 h 821"/>
                <a:gd name="T98" fmla="*/ 556 w 1213"/>
                <a:gd name="T99" fmla="*/ 137 h 821"/>
                <a:gd name="T100" fmla="*/ 706 w 1213"/>
                <a:gd name="T101" fmla="*/ 139 h 821"/>
                <a:gd name="T102" fmla="*/ 177 w 1213"/>
                <a:gd name="T103" fmla="*/ 212 h 821"/>
                <a:gd name="T104" fmla="*/ 848 w 1213"/>
                <a:gd name="T105" fmla="*/ 736 h 821"/>
                <a:gd name="T106" fmla="*/ 355 w 1213"/>
                <a:gd name="T107" fmla="*/ 776 h 821"/>
                <a:gd name="T108" fmla="*/ 164 w 1213"/>
                <a:gd name="T109" fmla="*/ 794 h 821"/>
                <a:gd name="T110" fmla="*/ 181 w 1213"/>
                <a:gd name="T111" fmla="*/ 789 h 821"/>
                <a:gd name="T112" fmla="*/ 907 w 1213"/>
                <a:gd name="T113" fmla="*/ 802 h 821"/>
                <a:gd name="T114" fmla="*/ 448 w 1213"/>
                <a:gd name="T115" fmla="*/ 77 h 821"/>
                <a:gd name="T116" fmla="*/ 475 w 1213"/>
                <a:gd name="T117" fmla="*/ 57 h 821"/>
                <a:gd name="T118" fmla="*/ 562 w 1213"/>
                <a:gd name="T119" fmla="*/ 59 h 821"/>
                <a:gd name="T120" fmla="*/ 66 w 1213"/>
                <a:gd name="T121" fmla="*/ 144 h 821"/>
                <a:gd name="T122" fmla="*/ 334 w 1213"/>
                <a:gd name="T123" fmla="*/ 743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13" h="821">
                  <a:moveTo>
                    <a:pt x="45" y="3"/>
                  </a:moveTo>
                  <a:cubicBezTo>
                    <a:pt x="41" y="4"/>
                    <a:pt x="34" y="0"/>
                    <a:pt x="32" y="4"/>
                  </a:cubicBezTo>
                  <a:cubicBezTo>
                    <a:pt x="36" y="4"/>
                    <a:pt x="43" y="6"/>
                    <a:pt x="45" y="3"/>
                  </a:cubicBezTo>
                  <a:close/>
                  <a:moveTo>
                    <a:pt x="547" y="48"/>
                  </a:moveTo>
                  <a:cubicBezTo>
                    <a:pt x="547" y="44"/>
                    <a:pt x="547" y="44"/>
                    <a:pt x="547" y="44"/>
                  </a:cubicBezTo>
                  <a:cubicBezTo>
                    <a:pt x="545" y="43"/>
                    <a:pt x="539" y="44"/>
                    <a:pt x="538" y="46"/>
                  </a:cubicBezTo>
                  <a:cubicBezTo>
                    <a:pt x="540" y="47"/>
                    <a:pt x="543" y="50"/>
                    <a:pt x="547" y="48"/>
                  </a:cubicBezTo>
                  <a:close/>
                  <a:moveTo>
                    <a:pt x="677" y="54"/>
                  </a:moveTo>
                  <a:cubicBezTo>
                    <a:pt x="674" y="55"/>
                    <a:pt x="672" y="49"/>
                    <a:pt x="671" y="53"/>
                  </a:cubicBezTo>
                  <a:cubicBezTo>
                    <a:pt x="672" y="54"/>
                    <a:pt x="676" y="57"/>
                    <a:pt x="677" y="54"/>
                  </a:cubicBezTo>
                  <a:close/>
                  <a:moveTo>
                    <a:pt x="53" y="55"/>
                  </a:moveTo>
                  <a:cubicBezTo>
                    <a:pt x="50" y="55"/>
                    <a:pt x="48" y="56"/>
                    <a:pt x="46" y="57"/>
                  </a:cubicBezTo>
                  <a:cubicBezTo>
                    <a:pt x="48" y="58"/>
                    <a:pt x="52" y="58"/>
                    <a:pt x="53" y="55"/>
                  </a:cubicBezTo>
                  <a:close/>
                  <a:moveTo>
                    <a:pt x="55" y="68"/>
                  </a:moveTo>
                  <a:cubicBezTo>
                    <a:pt x="60" y="69"/>
                    <a:pt x="70" y="66"/>
                    <a:pt x="76" y="66"/>
                  </a:cubicBezTo>
                  <a:cubicBezTo>
                    <a:pt x="68" y="64"/>
                    <a:pt x="64" y="61"/>
                    <a:pt x="58" y="58"/>
                  </a:cubicBezTo>
                  <a:cubicBezTo>
                    <a:pt x="57" y="63"/>
                    <a:pt x="45" y="59"/>
                    <a:pt x="39" y="62"/>
                  </a:cubicBezTo>
                  <a:cubicBezTo>
                    <a:pt x="45" y="64"/>
                    <a:pt x="48" y="68"/>
                    <a:pt x="55" y="68"/>
                  </a:cubicBezTo>
                  <a:close/>
                  <a:moveTo>
                    <a:pt x="671" y="83"/>
                  </a:moveTo>
                  <a:cubicBezTo>
                    <a:pt x="668" y="84"/>
                    <a:pt x="666" y="80"/>
                    <a:pt x="665" y="83"/>
                  </a:cubicBezTo>
                  <a:cubicBezTo>
                    <a:pt x="671" y="85"/>
                    <a:pt x="676" y="87"/>
                    <a:pt x="680" y="90"/>
                  </a:cubicBezTo>
                  <a:cubicBezTo>
                    <a:pt x="680" y="97"/>
                    <a:pt x="678" y="100"/>
                    <a:pt x="674" y="100"/>
                  </a:cubicBezTo>
                  <a:cubicBezTo>
                    <a:pt x="675" y="101"/>
                    <a:pt x="675" y="104"/>
                    <a:pt x="678" y="103"/>
                  </a:cubicBezTo>
                  <a:cubicBezTo>
                    <a:pt x="680" y="100"/>
                    <a:pt x="683" y="99"/>
                    <a:pt x="689" y="100"/>
                  </a:cubicBezTo>
                  <a:cubicBezTo>
                    <a:pt x="690" y="95"/>
                    <a:pt x="687" y="96"/>
                    <a:pt x="686" y="94"/>
                  </a:cubicBezTo>
                  <a:cubicBezTo>
                    <a:pt x="688" y="92"/>
                    <a:pt x="687" y="89"/>
                    <a:pt x="686" y="87"/>
                  </a:cubicBezTo>
                  <a:cubicBezTo>
                    <a:pt x="697" y="84"/>
                    <a:pt x="709" y="93"/>
                    <a:pt x="723" y="93"/>
                  </a:cubicBezTo>
                  <a:cubicBezTo>
                    <a:pt x="725" y="95"/>
                    <a:pt x="725" y="98"/>
                    <a:pt x="727" y="100"/>
                  </a:cubicBezTo>
                  <a:cubicBezTo>
                    <a:pt x="730" y="99"/>
                    <a:pt x="731" y="97"/>
                    <a:pt x="735" y="98"/>
                  </a:cubicBezTo>
                  <a:cubicBezTo>
                    <a:pt x="733" y="90"/>
                    <a:pt x="723" y="91"/>
                    <a:pt x="717" y="87"/>
                  </a:cubicBezTo>
                  <a:cubicBezTo>
                    <a:pt x="722" y="86"/>
                    <a:pt x="717" y="83"/>
                    <a:pt x="717" y="79"/>
                  </a:cubicBezTo>
                  <a:cubicBezTo>
                    <a:pt x="719" y="79"/>
                    <a:pt x="721" y="77"/>
                    <a:pt x="722" y="76"/>
                  </a:cubicBezTo>
                  <a:cubicBezTo>
                    <a:pt x="720" y="75"/>
                    <a:pt x="718" y="74"/>
                    <a:pt x="717" y="73"/>
                  </a:cubicBezTo>
                  <a:cubicBezTo>
                    <a:pt x="715" y="63"/>
                    <a:pt x="707" y="67"/>
                    <a:pt x="700" y="70"/>
                  </a:cubicBezTo>
                  <a:cubicBezTo>
                    <a:pt x="703" y="74"/>
                    <a:pt x="706" y="72"/>
                    <a:pt x="708" y="77"/>
                  </a:cubicBezTo>
                  <a:cubicBezTo>
                    <a:pt x="704" y="79"/>
                    <a:pt x="698" y="78"/>
                    <a:pt x="695" y="80"/>
                  </a:cubicBezTo>
                  <a:cubicBezTo>
                    <a:pt x="694" y="79"/>
                    <a:pt x="694" y="78"/>
                    <a:pt x="695" y="77"/>
                  </a:cubicBezTo>
                  <a:cubicBezTo>
                    <a:pt x="692" y="77"/>
                    <a:pt x="688" y="75"/>
                    <a:pt x="690" y="73"/>
                  </a:cubicBezTo>
                  <a:cubicBezTo>
                    <a:pt x="679" y="77"/>
                    <a:pt x="673" y="71"/>
                    <a:pt x="664" y="77"/>
                  </a:cubicBezTo>
                  <a:cubicBezTo>
                    <a:pt x="666" y="78"/>
                    <a:pt x="665" y="79"/>
                    <a:pt x="664" y="79"/>
                  </a:cubicBezTo>
                  <a:cubicBezTo>
                    <a:pt x="666" y="83"/>
                    <a:pt x="671" y="78"/>
                    <a:pt x="671" y="83"/>
                  </a:cubicBezTo>
                  <a:close/>
                  <a:moveTo>
                    <a:pt x="753" y="78"/>
                  </a:moveTo>
                  <a:cubicBezTo>
                    <a:pt x="753" y="76"/>
                    <a:pt x="757" y="78"/>
                    <a:pt x="756" y="76"/>
                  </a:cubicBezTo>
                  <a:cubicBezTo>
                    <a:pt x="755" y="73"/>
                    <a:pt x="750" y="77"/>
                    <a:pt x="753" y="78"/>
                  </a:cubicBezTo>
                  <a:close/>
                  <a:moveTo>
                    <a:pt x="764" y="84"/>
                  </a:moveTo>
                  <a:cubicBezTo>
                    <a:pt x="761" y="84"/>
                    <a:pt x="761" y="81"/>
                    <a:pt x="758" y="81"/>
                  </a:cubicBezTo>
                  <a:cubicBezTo>
                    <a:pt x="757" y="85"/>
                    <a:pt x="762" y="86"/>
                    <a:pt x="764" y="84"/>
                  </a:cubicBezTo>
                  <a:close/>
                  <a:moveTo>
                    <a:pt x="85" y="84"/>
                  </a:moveTo>
                  <a:cubicBezTo>
                    <a:pt x="83" y="88"/>
                    <a:pt x="93" y="88"/>
                    <a:pt x="92" y="84"/>
                  </a:cubicBezTo>
                  <a:cubicBezTo>
                    <a:pt x="88" y="85"/>
                    <a:pt x="86" y="82"/>
                    <a:pt x="85" y="84"/>
                  </a:cubicBezTo>
                  <a:close/>
                  <a:moveTo>
                    <a:pt x="85" y="91"/>
                  </a:moveTo>
                  <a:cubicBezTo>
                    <a:pt x="87" y="91"/>
                    <a:pt x="88" y="91"/>
                    <a:pt x="90" y="91"/>
                  </a:cubicBezTo>
                  <a:cubicBezTo>
                    <a:pt x="90" y="88"/>
                    <a:pt x="86" y="89"/>
                    <a:pt x="85" y="91"/>
                  </a:cubicBezTo>
                  <a:close/>
                  <a:moveTo>
                    <a:pt x="708" y="94"/>
                  </a:moveTo>
                  <a:cubicBezTo>
                    <a:pt x="706" y="93"/>
                    <a:pt x="700" y="92"/>
                    <a:pt x="700" y="95"/>
                  </a:cubicBezTo>
                  <a:cubicBezTo>
                    <a:pt x="701" y="99"/>
                    <a:pt x="707" y="99"/>
                    <a:pt x="708" y="94"/>
                  </a:cubicBezTo>
                  <a:close/>
                  <a:moveTo>
                    <a:pt x="115" y="100"/>
                  </a:moveTo>
                  <a:cubicBezTo>
                    <a:pt x="116" y="96"/>
                    <a:pt x="106" y="94"/>
                    <a:pt x="107" y="96"/>
                  </a:cubicBezTo>
                  <a:cubicBezTo>
                    <a:pt x="111" y="95"/>
                    <a:pt x="109" y="101"/>
                    <a:pt x="115" y="100"/>
                  </a:cubicBezTo>
                  <a:close/>
                  <a:moveTo>
                    <a:pt x="755" y="101"/>
                  </a:moveTo>
                  <a:cubicBezTo>
                    <a:pt x="759" y="103"/>
                    <a:pt x="763" y="100"/>
                    <a:pt x="765" y="102"/>
                  </a:cubicBezTo>
                  <a:cubicBezTo>
                    <a:pt x="763" y="102"/>
                    <a:pt x="761" y="102"/>
                    <a:pt x="761" y="105"/>
                  </a:cubicBezTo>
                  <a:cubicBezTo>
                    <a:pt x="762" y="113"/>
                    <a:pt x="770" y="106"/>
                    <a:pt x="776" y="107"/>
                  </a:cubicBezTo>
                  <a:cubicBezTo>
                    <a:pt x="774" y="99"/>
                    <a:pt x="762" y="93"/>
                    <a:pt x="755" y="101"/>
                  </a:cubicBezTo>
                  <a:close/>
                  <a:moveTo>
                    <a:pt x="186" y="108"/>
                  </a:moveTo>
                  <a:cubicBezTo>
                    <a:pt x="189" y="109"/>
                    <a:pt x="199" y="109"/>
                    <a:pt x="204" y="109"/>
                  </a:cubicBezTo>
                  <a:cubicBezTo>
                    <a:pt x="204" y="103"/>
                    <a:pt x="196" y="99"/>
                    <a:pt x="191" y="102"/>
                  </a:cubicBezTo>
                  <a:cubicBezTo>
                    <a:pt x="191" y="101"/>
                    <a:pt x="191" y="100"/>
                    <a:pt x="190" y="99"/>
                  </a:cubicBezTo>
                  <a:cubicBezTo>
                    <a:pt x="189" y="99"/>
                    <a:pt x="185" y="98"/>
                    <a:pt x="186" y="100"/>
                  </a:cubicBezTo>
                  <a:cubicBezTo>
                    <a:pt x="188" y="100"/>
                    <a:pt x="191" y="101"/>
                    <a:pt x="190" y="104"/>
                  </a:cubicBezTo>
                  <a:cubicBezTo>
                    <a:pt x="189" y="104"/>
                    <a:pt x="189" y="103"/>
                    <a:pt x="187" y="102"/>
                  </a:cubicBezTo>
                  <a:cubicBezTo>
                    <a:pt x="188" y="106"/>
                    <a:pt x="189" y="107"/>
                    <a:pt x="186" y="108"/>
                  </a:cubicBezTo>
                  <a:close/>
                  <a:moveTo>
                    <a:pt x="334" y="102"/>
                  </a:moveTo>
                  <a:cubicBezTo>
                    <a:pt x="332" y="106"/>
                    <a:pt x="336" y="110"/>
                    <a:pt x="338" y="113"/>
                  </a:cubicBezTo>
                  <a:cubicBezTo>
                    <a:pt x="338" y="115"/>
                    <a:pt x="336" y="115"/>
                    <a:pt x="335" y="116"/>
                  </a:cubicBezTo>
                  <a:cubicBezTo>
                    <a:pt x="337" y="118"/>
                    <a:pt x="338" y="120"/>
                    <a:pt x="342" y="119"/>
                  </a:cubicBezTo>
                  <a:cubicBezTo>
                    <a:pt x="342" y="115"/>
                    <a:pt x="339" y="114"/>
                    <a:pt x="345" y="114"/>
                  </a:cubicBezTo>
                  <a:cubicBezTo>
                    <a:pt x="345" y="102"/>
                    <a:pt x="333" y="98"/>
                    <a:pt x="323" y="100"/>
                  </a:cubicBezTo>
                  <a:cubicBezTo>
                    <a:pt x="326" y="106"/>
                    <a:pt x="327" y="104"/>
                    <a:pt x="334" y="102"/>
                  </a:cubicBezTo>
                  <a:close/>
                  <a:moveTo>
                    <a:pt x="336" y="106"/>
                  </a:moveTo>
                  <a:cubicBezTo>
                    <a:pt x="339" y="106"/>
                    <a:pt x="342" y="106"/>
                    <a:pt x="341" y="110"/>
                  </a:cubicBezTo>
                  <a:cubicBezTo>
                    <a:pt x="338" y="110"/>
                    <a:pt x="336" y="110"/>
                    <a:pt x="336" y="106"/>
                  </a:cubicBezTo>
                  <a:close/>
                  <a:moveTo>
                    <a:pt x="695" y="106"/>
                  </a:moveTo>
                  <a:cubicBezTo>
                    <a:pt x="699" y="107"/>
                    <a:pt x="705" y="108"/>
                    <a:pt x="707" y="112"/>
                  </a:cubicBezTo>
                  <a:cubicBezTo>
                    <a:pt x="708" y="109"/>
                    <a:pt x="711" y="105"/>
                    <a:pt x="709" y="102"/>
                  </a:cubicBezTo>
                  <a:cubicBezTo>
                    <a:pt x="705" y="100"/>
                    <a:pt x="699" y="100"/>
                    <a:pt x="695" y="100"/>
                  </a:cubicBezTo>
                  <a:cubicBezTo>
                    <a:pt x="693" y="103"/>
                    <a:pt x="699" y="100"/>
                    <a:pt x="698" y="102"/>
                  </a:cubicBezTo>
                  <a:cubicBezTo>
                    <a:pt x="698" y="105"/>
                    <a:pt x="696" y="105"/>
                    <a:pt x="695" y="106"/>
                  </a:cubicBezTo>
                  <a:close/>
                  <a:moveTo>
                    <a:pt x="52" y="108"/>
                  </a:moveTo>
                  <a:cubicBezTo>
                    <a:pt x="52" y="110"/>
                    <a:pt x="53" y="111"/>
                    <a:pt x="53" y="112"/>
                  </a:cubicBezTo>
                  <a:cubicBezTo>
                    <a:pt x="57" y="111"/>
                    <a:pt x="60" y="112"/>
                    <a:pt x="63" y="113"/>
                  </a:cubicBezTo>
                  <a:cubicBezTo>
                    <a:pt x="59" y="109"/>
                    <a:pt x="49" y="102"/>
                    <a:pt x="45" y="107"/>
                  </a:cubicBezTo>
                  <a:cubicBezTo>
                    <a:pt x="47" y="108"/>
                    <a:pt x="51" y="109"/>
                    <a:pt x="52" y="108"/>
                  </a:cubicBezTo>
                  <a:close/>
                  <a:moveTo>
                    <a:pt x="752" y="112"/>
                  </a:moveTo>
                  <a:cubicBezTo>
                    <a:pt x="748" y="105"/>
                    <a:pt x="741" y="104"/>
                    <a:pt x="734" y="105"/>
                  </a:cubicBezTo>
                  <a:cubicBezTo>
                    <a:pt x="732" y="108"/>
                    <a:pt x="737" y="108"/>
                    <a:pt x="736" y="111"/>
                  </a:cubicBezTo>
                  <a:cubicBezTo>
                    <a:pt x="736" y="115"/>
                    <a:pt x="730" y="114"/>
                    <a:pt x="730" y="118"/>
                  </a:cubicBezTo>
                  <a:cubicBezTo>
                    <a:pt x="734" y="119"/>
                    <a:pt x="740" y="113"/>
                    <a:pt x="743" y="117"/>
                  </a:cubicBezTo>
                  <a:cubicBezTo>
                    <a:pt x="737" y="118"/>
                    <a:pt x="744" y="129"/>
                    <a:pt x="737" y="131"/>
                  </a:cubicBezTo>
                  <a:cubicBezTo>
                    <a:pt x="739" y="136"/>
                    <a:pt x="750" y="133"/>
                    <a:pt x="752" y="130"/>
                  </a:cubicBezTo>
                  <a:cubicBezTo>
                    <a:pt x="755" y="133"/>
                    <a:pt x="765" y="133"/>
                    <a:pt x="765" y="127"/>
                  </a:cubicBezTo>
                  <a:cubicBezTo>
                    <a:pt x="761" y="127"/>
                    <a:pt x="758" y="128"/>
                    <a:pt x="754" y="128"/>
                  </a:cubicBezTo>
                  <a:cubicBezTo>
                    <a:pt x="749" y="126"/>
                    <a:pt x="753" y="120"/>
                    <a:pt x="747" y="118"/>
                  </a:cubicBezTo>
                  <a:cubicBezTo>
                    <a:pt x="754" y="119"/>
                    <a:pt x="747" y="113"/>
                    <a:pt x="752" y="112"/>
                  </a:cubicBezTo>
                  <a:close/>
                  <a:moveTo>
                    <a:pt x="611" y="113"/>
                  </a:moveTo>
                  <a:cubicBezTo>
                    <a:pt x="606" y="113"/>
                    <a:pt x="599" y="108"/>
                    <a:pt x="597" y="111"/>
                  </a:cubicBezTo>
                  <a:cubicBezTo>
                    <a:pt x="600" y="113"/>
                    <a:pt x="609" y="114"/>
                    <a:pt x="611" y="113"/>
                  </a:cubicBezTo>
                  <a:close/>
                  <a:moveTo>
                    <a:pt x="660" y="120"/>
                  </a:moveTo>
                  <a:cubicBezTo>
                    <a:pt x="663" y="118"/>
                    <a:pt x="660" y="115"/>
                    <a:pt x="662" y="113"/>
                  </a:cubicBezTo>
                  <a:cubicBezTo>
                    <a:pt x="655" y="113"/>
                    <a:pt x="658" y="109"/>
                    <a:pt x="652" y="110"/>
                  </a:cubicBezTo>
                  <a:cubicBezTo>
                    <a:pt x="652" y="116"/>
                    <a:pt x="656" y="117"/>
                    <a:pt x="660" y="120"/>
                  </a:cubicBezTo>
                  <a:close/>
                  <a:moveTo>
                    <a:pt x="197" y="111"/>
                  </a:moveTo>
                  <a:cubicBezTo>
                    <a:pt x="196" y="113"/>
                    <a:pt x="197" y="114"/>
                    <a:pt x="198" y="115"/>
                  </a:cubicBezTo>
                  <a:cubicBezTo>
                    <a:pt x="202" y="115"/>
                    <a:pt x="205" y="114"/>
                    <a:pt x="207" y="112"/>
                  </a:cubicBezTo>
                  <a:cubicBezTo>
                    <a:pt x="203" y="112"/>
                    <a:pt x="199" y="112"/>
                    <a:pt x="197" y="111"/>
                  </a:cubicBezTo>
                  <a:close/>
                  <a:moveTo>
                    <a:pt x="627" y="129"/>
                  </a:moveTo>
                  <a:cubicBezTo>
                    <a:pt x="632" y="130"/>
                    <a:pt x="631" y="132"/>
                    <a:pt x="640" y="132"/>
                  </a:cubicBezTo>
                  <a:cubicBezTo>
                    <a:pt x="640" y="129"/>
                    <a:pt x="636" y="130"/>
                    <a:pt x="636" y="127"/>
                  </a:cubicBezTo>
                  <a:cubicBezTo>
                    <a:pt x="639" y="128"/>
                    <a:pt x="641" y="126"/>
                    <a:pt x="642" y="124"/>
                  </a:cubicBezTo>
                  <a:cubicBezTo>
                    <a:pt x="641" y="120"/>
                    <a:pt x="636" y="120"/>
                    <a:pt x="635" y="116"/>
                  </a:cubicBezTo>
                  <a:cubicBezTo>
                    <a:pt x="633" y="116"/>
                    <a:pt x="632" y="118"/>
                    <a:pt x="630" y="116"/>
                  </a:cubicBezTo>
                  <a:cubicBezTo>
                    <a:pt x="630" y="121"/>
                    <a:pt x="625" y="121"/>
                    <a:pt x="621" y="123"/>
                  </a:cubicBezTo>
                  <a:cubicBezTo>
                    <a:pt x="625" y="123"/>
                    <a:pt x="628" y="124"/>
                    <a:pt x="627" y="129"/>
                  </a:cubicBezTo>
                  <a:close/>
                  <a:moveTo>
                    <a:pt x="649" y="117"/>
                  </a:moveTo>
                  <a:cubicBezTo>
                    <a:pt x="648" y="116"/>
                    <a:pt x="644" y="116"/>
                    <a:pt x="644" y="118"/>
                  </a:cubicBezTo>
                  <a:cubicBezTo>
                    <a:pt x="646" y="118"/>
                    <a:pt x="648" y="120"/>
                    <a:pt x="649" y="117"/>
                  </a:cubicBezTo>
                  <a:close/>
                  <a:moveTo>
                    <a:pt x="197" y="121"/>
                  </a:moveTo>
                  <a:cubicBezTo>
                    <a:pt x="196" y="126"/>
                    <a:pt x="202" y="125"/>
                    <a:pt x="207" y="125"/>
                  </a:cubicBezTo>
                  <a:cubicBezTo>
                    <a:pt x="207" y="123"/>
                    <a:pt x="208" y="123"/>
                    <a:pt x="208" y="121"/>
                  </a:cubicBezTo>
                  <a:cubicBezTo>
                    <a:pt x="206" y="116"/>
                    <a:pt x="201" y="120"/>
                    <a:pt x="197" y="121"/>
                  </a:cubicBezTo>
                  <a:close/>
                  <a:moveTo>
                    <a:pt x="493" y="130"/>
                  </a:moveTo>
                  <a:cubicBezTo>
                    <a:pt x="488" y="130"/>
                    <a:pt x="491" y="127"/>
                    <a:pt x="488" y="125"/>
                  </a:cubicBezTo>
                  <a:cubicBezTo>
                    <a:pt x="486" y="127"/>
                    <a:pt x="483" y="124"/>
                    <a:pt x="482" y="124"/>
                  </a:cubicBezTo>
                  <a:cubicBezTo>
                    <a:pt x="481" y="129"/>
                    <a:pt x="490" y="126"/>
                    <a:pt x="489" y="132"/>
                  </a:cubicBezTo>
                  <a:cubicBezTo>
                    <a:pt x="491" y="132"/>
                    <a:pt x="493" y="132"/>
                    <a:pt x="493" y="130"/>
                  </a:cubicBezTo>
                  <a:close/>
                  <a:moveTo>
                    <a:pt x="524" y="135"/>
                  </a:moveTo>
                  <a:cubicBezTo>
                    <a:pt x="530" y="135"/>
                    <a:pt x="540" y="139"/>
                    <a:pt x="545" y="135"/>
                  </a:cubicBezTo>
                  <a:cubicBezTo>
                    <a:pt x="542" y="135"/>
                    <a:pt x="540" y="134"/>
                    <a:pt x="539" y="132"/>
                  </a:cubicBezTo>
                  <a:cubicBezTo>
                    <a:pt x="541" y="132"/>
                    <a:pt x="543" y="132"/>
                    <a:pt x="542" y="130"/>
                  </a:cubicBezTo>
                  <a:cubicBezTo>
                    <a:pt x="538" y="128"/>
                    <a:pt x="535" y="130"/>
                    <a:pt x="528" y="127"/>
                  </a:cubicBezTo>
                  <a:cubicBezTo>
                    <a:pt x="530" y="135"/>
                    <a:pt x="524" y="130"/>
                    <a:pt x="524" y="135"/>
                  </a:cubicBezTo>
                  <a:close/>
                  <a:moveTo>
                    <a:pt x="722" y="133"/>
                  </a:moveTo>
                  <a:cubicBezTo>
                    <a:pt x="727" y="133"/>
                    <a:pt x="733" y="132"/>
                    <a:pt x="736" y="130"/>
                  </a:cubicBezTo>
                  <a:cubicBezTo>
                    <a:pt x="731" y="128"/>
                    <a:pt x="725" y="128"/>
                    <a:pt x="722" y="133"/>
                  </a:cubicBezTo>
                  <a:close/>
                  <a:moveTo>
                    <a:pt x="190" y="134"/>
                  </a:moveTo>
                  <a:cubicBezTo>
                    <a:pt x="194" y="135"/>
                    <a:pt x="199" y="139"/>
                    <a:pt x="203" y="136"/>
                  </a:cubicBezTo>
                  <a:cubicBezTo>
                    <a:pt x="200" y="135"/>
                    <a:pt x="194" y="131"/>
                    <a:pt x="190" y="134"/>
                  </a:cubicBezTo>
                  <a:close/>
                  <a:moveTo>
                    <a:pt x="293" y="137"/>
                  </a:moveTo>
                  <a:cubicBezTo>
                    <a:pt x="293" y="138"/>
                    <a:pt x="293" y="140"/>
                    <a:pt x="294" y="140"/>
                  </a:cubicBezTo>
                  <a:cubicBezTo>
                    <a:pt x="296" y="140"/>
                    <a:pt x="298" y="140"/>
                    <a:pt x="299" y="139"/>
                  </a:cubicBezTo>
                  <a:cubicBezTo>
                    <a:pt x="297" y="139"/>
                    <a:pt x="296" y="138"/>
                    <a:pt x="297" y="136"/>
                  </a:cubicBezTo>
                  <a:cubicBezTo>
                    <a:pt x="285" y="136"/>
                    <a:pt x="273" y="134"/>
                    <a:pt x="266" y="136"/>
                  </a:cubicBezTo>
                  <a:cubicBezTo>
                    <a:pt x="271" y="137"/>
                    <a:pt x="287" y="142"/>
                    <a:pt x="293" y="137"/>
                  </a:cubicBezTo>
                  <a:close/>
                  <a:moveTo>
                    <a:pt x="770" y="138"/>
                  </a:moveTo>
                  <a:cubicBezTo>
                    <a:pt x="766" y="139"/>
                    <a:pt x="760" y="138"/>
                    <a:pt x="756" y="137"/>
                  </a:cubicBezTo>
                  <a:cubicBezTo>
                    <a:pt x="756" y="138"/>
                    <a:pt x="756" y="139"/>
                    <a:pt x="755" y="139"/>
                  </a:cubicBezTo>
                  <a:cubicBezTo>
                    <a:pt x="740" y="140"/>
                    <a:pt x="731" y="139"/>
                    <a:pt x="721" y="146"/>
                  </a:cubicBezTo>
                  <a:cubicBezTo>
                    <a:pt x="740" y="142"/>
                    <a:pt x="750" y="147"/>
                    <a:pt x="762" y="147"/>
                  </a:cubicBezTo>
                  <a:cubicBezTo>
                    <a:pt x="763" y="142"/>
                    <a:pt x="768" y="141"/>
                    <a:pt x="770" y="138"/>
                  </a:cubicBezTo>
                  <a:close/>
                  <a:moveTo>
                    <a:pt x="298" y="144"/>
                  </a:moveTo>
                  <a:cubicBezTo>
                    <a:pt x="301" y="143"/>
                    <a:pt x="304" y="147"/>
                    <a:pt x="303" y="143"/>
                  </a:cubicBezTo>
                  <a:cubicBezTo>
                    <a:pt x="295" y="140"/>
                    <a:pt x="282" y="141"/>
                    <a:pt x="275" y="143"/>
                  </a:cubicBezTo>
                  <a:cubicBezTo>
                    <a:pt x="284" y="146"/>
                    <a:pt x="289" y="150"/>
                    <a:pt x="299" y="148"/>
                  </a:cubicBezTo>
                  <a:cubicBezTo>
                    <a:pt x="300" y="145"/>
                    <a:pt x="295" y="145"/>
                    <a:pt x="298" y="144"/>
                  </a:cubicBezTo>
                  <a:close/>
                  <a:moveTo>
                    <a:pt x="181" y="151"/>
                  </a:moveTo>
                  <a:cubicBezTo>
                    <a:pt x="178" y="152"/>
                    <a:pt x="174" y="148"/>
                    <a:pt x="172" y="150"/>
                  </a:cubicBezTo>
                  <a:cubicBezTo>
                    <a:pt x="174" y="150"/>
                    <a:pt x="174" y="151"/>
                    <a:pt x="173" y="152"/>
                  </a:cubicBezTo>
                  <a:cubicBezTo>
                    <a:pt x="177" y="152"/>
                    <a:pt x="179" y="154"/>
                    <a:pt x="181" y="151"/>
                  </a:cubicBezTo>
                  <a:close/>
                  <a:moveTo>
                    <a:pt x="750" y="155"/>
                  </a:moveTo>
                  <a:cubicBezTo>
                    <a:pt x="755" y="155"/>
                    <a:pt x="753" y="153"/>
                    <a:pt x="754" y="150"/>
                  </a:cubicBezTo>
                  <a:cubicBezTo>
                    <a:pt x="750" y="150"/>
                    <a:pt x="750" y="150"/>
                    <a:pt x="750" y="150"/>
                  </a:cubicBezTo>
                  <a:cubicBezTo>
                    <a:pt x="751" y="153"/>
                    <a:pt x="748" y="154"/>
                    <a:pt x="750" y="155"/>
                  </a:cubicBezTo>
                  <a:close/>
                  <a:moveTo>
                    <a:pt x="1118" y="151"/>
                  </a:moveTo>
                  <a:cubicBezTo>
                    <a:pt x="1121" y="151"/>
                    <a:pt x="1125" y="152"/>
                    <a:pt x="1125" y="150"/>
                  </a:cubicBezTo>
                  <a:cubicBezTo>
                    <a:pt x="1122" y="150"/>
                    <a:pt x="1119" y="149"/>
                    <a:pt x="1118" y="151"/>
                  </a:cubicBezTo>
                  <a:close/>
                  <a:moveTo>
                    <a:pt x="732" y="156"/>
                  </a:moveTo>
                  <a:cubicBezTo>
                    <a:pt x="732" y="155"/>
                    <a:pt x="733" y="153"/>
                    <a:pt x="731" y="152"/>
                  </a:cubicBezTo>
                  <a:cubicBezTo>
                    <a:pt x="731" y="154"/>
                    <a:pt x="729" y="153"/>
                    <a:pt x="729" y="154"/>
                  </a:cubicBezTo>
                  <a:cubicBezTo>
                    <a:pt x="731" y="154"/>
                    <a:pt x="730" y="157"/>
                    <a:pt x="732" y="156"/>
                  </a:cubicBezTo>
                  <a:close/>
                  <a:moveTo>
                    <a:pt x="177" y="167"/>
                  </a:moveTo>
                  <a:cubicBezTo>
                    <a:pt x="180" y="162"/>
                    <a:pt x="182" y="165"/>
                    <a:pt x="183" y="158"/>
                  </a:cubicBezTo>
                  <a:cubicBezTo>
                    <a:pt x="180" y="161"/>
                    <a:pt x="173" y="158"/>
                    <a:pt x="175" y="154"/>
                  </a:cubicBezTo>
                  <a:cubicBezTo>
                    <a:pt x="173" y="154"/>
                    <a:pt x="171" y="155"/>
                    <a:pt x="170" y="156"/>
                  </a:cubicBezTo>
                  <a:cubicBezTo>
                    <a:pt x="171" y="159"/>
                    <a:pt x="171" y="167"/>
                    <a:pt x="177" y="167"/>
                  </a:cubicBezTo>
                  <a:close/>
                  <a:moveTo>
                    <a:pt x="293" y="154"/>
                  </a:moveTo>
                  <a:cubicBezTo>
                    <a:pt x="293" y="156"/>
                    <a:pt x="293" y="156"/>
                    <a:pt x="292" y="157"/>
                  </a:cubicBezTo>
                  <a:cubicBezTo>
                    <a:pt x="295" y="160"/>
                    <a:pt x="298" y="156"/>
                    <a:pt x="300" y="155"/>
                  </a:cubicBezTo>
                  <a:cubicBezTo>
                    <a:pt x="297" y="156"/>
                    <a:pt x="296" y="154"/>
                    <a:pt x="293" y="154"/>
                  </a:cubicBezTo>
                  <a:close/>
                  <a:moveTo>
                    <a:pt x="198" y="160"/>
                  </a:moveTo>
                  <a:cubicBezTo>
                    <a:pt x="196" y="159"/>
                    <a:pt x="189" y="159"/>
                    <a:pt x="189" y="164"/>
                  </a:cubicBezTo>
                  <a:cubicBezTo>
                    <a:pt x="194" y="164"/>
                    <a:pt x="196" y="161"/>
                    <a:pt x="198" y="160"/>
                  </a:cubicBezTo>
                  <a:close/>
                  <a:moveTo>
                    <a:pt x="726" y="164"/>
                  </a:moveTo>
                  <a:cubicBezTo>
                    <a:pt x="728" y="164"/>
                    <a:pt x="731" y="164"/>
                    <a:pt x="732" y="165"/>
                  </a:cubicBezTo>
                  <a:cubicBezTo>
                    <a:pt x="733" y="163"/>
                    <a:pt x="731" y="163"/>
                    <a:pt x="731" y="161"/>
                  </a:cubicBezTo>
                  <a:cubicBezTo>
                    <a:pt x="729" y="161"/>
                    <a:pt x="727" y="162"/>
                    <a:pt x="726" y="164"/>
                  </a:cubicBezTo>
                  <a:close/>
                  <a:moveTo>
                    <a:pt x="828" y="165"/>
                  </a:moveTo>
                  <a:cubicBezTo>
                    <a:pt x="820" y="165"/>
                    <a:pt x="814" y="166"/>
                    <a:pt x="808" y="168"/>
                  </a:cubicBezTo>
                  <a:cubicBezTo>
                    <a:pt x="816" y="167"/>
                    <a:pt x="819" y="170"/>
                    <a:pt x="824" y="171"/>
                  </a:cubicBezTo>
                  <a:cubicBezTo>
                    <a:pt x="822" y="167"/>
                    <a:pt x="826" y="167"/>
                    <a:pt x="828" y="165"/>
                  </a:cubicBezTo>
                  <a:close/>
                  <a:moveTo>
                    <a:pt x="798" y="173"/>
                  </a:moveTo>
                  <a:cubicBezTo>
                    <a:pt x="794" y="173"/>
                    <a:pt x="796" y="166"/>
                    <a:pt x="793" y="165"/>
                  </a:cubicBezTo>
                  <a:cubicBezTo>
                    <a:pt x="793" y="166"/>
                    <a:pt x="792" y="166"/>
                    <a:pt x="790" y="166"/>
                  </a:cubicBezTo>
                  <a:cubicBezTo>
                    <a:pt x="790" y="171"/>
                    <a:pt x="795" y="178"/>
                    <a:pt x="798" y="173"/>
                  </a:cubicBezTo>
                  <a:close/>
                  <a:moveTo>
                    <a:pt x="836" y="168"/>
                  </a:moveTo>
                  <a:cubicBezTo>
                    <a:pt x="834" y="167"/>
                    <a:pt x="829" y="167"/>
                    <a:pt x="832" y="170"/>
                  </a:cubicBezTo>
                  <a:cubicBezTo>
                    <a:pt x="832" y="169"/>
                    <a:pt x="836" y="171"/>
                    <a:pt x="836" y="168"/>
                  </a:cubicBezTo>
                  <a:close/>
                  <a:moveTo>
                    <a:pt x="864" y="170"/>
                  </a:moveTo>
                  <a:cubicBezTo>
                    <a:pt x="860" y="170"/>
                    <a:pt x="855" y="167"/>
                    <a:pt x="854" y="171"/>
                  </a:cubicBezTo>
                  <a:cubicBezTo>
                    <a:pt x="858" y="169"/>
                    <a:pt x="861" y="172"/>
                    <a:pt x="864" y="170"/>
                  </a:cubicBezTo>
                  <a:close/>
                  <a:moveTo>
                    <a:pt x="98" y="172"/>
                  </a:moveTo>
                  <a:cubicBezTo>
                    <a:pt x="96" y="171"/>
                    <a:pt x="92" y="168"/>
                    <a:pt x="89" y="171"/>
                  </a:cubicBezTo>
                  <a:cubicBezTo>
                    <a:pt x="92" y="172"/>
                    <a:pt x="96" y="178"/>
                    <a:pt x="98" y="172"/>
                  </a:cubicBezTo>
                  <a:close/>
                  <a:moveTo>
                    <a:pt x="125" y="185"/>
                  </a:moveTo>
                  <a:cubicBezTo>
                    <a:pt x="125" y="181"/>
                    <a:pt x="128" y="185"/>
                    <a:pt x="130" y="184"/>
                  </a:cubicBezTo>
                  <a:cubicBezTo>
                    <a:pt x="125" y="179"/>
                    <a:pt x="111" y="179"/>
                    <a:pt x="109" y="173"/>
                  </a:cubicBezTo>
                  <a:cubicBezTo>
                    <a:pt x="109" y="177"/>
                    <a:pt x="102" y="170"/>
                    <a:pt x="99" y="174"/>
                  </a:cubicBezTo>
                  <a:cubicBezTo>
                    <a:pt x="103" y="181"/>
                    <a:pt x="116" y="180"/>
                    <a:pt x="121" y="187"/>
                  </a:cubicBezTo>
                  <a:cubicBezTo>
                    <a:pt x="121" y="183"/>
                    <a:pt x="124" y="182"/>
                    <a:pt x="125" y="185"/>
                  </a:cubicBezTo>
                  <a:close/>
                  <a:moveTo>
                    <a:pt x="151" y="183"/>
                  </a:moveTo>
                  <a:cubicBezTo>
                    <a:pt x="152" y="183"/>
                    <a:pt x="154" y="183"/>
                    <a:pt x="154" y="182"/>
                  </a:cubicBezTo>
                  <a:cubicBezTo>
                    <a:pt x="153" y="182"/>
                    <a:pt x="151" y="177"/>
                    <a:pt x="150" y="180"/>
                  </a:cubicBezTo>
                  <a:cubicBezTo>
                    <a:pt x="151" y="180"/>
                    <a:pt x="151" y="182"/>
                    <a:pt x="151" y="183"/>
                  </a:cubicBezTo>
                  <a:close/>
                  <a:moveTo>
                    <a:pt x="172" y="188"/>
                  </a:moveTo>
                  <a:cubicBezTo>
                    <a:pt x="174" y="189"/>
                    <a:pt x="174" y="192"/>
                    <a:pt x="176" y="192"/>
                  </a:cubicBezTo>
                  <a:cubicBezTo>
                    <a:pt x="177" y="190"/>
                    <a:pt x="175" y="190"/>
                    <a:pt x="175" y="188"/>
                  </a:cubicBezTo>
                  <a:cubicBezTo>
                    <a:pt x="174" y="188"/>
                    <a:pt x="172" y="187"/>
                    <a:pt x="172" y="188"/>
                  </a:cubicBezTo>
                  <a:close/>
                  <a:moveTo>
                    <a:pt x="133" y="213"/>
                  </a:moveTo>
                  <a:cubicBezTo>
                    <a:pt x="134" y="216"/>
                    <a:pt x="140" y="215"/>
                    <a:pt x="137" y="213"/>
                  </a:cubicBezTo>
                  <a:cubicBezTo>
                    <a:pt x="137" y="215"/>
                    <a:pt x="133" y="210"/>
                    <a:pt x="133" y="213"/>
                  </a:cubicBezTo>
                  <a:close/>
                  <a:moveTo>
                    <a:pt x="141" y="214"/>
                  </a:moveTo>
                  <a:cubicBezTo>
                    <a:pt x="143" y="216"/>
                    <a:pt x="147" y="218"/>
                    <a:pt x="148" y="214"/>
                  </a:cubicBezTo>
                  <a:cubicBezTo>
                    <a:pt x="147" y="214"/>
                    <a:pt x="146" y="214"/>
                    <a:pt x="146" y="213"/>
                  </a:cubicBezTo>
                  <a:cubicBezTo>
                    <a:pt x="144" y="213"/>
                    <a:pt x="142" y="213"/>
                    <a:pt x="141" y="214"/>
                  </a:cubicBezTo>
                  <a:close/>
                  <a:moveTo>
                    <a:pt x="54" y="376"/>
                  </a:moveTo>
                  <a:cubicBezTo>
                    <a:pt x="51" y="376"/>
                    <a:pt x="51" y="376"/>
                    <a:pt x="48" y="376"/>
                  </a:cubicBezTo>
                  <a:cubicBezTo>
                    <a:pt x="48" y="383"/>
                    <a:pt x="40" y="380"/>
                    <a:pt x="39" y="385"/>
                  </a:cubicBezTo>
                  <a:cubicBezTo>
                    <a:pt x="45" y="386"/>
                    <a:pt x="51" y="381"/>
                    <a:pt x="54" y="376"/>
                  </a:cubicBezTo>
                  <a:close/>
                  <a:moveTo>
                    <a:pt x="1168" y="527"/>
                  </a:moveTo>
                  <a:cubicBezTo>
                    <a:pt x="1169" y="528"/>
                    <a:pt x="1175" y="529"/>
                    <a:pt x="1176" y="527"/>
                  </a:cubicBezTo>
                  <a:cubicBezTo>
                    <a:pt x="1174" y="526"/>
                    <a:pt x="1169" y="523"/>
                    <a:pt x="1168" y="527"/>
                  </a:cubicBezTo>
                  <a:close/>
                  <a:moveTo>
                    <a:pt x="36" y="597"/>
                  </a:moveTo>
                  <a:cubicBezTo>
                    <a:pt x="34" y="597"/>
                    <a:pt x="35" y="595"/>
                    <a:pt x="33" y="595"/>
                  </a:cubicBezTo>
                  <a:cubicBezTo>
                    <a:pt x="33" y="598"/>
                    <a:pt x="32" y="599"/>
                    <a:pt x="31" y="601"/>
                  </a:cubicBezTo>
                  <a:cubicBezTo>
                    <a:pt x="34" y="601"/>
                    <a:pt x="36" y="600"/>
                    <a:pt x="36" y="597"/>
                  </a:cubicBezTo>
                  <a:close/>
                  <a:moveTo>
                    <a:pt x="74" y="603"/>
                  </a:moveTo>
                  <a:cubicBezTo>
                    <a:pt x="75" y="606"/>
                    <a:pt x="80" y="605"/>
                    <a:pt x="85" y="606"/>
                  </a:cubicBezTo>
                  <a:cubicBezTo>
                    <a:pt x="84" y="601"/>
                    <a:pt x="77" y="602"/>
                    <a:pt x="74" y="603"/>
                  </a:cubicBezTo>
                  <a:close/>
                  <a:moveTo>
                    <a:pt x="348" y="618"/>
                  </a:moveTo>
                  <a:cubicBezTo>
                    <a:pt x="346" y="616"/>
                    <a:pt x="344" y="616"/>
                    <a:pt x="341" y="617"/>
                  </a:cubicBezTo>
                  <a:cubicBezTo>
                    <a:pt x="342" y="619"/>
                    <a:pt x="346" y="623"/>
                    <a:pt x="347" y="621"/>
                  </a:cubicBezTo>
                  <a:cubicBezTo>
                    <a:pt x="345" y="620"/>
                    <a:pt x="348" y="618"/>
                    <a:pt x="348" y="618"/>
                  </a:cubicBezTo>
                  <a:close/>
                  <a:moveTo>
                    <a:pt x="1140" y="642"/>
                  </a:moveTo>
                  <a:cubicBezTo>
                    <a:pt x="1137" y="642"/>
                    <a:pt x="1132" y="640"/>
                    <a:pt x="1130" y="644"/>
                  </a:cubicBezTo>
                  <a:cubicBezTo>
                    <a:pt x="1136" y="646"/>
                    <a:pt x="1137" y="643"/>
                    <a:pt x="1140" y="646"/>
                  </a:cubicBezTo>
                  <a:cubicBezTo>
                    <a:pt x="1139" y="644"/>
                    <a:pt x="1141" y="644"/>
                    <a:pt x="1140" y="642"/>
                  </a:cubicBezTo>
                  <a:close/>
                  <a:moveTo>
                    <a:pt x="1189" y="665"/>
                  </a:moveTo>
                  <a:cubicBezTo>
                    <a:pt x="1186" y="665"/>
                    <a:pt x="1184" y="666"/>
                    <a:pt x="1184" y="669"/>
                  </a:cubicBezTo>
                  <a:cubicBezTo>
                    <a:pt x="1188" y="669"/>
                    <a:pt x="1188" y="667"/>
                    <a:pt x="1189" y="665"/>
                  </a:cubicBezTo>
                  <a:close/>
                  <a:moveTo>
                    <a:pt x="806" y="698"/>
                  </a:moveTo>
                  <a:cubicBezTo>
                    <a:pt x="810" y="699"/>
                    <a:pt x="813" y="698"/>
                    <a:pt x="815" y="695"/>
                  </a:cubicBezTo>
                  <a:cubicBezTo>
                    <a:pt x="811" y="695"/>
                    <a:pt x="807" y="695"/>
                    <a:pt x="806" y="698"/>
                  </a:cubicBezTo>
                  <a:close/>
                  <a:moveTo>
                    <a:pt x="975" y="712"/>
                  </a:moveTo>
                  <a:cubicBezTo>
                    <a:pt x="968" y="716"/>
                    <a:pt x="962" y="709"/>
                    <a:pt x="957" y="715"/>
                  </a:cubicBezTo>
                  <a:cubicBezTo>
                    <a:pt x="963" y="715"/>
                    <a:pt x="965" y="715"/>
                    <a:pt x="970" y="716"/>
                  </a:cubicBezTo>
                  <a:cubicBezTo>
                    <a:pt x="972" y="715"/>
                    <a:pt x="974" y="713"/>
                    <a:pt x="975" y="712"/>
                  </a:cubicBezTo>
                  <a:close/>
                  <a:moveTo>
                    <a:pt x="1049" y="723"/>
                  </a:moveTo>
                  <a:cubicBezTo>
                    <a:pt x="1052" y="725"/>
                    <a:pt x="1052" y="723"/>
                    <a:pt x="1055" y="724"/>
                  </a:cubicBezTo>
                  <a:cubicBezTo>
                    <a:pt x="1055" y="721"/>
                    <a:pt x="1050" y="720"/>
                    <a:pt x="1049" y="723"/>
                  </a:cubicBezTo>
                  <a:close/>
                  <a:moveTo>
                    <a:pt x="272" y="731"/>
                  </a:moveTo>
                  <a:cubicBezTo>
                    <a:pt x="287" y="733"/>
                    <a:pt x="309" y="734"/>
                    <a:pt x="329" y="734"/>
                  </a:cubicBezTo>
                  <a:cubicBezTo>
                    <a:pt x="310" y="727"/>
                    <a:pt x="291" y="733"/>
                    <a:pt x="269" y="728"/>
                  </a:cubicBezTo>
                  <a:cubicBezTo>
                    <a:pt x="268" y="731"/>
                    <a:pt x="272" y="730"/>
                    <a:pt x="272" y="731"/>
                  </a:cubicBezTo>
                  <a:close/>
                  <a:moveTo>
                    <a:pt x="1058" y="734"/>
                  </a:moveTo>
                  <a:cubicBezTo>
                    <a:pt x="1058" y="736"/>
                    <a:pt x="1055" y="735"/>
                    <a:pt x="1055" y="736"/>
                  </a:cubicBezTo>
                  <a:cubicBezTo>
                    <a:pt x="1068" y="737"/>
                    <a:pt x="1066" y="735"/>
                    <a:pt x="1058" y="734"/>
                  </a:cubicBezTo>
                  <a:close/>
                  <a:moveTo>
                    <a:pt x="1079" y="735"/>
                  </a:moveTo>
                  <a:cubicBezTo>
                    <a:pt x="1077" y="734"/>
                    <a:pt x="1071" y="733"/>
                    <a:pt x="1071" y="736"/>
                  </a:cubicBezTo>
                  <a:cubicBezTo>
                    <a:pt x="1073" y="736"/>
                    <a:pt x="1078" y="737"/>
                    <a:pt x="1079" y="735"/>
                  </a:cubicBezTo>
                  <a:close/>
                  <a:moveTo>
                    <a:pt x="1072" y="749"/>
                  </a:moveTo>
                  <a:cubicBezTo>
                    <a:pt x="1082" y="752"/>
                    <a:pt x="1093" y="750"/>
                    <a:pt x="1104" y="752"/>
                  </a:cubicBezTo>
                  <a:cubicBezTo>
                    <a:pt x="1097" y="747"/>
                    <a:pt x="1080" y="746"/>
                    <a:pt x="1072" y="749"/>
                  </a:cubicBezTo>
                  <a:close/>
                  <a:moveTo>
                    <a:pt x="1057" y="749"/>
                  </a:moveTo>
                  <a:cubicBezTo>
                    <a:pt x="1061" y="751"/>
                    <a:pt x="1065" y="751"/>
                    <a:pt x="1069" y="749"/>
                  </a:cubicBezTo>
                  <a:cubicBezTo>
                    <a:pt x="1067" y="748"/>
                    <a:pt x="1059" y="747"/>
                    <a:pt x="1057" y="749"/>
                  </a:cubicBezTo>
                  <a:close/>
                  <a:moveTo>
                    <a:pt x="300" y="756"/>
                  </a:moveTo>
                  <a:cubicBezTo>
                    <a:pt x="302" y="756"/>
                    <a:pt x="304" y="755"/>
                    <a:pt x="305" y="754"/>
                  </a:cubicBezTo>
                  <a:cubicBezTo>
                    <a:pt x="303" y="753"/>
                    <a:pt x="303" y="751"/>
                    <a:pt x="300" y="752"/>
                  </a:cubicBezTo>
                  <a:cubicBezTo>
                    <a:pt x="301" y="753"/>
                    <a:pt x="300" y="755"/>
                    <a:pt x="300" y="756"/>
                  </a:cubicBezTo>
                  <a:close/>
                  <a:moveTo>
                    <a:pt x="962" y="761"/>
                  </a:moveTo>
                  <a:cubicBezTo>
                    <a:pt x="964" y="765"/>
                    <a:pt x="958" y="763"/>
                    <a:pt x="958" y="766"/>
                  </a:cubicBezTo>
                  <a:cubicBezTo>
                    <a:pt x="964" y="765"/>
                    <a:pt x="966" y="767"/>
                    <a:pt x="970" y="768"/>
                  </a:cubicBezTo>
                  <a:cubicBezTo>
                    <a:pt x="970" y="767"/>
                    <a:pt x="971" y="767"/>
                    <a:pt x="971" y="767"/>
                  </a:cubicBezTo>
                  <a:cubicBezTo>
                    <a:pt x="971" y="762"/>
                    <a:pt x="966" y="762"/>
                    <a:pt x="962" y="761"/>
                  </a:cubicBezTo>
                  <a:close/>
                  <a:moveTo>
                    <a:pt x="1102" y="762"/>
                  </a:moveTo>
                  <a:cubicBezTo>
                    <a:pt x="1071" y="771"/>
                    <a:pt x="1025" y="763"/>
                    <a:pt x="996" y="768"/>
                  </a:cubicBezTo>
                  <a:cubicBezTo>
                    <a:pt x="996" y="766"/>
                    <a:pt x="997" y="763"/>
                    <a:pt x="995" y="763"/>
                  </a:cubicBezTo>
                  <a:cubicBezTo>
                    <a:pt x="991" y="764"/>
                    <a:pt x="985" y="764"/>
                    <a:pt x="982" y="767"/>
                  </a:cubicBezTo>
                  <a:cubicBezTo>
                    <a:pt x="983" y="763"/>
                    <a:pt x="977" y="763"/>
                    <a:pt x="976" y="766"/>
                  </a:cubicBezTo>
                  <a:cubicBezTo>
                    <a:pt x="980" y="767"/>
                    <a:pt x="985" y="769"/>
                    <a:pt x="991" y="770"/>
                  </a:cubicBezTo>
                  <a:cubicBezTo>
                    <a:pt x="998" y="771"/>
                    <a:pt x="1005" y="769"/>
                    <a:pt x="1013" y="769"/>
                  </a:cubicBezTo>
                  <a:cubicBezTo>
                    <a:pt x="1022" y="770"/>
                    <a:pt x="1030" y="774"/>
                    <a:pt x="1039" y="772"/>
                  </a:cubicBezTo>
                  <a:cubicBezTo>
                    <a:pt x="1043" y="771"/>
                    <a:pt x="1044" y="772"/>
                    <a:pt x="1047" y="772"/>
                  </a:cubicBezTo>
                  <a:cubicBezTo>
                    <a:pt x="1049" y="772"/>
                    <a:pt x="1052" y="770"/>
                    <a:pt x="1054" y="769"/>
                  </a:cubicBezTo>
                  <a:cubicBezTo>
                    <a:pt x="1070" y="767"/>
                    <a:pt x="1090" y="770"/>
                    <a:pt x="1102" y="764"/>
                  </a:cubicBezTo>
                  <a:cubicBezTo>
                    <a:pt x="1103" y="764"/>
                    <a:pt x="1103" y="762"/>
                    <a:pt x="1102" y="762"/>
                  </a:cubicBezTo>
                  <a:close/>
                  <a:moveTo>
                    <a:pt x="515" y="779"/>
                  </a:moveTo>
                  <a:cubicBezTo>
                    <a:pt x="514" y="783"/>
                    <a:pt x="510" y="778"/>
                    <a:pt x="509" y="782"/>
                  </a:cubicBezTo>
                  <a:cubicBezTo>
                    <a:pt x="513" y="783"/>
                    <a:pt x="514" y="784"/>
                    <a:pt x="517" y="783"/>
                  </a:cubicBezTo>
                  <a:cubicBezTo>
                    <a:pt x="518" y="781"/>
                    <a:pt x="517" y="778"/>
                    <a:pt x="515" y="779"/>
                  </a:cubicBezTo>
                  <a:close/>
                  <a:moveTo>
                    <a:pt x="587" y="785"/>
                  </a:moveTo>
                  <a:cubicBezTo>
                    <a:pt x="584" y="781"/>
                    <a:pt x="570" y="779"/>
                    <a:pt x="566" y="785"/>
                  </a:cubicBezTo>
                  <a:cubicBezTo>
                    <a:pt x="570" y="785"/>
                    <a:pt x="571" y="787"/>
                    <a:pt x="574" y="787"/>
                  </a:cubicBezTo>
                  <a:cubicBezTo>
                    <a:pt x="577" y="783"/>
                    <a:pt x="581" y="785"/>
                    <a:pt x="584" y="787"/>
                  </a:cubicBezTo>
                  <a:cubicBezTo>
                    <a:pt x="584" y="785"/>
                    <a:pt x="585" y="785"/>
                    <a:pt x="587" y="785"/>
                  </a:cubicBezTo>
                  <a:close/>
                  <a:moveTo>
                    <a:pt x="327" y="795"/>
                  </a:moveTo>
                  <a:cubicBezTo>
                    <a:pt x="324" y="794"/>
                    <a:pt x="315" y="793"/>
                    <a:pt x="315" y="794"/>
                  </a:cubicBezTo>
                  <a:cubicBezTo>
                    <a:pt x="315" y="796"/>
                    <a:pt x="324" y="797"/>
                    <a:pt x="327" y="795"/>
                  </a:cubicBezTo>
                  <a:close/>
                  <a:moveTo>
                    <a:pt x="264" y="797"/>
                  </a:moveTo>
                  <a:cubicBezTo>
                    <a:pt x="267" y="796"/>
                    <a:pt x="268" y="799"/>
                    <a:pt x="271" y="798"/>
                  </a:cubicBezTo>
                  <a:cubicBezTo>
                    <a:pt x="272" y="795"/>
                    <a:pt x="264" y="796"/>
                    <a:pt x="264" y="797"/>
                  </a:cubicBezTo>
                  <a:close/>
                  <a:moveTo>
                    <a:pt x="1021" y="796"/>
                  </a:moveTo>
                  <a:cubicBezTo>
                    <a:pt x="1001" y="796"/>
                    <a:pt x="1001" y="796"/>
                    <a:pt x="1001" y="796"/>
                  </a:cubicBezTo>
                  <a:cubicBezTo>
                    <a:pt x="1004" y="801"/>
                    <a:pt x="1018" y="799"/>
                    <a:pt x="1021" y="796"/>
                  </a:cubicBezTo>
                  <a:close/>
                  <a:moveTo>
                    <a:pt x="308" y="798"/>
                  </a:moveTo>
                  <a:cubicBezTo>
                    <a:pt x="314" y="804"/>
                    <a:pt x="321" y="800"/>
                    <a:pt x="330" y="801"/>
                  </a:cubicBezTo>
                  <a:cubicBezTo>
                    <a:pt x="326" y="797"/>
                    <a:pt x="315" y="796"/>
                    <a:pt x="308" y="798"/>
                  </a:cubicBezTo>
                  <a:close/>
                  <a:moveTo>
                    <a:pt x="491" y="802"/>
                  </a:moveTo>
                  <a:cubicBezTo>
                    <a:pt x="494" y="809"/>
                    <a:pt x="513" y="806"/>
                    <a:pt x="520" y="804"/>
                  </a:cubicBezTo>
                  <a:cubicBezTo>
                    <a:pt x="508" y="802"/>
                    <a:pt x="501" y="800"/>
                    <a:pt x="491" y="802"/>
                  </a:cubicBezTo>
                  <a:close/>
                  <a:moveTo>
                    <a:pt x="82" y="24"/>
                  </a:moveTo>
                  <a:cubicBezTo>
                    <a:pt x="83" y="20"/>
                    <a:pt x="88" y="26"/>
                    <a:pt x="89" y="23"/>
                  </a:cubicBezTo>
                  <a:cubicBezTo>
                    <a:pt x="87" y="22"/>
                    <a:pt x="85" y="21"/>
                    <a:pt x="82" y="21"/>
                  </a:cubicBezTo>
                  <a:cubicBezTo>
                    <a:pt x="82" y="23"/>
                    <a:pt x="80" y="23"/>
                    <a:pt x="82" y="24"/>
                  </a:cubicBezTo>
                  <a:close/>
                  <a:moveTo>
                    <a:pt x="814" y="94"/>
                  </a:moveTo>
                  <a:cubicBezTo>
                    <a:pt x="813" y="85"/>
                    <a:pt x="799" y="91"/>
                    <a:pt x="799" y="83"/>
                  </a:cubicBezTo>
                  <a:cubicBezTo>
                    <a:pt x="793" y="82"/>
                    <a:pt x="792" y="86"/>
                    <a:pt x="790" y="90"/>
                  </a:cubicBezTo>
                  <a:cubicBezTo>
                    <a:pt x="796" y="90"/>
                    <a:pt x="800" y="92"/>
                    <a:pt x="801" y="95"/>
                  </a:cubicBezTo>
                  <a:cubicBezTo>
                    <a:pt x="809" y="95"/>
                    <a:pt x="810" y="94"/>
                    <a:pt x="814" y="94"/>
                  </a:cubicBezTo>
                  <a:close/>
                  <a:moveTo>
                    <a:pt x="1168" y="623"/>
                  </a:moveTo>
                  <a:cubicBezTo>
                    <a:pt x="1173" y="620"/>
                    <a:pt x="1183" y="622"/>
                    <a:pt x="1185" y="616"/>
                  </a:cubicBezTo>
                  <a:cubicBezTo>
                    <a:pt x="1178" y="616"/>
                    <a:pt x="1174" y="613"/>
                    <a:pt x="1172" y="608"/>
                  </a:cubicBezTo>
                  <a:cubicBezTo>
                    <a:pt x="1167" y="609"/>
                    <a:pt x="1164" y="608"/>
                    <a:pt x="1160" y="608"/>
                  </a:cubicBezTo>
                  <a:cubicBezTo>
                    <a:pt x="1162" y="602"/>
                    <a:pt x="1156" y="605"/>
                    <a:pt x="1155" y="603"/>
                  </a:cubicBezTo>
                  <a:cubicBezTo>
                    <a:pt x="1159" y="599"/>
                    <a:pt x="1152" y="598"/>
                    <a:pt x="1157" y="595"/>
                  </a:cubicBezTo>
                  <a:cubicBezTo>
                    <a:pt x="1151" y="594"/>
                    <a:pt x="1147" y="593"/>
                    <a:pt x="1147" y="587"/>
                  </a:cubicBezTo>
                  <a:cubicBezTo>
                    <a:pt x="1163" y="585"/>
                    <a:pt x="1177" y="586"/>
                    <a:pt x="1194" y="585"/>
                  </a:cubicBezTo>
                  <a:cubicBezTo>
                    <a:pt x="1189" y="581"/>
                    <a:pt x="1178" y="582"/>
                    <a:pt x="1174" y="576"/>
                  </a:cubicBezTo>
                  <a:cubicBezTo>
                    <a:pt x="1177" y="574"/>
                    <a:pt x="1176" y="573"/>
                    <a:pt x="1177" y="571"/>
                  </a:cubicBezTo>
                  <a:cubicBezTo>
                    <a:pt x="1162" y="563"/>
                    <a:pt x="1133" y="569"/>
                    <a:pt x="1125" y="554"/>
                  </a:cubicBezTo>
                  <a:cubicBezTo>
                    <a:pt x="1110" y="550"/>
                    <a:pt x="1093" y="548"/>
                    <a:pt x="1081" y="542"/>
                  </a:cubicBezTo>
                  <a:cubicBezTo>
                    <a:pt x="1078" y="538"/>
                    <a:pt x="1082" y="538"/>
                    <a:pt x="1083" y="535"/>
                  </a:cubicBezTo>
                  <a:cubicBezTo>
                    <a:pt x="1080" y="532"/>
                    <a:pt x="1078" y="534"/>
                    <a:pt x="1074" y="532"/>
                  </a:cubicBezTo>
                  <a:cubicBezTo>
                    <a:pt x="1082" y="524"/>
                    <a:pt x="1092" y="521"/>
                    <a:pt x="1107" y="523"/>
                  </a:cubicBezTo>
                  <a:cubicBezTo>
                    <a:pt x="1108" y="519"/>
                    <a:pt x="1111" y="523"/>
                    <a:pt x="1112" y="520"/>
                  </a:cubicBezTo>
                  <a:cubicBezTo>
                    <a:pt x="1108" y="515"/>
                    <a:pt x="1093" y="522"/>
                    <a:pt x="1092" y="513"/>
                  </a:cubicBezTo>
                  <a:cubicBezTo>
                    <a:pt x="1091" y="509"/>
                    <a:pt x="1100" y="514"/>
                    <a:pt x="1100" y="509"/>
                  </a:cubicBezTo>
                  <a:cubicBezTo>
                    <a:pt x="1093" y="506"/>
                    <a:pt x="1086" y="509"/>
                    <a:pt x="1081" y="509"/>
                  </a:cubicBezTo>
                  <a:cubicBezTo>
                    <a:pt x="1079" y="508"/>
                    <a:pt x="1079" y="505"/>
                    <a:pt x="1077" y="505"/>
                  </a:cubicBezTo>
                  <a:cubicBezTo>
                    <a:pt x="1072" y="503"/>
                    <a:pt x="1067" y="506"/>
                    <a:pt x="1061" y="505"/>
                  </a:cubicBezTo>
                  <a:cubicBezTo>
                    <a:pt x="1061" y="503"/>
                    <a:pt x="1060" y="502"/>
                    <a:pt x="1060" y="501"/>
                  </a:cubicBezTo>
                  <a:cubicBezTo>
                    <a:pt x="1069" y="489"/>
                    <a:pt x="1089" y="496"/>
                    <a:pt x="1103" y="486"/>
                  </a:cubicBezTo>
                  <a:cubicBezTo>
                    <a:pt x="1106" y="487"/>
                    <a:pt x="1105" y="491"/>
                    <a:pt x="1108" y="491"/>
                  </a:cubicBezTo>
                  <a:cubicBezTo>
                    <a:pt x="1108" y="488"/>
                    <a:pt x="1109" y="486"/>
                    <a:pt x="1111" y="485"/>
                  </a:cubicBezTo>
                  <a:cubicBezTo>
                    <a:pt x="1123" y="486"/>
                    <a:pt x="1133" y="485"/>
                    <a:pt x="1140" y="480"/>
                  </a:cubicBezTo>
                  <a:cubicBezTo>
                    <a:pt x="1138" y="479"/>
                    <a:pt x="1135" y="479"/>
                    <a:pt x="1135" y="477"/>
                  </a:cubicBezTo>
                  <a:cubicBezTo>
                    <a:pt x="1141" y="474"/>
                    <a:pt x="1147" y="475"/>
                    <a:pt x="1154" y="472"/>
                  </a:cubicBezTo>
                  <a:cubicBezTo>
                    <a:pt x="1151" y="470"/>
                    <a:pt x="1147" y="469"/>
                    <a:pt x="1144" y="466"/>
                  </a:cubicBezTo>
                  <a:cubicBezTo>
                    <a:pt x="1147" y="462"/>
                    <a:pt x="1151" y="457"/>
                    <a:pt x="1157" y="460"/>
                  </a:cubicBezTo>
                  <a:cubicBezTo>
                    <a:pt x="1158" y="457"/>
                    <a:pt x="1160" y="456"/>
                    <a:pt x="1162" y="454"/>
                  </a:cubicBezTo>
                  <a:cubicBezTo>
                    <a:pt x="1160" y="454"/>
                    <a:pt x="1158" y="454"/>
                    <a:pt x="1158" y="451"/>
                  </a:cubicBezTo>
                  <a:cubicBezTo>
                    <a:pt x="1164" y="452"/>
                    <a:pt x="1157" y="445"/>
                    <a:pt x="1162" y="445"/>
                  </a:cubicBezTo>
                  <a:cubicBezTo>
                    <a:pt x="1157" y="443"/>
                    <a:pt x="1150" y="443"/>
                    <a:pt x="1146" y="439"/>
                  </a:cubicBezTo>
                  <a:cubicBezTo>
                    <a:pt x="1146" y="436"/>
                    <a:pt x="1154" y="441"/>
                    <a:pt x="1153" y="436"/>
                  </a:cubicBezTo>
                  <a:cubicBezTo>
                    <a:pt x="1152" y="434"/>
                    <a:pt x="1145" y="436"/>
                    <a:pt x="1144" y="433"/>
                  </a:cubicBezTo>
                  <a:cubicBezTo>
                    <a:pt x="1147" y="430"/>
                    <a:pt x="1149" y="427"/>
                    <a:pt x="1154" y="427"/>
                  </a:cubicBezTo>
                  <a:cubicBezTo>
                    <a:pt x="1154" y="424"/>
                    <a:pt x="1155" y="422"/>
                    <a:pt x="1157" y="422"/>
                  </a:cubicBezTo>
                  <a:cubicBezTo>
                    <a:pt x="1160" y="423"/>
                    <a:pt x="1164" y="420"/>
                    <a:pt x="1169" y="421"/>
                  </a:cubicBezTo>
                  <a:cubicBezTo>
                    <a:pt x="1172" y="413"/>
                    <a:pt x="1179" y="405"/>
                    <a:pt x="1178" y="397"/>
                  </a:cubicBezTo>
                  <a:cubicBezTo>
                    <a:pt x="1181" y="397"/>
                    <a:pt x="1182" y="396"/>
                    <a:pt x="1185" y="396"/>
                  </a:cubicBezTo>
                  <a:cubicBezTo>
                    <a:pt x="1187" y="388"/>
                    <a:pt x="1193" y="384"/>
                    <a:pt x="1193" y="376"/>
                  </a:cubicBezTo>
                  <a:cubicBezTo>
                    <a:pt x="1192" y="365"/>
                    <a:pt x="1178" y="360"/>
                    <a:pt x="1177" y="349"/>
                  </a:cubicBezTo>
                  <a:cubicBezTo>
                    <a:pt x="1176" y="329"/>
                    <a:pt x="1175" y="308"/>
                    <a:pt x="1167" y="288"/>
                  </a:cubicBezTo>
                  <a:cubicBezTo>
                    <a:pt x="1164" y="289"/>
                    <a:pt x="1163" y="287"/>
                    <a:pt x="1162" y="286"/>
                  </a:cubicBezTo>
                  <a:cubicBezTo>
                    <a:pt x="1161" y="280"/>
                    <a:pt x="1158" y="269"/>
                    <a:pt x="1165" y="264"/>
                  </a:cubicBezTo>
                  <a:cubicBezTo>
                    <a:pt x="1164" y="264"/>
                    <a:pt x="1163" y="262"/>
                    <a:pt x="1163" y="260"/>
                  </a:cubicBezTo>
                  <a:cubicBezTo>
                    <a:pt x="1147" y="256"/>
                    <a:pt x="1142" y="244"/>
                    <a:pt x="1138" y="231"/>
                  </a:cubicBezTo>
                  <a:cubicBezTo>
                    <a:pt x="1135" y="230"/>
                    <a:pt x="1130" y="230"/>
                    <a:pt x="1128" y="227"/>
                  </a:cubicBezTo>
                  <a:cubicBezTo>
                    <a:pt x="1128" y="225"/>
                    <a:pt x="1132" y="226"/>
                    <a:pt x="1132" y="225"/>
                  </a:cubicBezTo>
                  <a:cubicBezTo>
                    <a:pt x="1130" y="222"/>
                    <a:pt x="1126" y="222"/>
                    <a:pt x="1124" y="220"/>
                  </a:cubicBezTo>
                  <a:cubicBezTo>
                    <a:pt x="1126" y="218"/>
                    <a:pt x="1123" y="217"/>
                    <a:pt x="1123" y="214"/>
                  </a:cubicBezTo>
                  <a:cubicBezTo>
                    <a:pt x="1125" y="213"/>
                    <a:pt x="1127" y="212"/>
                    <a:pt x="1128" y="210"/>
                  </a:cubicBezTo>
                  <a:cubicBezTo>
                    <a:pt x="1124" y="204"/>
                    <a:pt x="1117" y="201"/>
                    <a:pt x="1111" y="197"/>
                  </a:cubicBezTo>
                  <a:cubicBezTo>
                    <a:pt x="1116" y="193"/>
                    <a:pt x="1121" y="193"/>
                    <a:pt x="1130" y="193"/>
                  </a:cubicBezTo>
                  <a:cubicBezTo>
                    <a:pt x="1129" y="188"/>
                    <a:pt x="1122" y="189"/>
                    <a:pt x="1120" y="185"/>
                  </a:cubicBezTo>
                  <a:cubicBezTo>
                    <a:pt x="1119" y="181"/>
                    <a:pt x="1123" y="183"/>
                    <a:pt x="1124" y="181"/>
                  </a:cubicBezTo>
                  <a:cubicBezTo>
                    <a:pt x="1122" y="177"/>
                    <a:pt x="1117" y="182"/>
                    <a:pt x="1116" y="178"/>
                  </a:cubicBezTo>
                  <a:cubicBezTo>
                    <a:pt x="1118" y="175"/>
                    <a:pt x="1125" y="176"/>
                    <a:pt x="1128" y="173"/>
                  </a:cubicBezTo>
                  <a:cubicBezTo>
                    <a:pt x="1126" y="167"/>
                    <a:pt x="1117" y="169"/>
                    <a:pt x="1117" y="163"/>
                  </a:cubicBezTo>
                  <a:cubicBezTo>
                    <a:pt x="1111" y="163"/>
                    <a:pt x="1106" y="164"/>
                    <a:pt x="1101" y="161"/>
                  </a:cubicBezTo>
                  <a:cubicBezTo>
                    <a:pt x="1107" y="157"/>
                    <a:pt x="1111" y="150"/>
                    <a:pt x="1118" y="147"/>
                  </a:cubicBezTo>
                  <a:cubicBezTo>
                    <a:pt x="1113" y="143"/>
                    <a:pt x="1103" y="146"/>
                    <a:pt x="1097" y="142"/>
                  </a:cubicBezTo>
                  <a:cubicBezTo>
                    <a:pt x="1099" y="142"/>
                    <a:pt x="1098" y="139"/>
                    <a:pt x="1098" y="138"/>
                  </a:cubicBezTo>
                  <a:cubicBezTo>
                    <a:pt x="1103" y="136"/>
                    <a:pt x="1106" y="135"/>
                    <a:pt x="1109" y="133"/>
                  </a:cubicBezTo>
                  <a:cubicBezTo>
                    <a:pt x="1110" y="135"/>
                    <a:pt x="1114" y="135"/>
                    <a:pt x="1115" y="133"/>
                  </a:cubicBezTo>
                  <a:cubicBezTo>
                    <a:pt x="1125" y="142"/>
                    <a:pt x="1130" y="130"/>
                    <a:pt x="1140" y="130"/>
                  </a:cubicBezTo>
                  <a:cubicBezTo>
                    <a:pt x="1140" y="128"/>
                    <a:pt x="1138" y="127"/>
                    <a:pt x="1139" y="125"/>
                  </a:cubicBezTo>
                  <a:cubicBezTo>
                    <a:pt x="1132" y="123"/>
                    <a:pt x="1125" y="127"/>
                    <a:pt x="1120" y="125"/>
                  </a:cubicBezTo>
                  <a:cubicBezTo>
                    <a:pt x="1122" y="124"/>
                    <a:pt x="1120" y="123"/>
                    <a:pt x="1120" y="122"/>
                  </a:cubicBezTo>
                  <a:cubicBezTo>
                    <a:pt x="1122" y="120"/>
                    <a:pt x="1126" y="122"/>
                    <a:pt x="1128" y="120"/>
                  </a:cubicBezTo>
                  <a:cubicBezTo>
                    <a:pt x="1135" y="105"/>
                    <a:pt x="1116" y="105"/>
                    <a:pt x="1113" y="98"/>
                  </a:cubicBezTo>
                  <a:cubicBezTo>
                    <a:pt x="1120" y="99"/>
                    <a:pt x="1121" y="94"/>
                    <a:pt x="1126" y="92"/>
                  </a:cubicBezTo>
                  <a:cubicBezTo>
                    <a:pt x="1112" y="86"/>
                    <a:pt x="1090" y="86"/>
                    <a:pt x="1076" y="81"/>
                  </a:cubicBezTo>
                  <a:cubicBezTo>
                    <a:pt x="1066" y="78"/>
                    <a:pt x="1051" y="77"/>
                    <a:pt x="1039" y="75"/>
                  </a:cubicBezTo>
                  <a:cubicBezTo>
                    <a:pt x="1032" y="73"/>
                    <a:pt x="1018" y="60"/>
                    <a:pt x="1013" y="71"/>
                  </a:cubicBezTo>
                  <a:cubicBezTo>
                    <a:pt x="1014" y="73"/>
                    <a:pt x="1018" y="72"/>
                    <a:pt x="1020" y="74"/>
                  </a:cubicBezTo>
                  <a:cubicBezTo>
                    <a:pt x="1009" y="74"/>
                    <a:pt x="989" y="82"/>
                    <a:pt x="984" y="71"/>
                  </a:cubicBezTo>
                  <a:cubicBezTo>
                    <a:pt x="981" y="71"/>
                    <a:pt x="979" y="70"/>
                    <a:pt x="976" y="69"/>
                  </a:cubicBezTo>
                  <a:cubicBezTo>
                    <a:pt x="969" y="85"/>
                    <a:pt x="938" y="78"/>
                    <a:pt x="919" y="81"/>
                  </a:cubicBezTo>
                  <a:cubicBezTo>
                    <a:pt x="919" y="84"/>
                    <a:pt x="919" y="85"/>
                    <a:pt x="916" y="85"/>
                  </a:cubicBezTo>
                  <a:cubicBezTo>
                    <a:pt x="912" y="83"/>
                    <a:pt x="908" y="83"/>
                    <a:pt x="904" y="84"/>
                  </a:cubicBezTo>
                  <a:cubicBezTo>
                    <a:pt x="906" y="78"/>
                    <a:pt x="898" y="76"/>
                    <a:pt x="894" y="78"/>
                  </a:cubicBezTo>
                  <a:cubicBezTo>
                    <a:pt x="897" y="79"/>
                    <a:pt x="900" y="82"/>
                    <a:pt x="898" y="84"/>
                  </a:cubicBezTo>
                  <a:cubicBezTo>
                    <a:pt x="886" y="85"/>
                    <a:pt x="869" y="82"/>
                    <a:pt x="860" y="90"/>
                  </a:cubicBezTo>
                  <a:cubicBezTo>
                    <a:pt x="865" y="94"/>
                    <a:pt x="876" y="92"/>
                    <a:pt x="879" y="98"/>
                  </a:cubicBezTo>
                  <a:cubicBezTo>
                    <a:pt x="870" y="99"/>
                    <a:pt x="858" y="93"/>
                    <a:pt x="853" y="98"/>
                  </a:cubicBezTo>
                  <a:cubicBezTo>
                    <a:pt x="848" y="95"/>
                    <a:pt x="846" y="90"/>
                    <a:pt x="845" y="83"/>
                  </a:cubicBezTo>
                  <a:cubicBezTo>
                    <a:pt x="836" y="82"/>
                    <a:pt x="828" y="83"/>
                    <a:pt x="821" y="85"/>
                  </a:cubicBezTo>
                  <a:cubicBezTo>
                    <a:pt x="824" y="85"/>
                    <a:pt x="826" y="87"/>
                    <a:pt x="827" y="89"/>
                  </a:cubicBezTo>
                  <a:cubicBezTo>
                    <a:pt x="819" y="91"/>
                    <a:pt x="816" y="96"/>
                    <a:pt x="811" y="101"/>
                  </a:cubicBezTo>
                  <a:cubicBezTo>
                    <a:pt x="806" y="101"/>
                    <a:pt x="804" y="98"/>
                    <a:pt x="801" y="95"/>
                  </a:cubicBezTo>
                  <a:cubicBezTo>
                    <a:pt x="797" y="98"/>
                    <a:pt x="795" y="92"/>
                    <a:pt x="790" y="95"/>
                  </a:cubicBezTo>
                  <a:cubicBezTo>
                    <a:pt x="789" y="93"/>
                    <a:pt x="789" y="91"/>
                    <a:pt x="788" y="89"/>
                  </a:cubicBezTo>
                  <a:cubicBezTo>
                    <a:pt x="781" y="89"/>
                    <a:pt x="778" y="93"/>
                    <a:pt x="776" y="98"/>
                  </a:cubicBezTo>
                  <a:cubicBezTo>
                    <a:pt x="777" y="103"/>
                    <a:pt x="784" y="97"/>
                    <a:pt x="786" y="102"/>
                  </a:cubicBezTo>
                  <a:cubicBezTo>
                    <a:pt x="782" y="102"/>
                    <a:pt x="782" y="105"/>
                    <a:pt x="782" y="108"/>
                  </a:cubicBezTo>
                  <a:cubicBezTo>
                    <a:pt x="791" y="109"/>
                    <a:pt x="800" y="110"/>
                    <a:pt x="803" y="116"/>
                  </a:cubicBezTo>
                  <a:cubicBezTo>
                    <a:pt x="799" y="120"/>
                    <a:pt x="794" y="123"/>
                    <a:pt x="792" y="129"/>
                  </a:cubicBezTo>
                  <a:cubicBezTo>
                    <a:pt x="788" y="130"/>
                    <a:pt x="787" y="128"/>
                    <a:pt x="788" y="124"/>
                  </a:cubicBezTo>
                  <a:cubicBezTo>
                    <a:pt x="783" y="121"/>
                    <a:pt x="772" y="119"/>
                    <a:pt x="771" y="127"/>
                  </a:cubicBezTo>
                  <a:cubicBezTo>
                    <a:pt x="771" y="128"/>
                    <a:pt x="772" y="128"/>
                    <a:pt x="772" y="129"/>
                  </a:cubicBezTo>
                  <a:cubicBezTo>
                    <a:pt x="776" y="131"/>
                    <a:pt x="781" y="132"/>
                    <a:pt x="786" y="130"/>
                  </a:cubicBezTo>
                  <a:cubicBezTo>
                    <a:pt x="786" y="133"/>
                    <a:pt x="788" y="133"/>
                    <a:pt x="788" y="136"/>
                  </a:cubicBezTo>
                  <a:cubicBezTo>
                    <a:pt x="786" y="136"/>
                    <a:pt x="786" y="137"/>
                    <a:pt x="786" y="139"/>
                  </a:cubicBezTo>
                  <a:cubicBezTo>
                    <a:pt x="791" y="146"/>
                    <a:pt x="811" y="140"/>
                    <a:pt x="821" y="143"/>
                  </a:cubicBezTo>
                  <a:cubicBezTo>
                    <a:pt x="819" y="145"/>
                    <a:pt x="815" y="144"/>
                    <a:pt x="815" y="147"/>
                  </a:cubicBezTo>
                  <a:cubicBezTo>
                    <a:pt x="815" y="150"/>
                    <a:pt x="819" y="150"/>
                    <a:pt x="819" y="153"/>
                  </a:cubicBezTo>
                  <a:cubicBezTo>
                    <a:pt x="805" y="153"/>
                    <a:pt x="792" y="155"/>
                    <a:pt x="782" y="147"/>
                  </a:cubicBezTo>
                  <a:cubicBezTo>
                    <a:pt x="780" y="150"/>
                    <a:pt x="773" y="150"/>
                    <a:pt x="769" y="154"/>
                  </a:cubicBezTo>
                  <a:cubicBezTo>
                    <a:pt x="778" y="152"/>
                    <a:pt x="783" y="162"/>
                    <a:pt x="786" y="156"/>
                  </a:cubicBezTo>
                  <a:cubicBezTo>
                    <a:pt x="794" y="157"/>
                    <a:pt x="802" y="160"/>
                    <a:pt x="808" y="156"/>
                  </a:cubicBezTo>
                  <a:cubicBezTo>
                    <a:pt x="817" y="165"/>
                    <a:pt x="832" y="154"/>
                    <a:pt x="841" y="165"/>
                  </a:cubicBezTo>
                  <a:cubicBezTo>
                    <a:pt x="840" y="167"/>
                    <a:pt x="838" y="167"/>
                    <a:pt x="837" y="168"/>
                  </a:cubicBezTo>
                  <a:cubicBezTo>
                    <a:pt x="839" y="168"/>
                    <a:pt x="843" y="172"/>
                    <a:pt x="840" y="174"/>
                  </a:cubicBezTo>
                  <a:cubicBezTo>
                    <a:pt x="838" y="170"/>
                    <a:pt x="830" y="170"/>
                    <a:pt x="829" y="173"/>
                  </a:cubicBezTo>
                  <a:cubicBezTo>
                    <a:pt x="832" y="174"/>
                    <a:pt x="834" y="175"/>
                    <a:pt x="834" y="177"/>
                  </a:cubicBezTo>
                  <a:cubicBezTo>
                    <a:pt x="828" y="175"/>
                    <a:pt x="820" y="181"/>
                    <a:pt x="818" y="174"/>
                  </a:cubicBezTo>
                  <a:cubicBezTo>
                    <a:pt x="815" y="174"/>
                    <a:pt x="813" y="176"/>
                    <a:pt x="811" y="175"/>
                  </a:cubicBezTo>
                  <a:cubicBezTo>
                    <a:pt x="808" y="174"/>
                    <a:pt x="813" y="170"/>
                    <a:pt x="809" y="170"/>
                  </a:cubicBezTo>
                  <a:cubicBezTo>
                    <a:pt x="806" y="171"/>
                    <a:pt x="811" y="175"/>
                    <a:pt x="809" y="176"/>
                  </a:cubicBezTo>
                  <a:cubicBezTo>
                    <a:pt x="804" y="174"/>
                    <a:pt x="800" y="177"/>
                    <a:pt x="796" y="178"/>
                  </a:cubicBezTo>
                  <a:cubicBezTo>
                    <a:pt x="794" y="178"/>
                    <a:pt x="795" y="174"/>
                    <a:pt x="792" y="175"/>
                  </a:cubicBezTo>
                  <a:cubicBezTo>
                    <a:pt x="789" y="177"/>
                    <a:pt x="784" y="177"/>
                    <a:pt x="779" y="176"/>
                  </a:cubicBezTo>
                  <a:cubicBezTo>
                    <a:pt x="781" y="175"/>
                    <a:pt x="784" y="175"/>
                    <a:pt x="785" y="174"/>
                  </a:cubicBezTo>
                  <a:cubicBezTo>
                    <a:pt x="768" y="171"/>
                    <a:pt x="751" y="176"/>
                    <a:pt x="740" y="172"/>
                  </a:cubicBezTo>
                  <a:cubicBezTo>
                    <a:pt x="740" y="173"/>
                    <a:pt x="740" y="174"/>
                    <a:pt x="739" y="175"/>
                  </a:cubicBezTo>
                  <a:cubicBezTo>
                    <a:pt x="731" y="174"/>
                    <a:pt x="722" y="177"/>
                    <a:pt x="715" y="175"/>
                  </a:cubicBezTo>
                  <a:cubicBezTo>
                    <a:pt x="716" y="172"/>
                    <a:pt x="716" y="172"/>
                    <a:pt x="715" y="169"/>
                  </a:cubicBezTo>
                  <a:cubicBezTo>
                    <a:pt x="713" y="168"/>
                    <a:pt x="711" y="168"/>
                    <a:pt x="708" y="168"/>
                  </a:cubicBezTo>
                  <a:cubicBezTo>
                    <a:pt x="706" y="170"/>
                    <a:pt x="705" y="173"/>
                    <a:pt x="702" y="173"/>
                  </a:cubicBezTo>
                  <a:cubicBezTo>
                    <a:pt x="697" y="172"/>
                    <a:pt x="694" y="169"/>
                    <a:pt x="687" y="169"/>
                  </a:cubicBezTo>
                  <a:cubicBezTo>
                    <a:pt x="685" y="168"/>
                    <a:pt x="690" y="165"/>
                    <a:pt x="686" y="165"/>
                  </a:cubicBezTo>
                  <a:cubicBezTo>
                    <a:pt x="680" y="164"/>
                    <a:pt x="682" y="172"/>
                    <a:pt x="676" y="171"/>
                  </a:cubicBezTo>
                  <a:cubicBezTo>
                    <a:pt x="676" y="169"/>
                    <a:pt x="679" y="170"/>
                    <a:pt x="679" y="168"/>
                  </a:cubicBezTo>
                  <a:cubicBezTo>
                    <a:pt x="671" y="169"/>
                    <a:pt x="655" y="162"/>
                    <a:pt x="644" y="168"/>
                  </a:cubicBezTo>
                  <a:cubicBezTo>
                    <a:pt x="644" y="164"/>
                    <a:pt x="637" y="165"/>
                    <a:pt x="638" y="160"/>
                  </a:cubicBezTo>
                  <a:cubicBezTo>
                    <a:pt x="634" y="161"/>
                    <a:pt x="632" y="160"/>
                    <a:pt x="630" y="161"/>
                  </a:cubicBezTo>
                  <a:cubicBezTo>
                    <a:pt x="629" y="163"/>
                    <a:pt x="633" y="164"/>
                    <a:pt x="630" y="164"/>
                  </a:cubicBezTo>
                  <a:cubicBezTo>
                    <a:pt x="623" y="167"/>
                    <a:pt x="616" y="163"/>
                    <a:pt x="611" y="161"/>
                  </a:cubicBezTo>
                  <a:cubicBezTo>
                    <a:pt x="609" y="168"/>
                    <a:pt x="596" y="164"/>
                    <a:pt x="594" y="160"/>
                  </a:cubicBezTo>
                  <a:cubicBezTo>
                    <a:pt x="591" y="161"/>
                    <a:pt x="590" y="162"/>
                    <a:pt x="586" y="162"/>
                  </a:cubicBezTo>
                  <a:cubicBezTo>
                    <a:pt x="586" y="157"/>
                    <a:pt x="579" y="159"/>
                    <a:pt x="573" y="162"/>
                  </a:cubicBezTo>
                  <a:cubicBezTo>
                    <a:pt x="571" y="158"/>
                    <a:pt x="564" y="154"/>
                    <a:pt x="561" y="159"/>
                  </a:cubicBezTo>
                  <a:cubicBezTo>
                    <a:pt x="561" y="161"/>
                    <a:pt x="565" y="159"/>
                    <a:pt x="564" y="162"/>
                  </a:cubicBezTo>
                  <a:cubicBezTo>
                    <a:pt x="558" y="163"/>
                    <a:pt x="542" y="162"/>
                    <a:pt x="547" y="155"/>
                  </a:cubicBezTo>
                  <a:cubicBezTo>
                    <a:pt x="541" y="154"/>
                    <a:pt x="540" y="148"/>
                    <a:pt x="533" y="149"/>
                  </a:cubicBezTo>
                  <a:cubicBezTo>
                    <a:pt x="534" y="152"/>
                    <a:pt x="531" y="151"/>
                    <a:pt x="532" y="154"/>
                  </a:cubicBezTo>
                  <a:cubicBezTo>
                    <a:pt x="535" y="156"/>
                    <a:pt x="538" y="158"/>
                    <a:pt x="539" y="161"/>
                  </a:cubicBezTo>
                  <a:cubicBezTo>
                    <a:pt x="535" y="161"/>
                    <a:pt x="525" y="161"/>
                    <a:pt x="522" y="158"/>
                  </a:cubicBezTo>
                  <a:cubicBezTo>
                    <a:pt x="523" y="156"/>
                    <a:pt x="526" y="156"/>
                    <a:pt x="526" y="152"/>
                  </a:cubicBezTo>
                  <a:cubicBezTo>
                    <a:pt x="519" y="153"/>
                    <a:pt x="518" y="150"/>
                    <a:pt x="517" y="146"/>
                  </a:cubicBezTo>
                  <a:cubicBezTo>
                    <a:pt x="515" y="146"/>
                    <a:pt x="511" y="145"/>
                    <a:pt x="511" y="147"/>
                  </a:cubicBezTo>
                  <a:cubicBezTo>
                    <a:pt x="515" y="148"/>
                    <a:pt x="513" y="151"/>
                    <a:pt x="516" y="152"/>
                  </a:cubicBezTo>
                  <a:cubicBezTo>
                    <a:pt x="510" y="154"/>
                    <a:pt x="500" y="150"/>
                    <a:pt x="491" y="151"/>
                  </a:cubicBezTo>
                  <a:cubicBezTo>
                    <a:pt x="489" y="153"/>
                    <a:pt x="491" y="158"/>
                    <a:pt x="490" y="159"/>
                  </a:cubicBezTo>
                  <a:cubicBezTo>
                    <a:pt x="483" y="158"/>
                    <a:pt x="489" y="148"/>
                    <a:pt x="482" y="147"/>
                  </a:cubicBezTo>
                  <a:cubicBezTo>
                    <a:pt x="482" y="154"/>
                    <a:pt x="476" y="146"/>
                    <a:pt x="472" y="150"/>
                  </a:cubicBezTo>
                  <a:cubicBezTo>
                    <a:pt x="472" y="155"/>
                    <a:pt x="482" y="151"/>
                    <a:pt x="481" y="158"/>
                  </a:cubicBezTo>
                  <a:cubicBezTo>
                    <a:pt x="475" y="156"/>
                    <a:pt x="474" y="159"/>
                    <a:pt x="469" y="159"/>
                  </a:cubicBezTo>
                  <a:cubicBezTo>
                    <a:pt x="469" y="151"/>
                    <a:pt x="460" y="147"/>
                    <a:pt x="451" y="149"/>
                  </a:cubicBezTo>
                  <a:cubicBezTo>
                    <a:pt x="450" y="152"/>
                    <a:pt x="454" y="150"/>
                    <a:pt x="454" y="152"/>
                  </a:cubicBezTo>
                  <a:cubicBezTo>
                    <a:pt x="450" y="151"/>
                    <a:pt x="451" y="154"/>
                    <a:pt x="448" y="154"/>
                  </a:cubicBezTo>
                  <a:cubicBezTo>
                    <a:pt x="446" y="144"/>
                    <a:pt x="432" y="148"/>
                    <a:pt x="425" y="145"/>
                  </a:cubicBezTo>
                  <a:cubicBezTo>
                    <a:pt x="413" y="148"/>
                    <a:pt x="404" y="147"/>
                    <a:pt x="392" y="144"/>
                  </a:cubicBezTo>
                  <a:cubicBezTo>
                    <a:pt x="395" y="144"/>
                    <a:pt x="398" y="144"/>
                    <a:pt x="400" y="142"/>
                  </a:cubicBezTo>
                  <a:cubicBezTo>
                    <a:pt x="395" y="143"/>
                    <a:pt x="391" y="142"/>
                    <a:pt x="388" y="141"/>
                  </a:cubicBezTo>
                  <a:cubicBezTo>
                    <a:pt x="387" y="143"/>
                    <a:pt x="387" y="145"/>
                    <a:pt x="386" y="146"/>
                  </a:cubicBezTo>
                  <a:cubicBezTo>
                    <a:pt x="381" y="144"/>
                    <a:pt x="378" y="147"/>
                    <a:pt x="374" y="144"/>
                  </a:cubicBezTo>
                  <a:cubicBezTo>
                    <a:pt x="375" y="142"/>
                    <a:pt x="381" y="144"/>
                    <a:pt x="380" y="139"/>
                  </a:cubicBezTo>
                  <a:cubicBezTo>
                    <a:pt x="374" y="140"/>
                    <a:pt x="372" y="137"/>
                    <a:pt x="367" y="141"/>
                  </a:cubicBezTo>
                  <a:cubicBezTo>
                    <a:pt x="365" y="141"/>
                    <a:pt x="365" y="138"/>
                    <a:pt x="363" y="139"/>
                  </a:cubicBezTo>
                  <a:cubicBezTo>
                    <a:pt x="351" y="141"/>
                    <a:pt x="342" y="133"/>
                    <a:pt x="330" y="139"/>
                  </a:cubicBezTo>
                  <a:cubicBezTo>
                    <a:pt x="327" y="135"/>
                    <a:pt x="318" y="139"/>
                    <a:pt x="312" y="136"/>
                  </a:cubicBezTo>
                  <a:cubicBezTo>
                    <a:pt x="313" y="142"/>
                    <a:pt x="312" y="142"/>
                    <a:pt x="310" y="146"/>
                  </a:cubicBezTo>
                  <a:cubicBezTo>
                    <a:pt x="314" y="148"/>
                    <a:pt x="310" y="151"/>
                    <a:pt x="312" y="152"/>
                  </a:cubicBezTo>
                  <a:cubicBezTo>
                    <a:pt x="312" y="149"/>
                    <a:pt x="316" y="155"/>
                    <a:pt x="316" y="151"/>
                  </a:cubicBezTo>
                  <a:cubicBezTo>
                    <a:pt x="314" y="150"/>
                    <a:pt x="318" y="148"/>
                    <a:pt x="320" y="147"/>
                  </a:cubicBezTo>
                  <a:cubicBezTo>
                    <a:pt x="319" y="145"/>
                    <a:pt x="316" y="145"/>
                    <a:pt x="316" y="142"/>
                  </a:cubicBezTo>
                  <a:cubicBezTo>
                    <a:pt x="319" y="138"/>
                    <a:pt x="326" y="138"/>
                    <a:pt x="330" y="141"/>
                  </a:cubicBezTo>
                  <a:cubicBezTo>
                    <a:pt x="329" y="144"/>
                    <a:pt x="326" y="144"/>
                    <a:pt x="324" y="145"/>
                  </a:cubicBezTo>
                  <a:cubicBezTo>
                    <a:pt x="326" y="148"/>
                    <a:pt x="325" y="148"/>
                    <a:pt x="325" y="152"/>
                  </a:cubicBezTo>
                  <a:cubicBezTo>
                    <a:pt x="327" y="154"/>
                    <a:pt x="330" y="153"/>
                    <a:pt x="330" y="156"/>
                  </a:cubicBezTo>
                  <a:cubicBezTo>
                    <a:pt x="318" y="160"/>
                    <a:pt x="303" y="165"/>
                    <a:pt x="289" y="161"/>
                  </a:cubicBezTo>
                  <a:cubicBezTo>
                    <a:pt x="288" y="168"/>
                    <a:pt x="278" y="160"/>
                    <a:pt x="275" y="164"/>
                  </a:cubicBezTo>
                  <a:cubicBezTo>
                    <a:pt x="274" y="167"/>
                    <a:pt x="278" y="165"/>
                    <a:pt x="277" y="168"/>
                  </a:cubicBezTo>
                  <a:cubicBezTo>
                    <a:pt x="259" y="177"/>
                    <a:pt x="241" y="166"/>
                    <a:pt x="221" y="169"/>
                  </a:cubicBezTo>
                  <a:cubicBezTo>
                    <a:pt x="223" y="169"/>
                    <a:pt x="222" y="171"/>
                    <a:pt x="222" y="172"/>
                  </a:cubicBezTo>
                  <a:cubicBezTo>
                    <a:pt x="218" y="174"/>
                    <a:pt x="215" y="174"/>
                    <a:pt x="209" y="174"/>
                  </a:cubicBezTo>
                  <a:cubicBezTo>
                    <a:pt x="208" y="181"/>
                    <a:pt x="202" y="184"/>
                    <a:pt x="196" y="184"/>
                  </a:cubicBezTo>
                  <a:cubicBezTo>
                    <a:pt x="197" y="185"/>
                    <a:pt x="193" y="189"/>
                    <a:pt x="190" y="189"/>
                  </a:cubicBezTo>
                  <a:cubicBezTo>
                    <a:pt x="188" y="186"/>
                    <a:pt x="183" y="185"/>
                    <a:pt x="182" y="179"/>
                  </a:cubicBezTo>
                  <a:cubicBezTo>
                    <a:pt x="184" y="178"/>
                    <a:pt x="186" y="182"/>
                    <a:pt x="186" y="178"/>
                  </a:cubicBezTo>
                  <a:cubicBezTo>
                    <a:pt x="186" y="176"/>
                    <a:pt x="183" y="175"/>
                    <a:pt x="179" y="175"/>
                  </a:cubicBezTo>
                  <a:cubicBezTo>
                    <a:pt x="178" y="178"/>
                    <a:pt x="183" y="175"/>
                    <a:pt x="182" y="178"/>
                  </a:cubicBezTo>
                  <a:cubicBezTo>
                    <a:pt x="179" y="177"/>
                    <a:pt x="178" y="178"/>
                    <a:pt x="176" y="176"/>
                  </a:cubicBezTo>
                  <a:cubicBezTo>
                    <a:pt x="176" y="175"/>
                    <a:pt x="178" y="176"/>
                    <a:pt x="178" y="175"/>
                  </a:cubicBezTo>
                  <a:cubicBezTo>
                    <a:pt x="175" y="174"/>
                    <a:pt x="171" y="171"/>
                    <a:pt x="168" y="174"/>
                  </a:cubicBezTo>
                  <a:cubicBezTo>
                    <a:pt x="172" y="174"/>
                    <a:pt x="173" y="177"/>
                    <a:pt x="174" y="180"/>
                  </a:cubicBezTo>
                  <a:cubicBezTo>
                    <a:pt x="168" y="183"/>
                    <a:pt x="160" y="177"/>
                    <a:pt x="156" y="183"/>
                  </a:cubicBezTo>
                  <a:cubicBezTo>
                    <a:pt x="162" y="182"/>
                    <a:pt x="160" y="188"/>
                    <a:pt x="165" y="188"/>
                  </a:cubicBezTo>
                  <a:cubicBezTo>
                    <a:pt x="165" y="185"/>
                    <a:pt x="165" y="183"/>
                    <a:pt x="167" y="183"/>
                  </a:cubicBezTo>
                  <a:cubicBezTo>
                    <a:pt x="170" y="182"/>
                    <a:pt x="169" y="185"/>
                    <a:pt x="172" y="185"/>
                  </a:cubicBezTo>
                  <a:cubicBezTo>
                    <a:pt x="175" y="183"/>
                    <a:pt x="173" y="177"/>
                    <a:pt x="178" y="180"/>
                  </a:cubicBezTo>
                  <a:cubicBezTo>
                    <a:pt x="178" y="185"/>
                    <a:pt x="175" y="182"/>
                    <a:pt x="175" y="185"/>
                  </a:cubicBezTo>
                  <a:cubicBezTo>
                    <a:pt x="176" y="187"/>
                    <a:pt x="181" y="185"/>
                    <a:pt x="182" y="187"/>
                  </a:cubicBezTo>
                  <a:cubicBezTo>
                    <a:pt x="181" y="194"/>
                    <a:pt x="188" y="195"/>
                    <a:pt x="194" y="195"/>
                  </a:cubicBezTo>
                  <a:cubicBezTo>
                    <a:pt x="194" y="194"/>
                    <a:pt x="194" y="192"/>
                    <a:pt x="195" y="192"/>
                  </a:cubicBezTo>
                  <a:cubicBezTo>
                    <a:pt x="201" y="196"/>
                    <a:pt x="209" y="191"/>
                    <a:pt x="216" y="197"/>
                  </a:cubicBezTo>
                  <a:cubicBezTo>
                    <a:pt x="214" y="204"/>
                    <a:pt x="203" y="198"/>
                    <a:pt x="198" y="203"/>
                  </a:cubicBezTo>
                  <a:cubicBezTo>
                    <a:pt x="194" y="198"/>
                    <a:pt x="186" y="199"/>
                    <a:pt x="180" y="201"/>
                  </a:cubicBezTo>
                  <a:cubicBezTo>
                    <a:pt x="181" y="202"/>
                    <a:pt x="182" y="202"/>
                    <a:pt x="183" y="203"/>
                  </a:cubicBezTo>
                  <a:cubicBezTo>
                    <a:pt x="181" y="203"/>
                    <a:pt x="180" y="203"/>
                    <a:pt x="180" y="205"/>
                  </a:cubicBezTo>
                  <a:cubicBezTo>
                    <a:pt x="179" y="215"/>
                    <a:pt x="194" y="212"/>
                    <a:pt x="198" y="217"/>
                  </a:cubicBezTo>
                  <a:cubicBezTo>
                    <a:pt x="181" y="221"/>
                    <a:pt x="164" y="216"/>
                    <a:pt x="151" y="212"/>
                  </a:cubicBezTo>
                  <a:cubicBezTo>
                    <a:pt x="153" y="216"/>
                    <a:pt x="149" y="214"/>
                    <a:pt x="153" y="219"/>
                  </a:cubicBezTo>
                  <a:cubicBezTo>
                    <a:pt x="151" y="221"/>
                    <a:pt x="150" y="220"/>
                    <a:pt x="149" y="224"/>
                  </a:cubicBezTo>
                  <a:cubicBezTo>
                    <a:pt x="140" y="222"/>
                    <a:pt x="133" y="218"/>
                    <a:pt x="130" y="212"/>
                  </a:cubicBezTo>
                  <a:cubicBezTo>
                    <a:pt x="124" y="211"/>
                    <a:pt x="116" y="212"/>
                    <a:pt x="114" y="208"/>
                  </a:cubicBezTo>
                  <a:cubicBezTo>
                    <a:pt x="117" y="209"/>
                    <a:pt x="117" y="207"/>
                    <a:pt x="120" y="207"/>
                  </a:cubicBezTo>
                  <a:cubicBezTo>
                    <a:pt x="121" y="205"/>
                    <a:pt x="116" y="203"/>
                    <a:pt x="119" y="201"/>
                  </a:cubicBezTo>
                  <a:cubicBezTo>
                    <a:pt x="128" y="201"/>
                    <a:pt x="131" y="217"/>
                    <a:pt x="137" y="209"/>
                  </a:cubicBezTo>
                  <a:cubicBezTo>
                    <a:pt x="136" y="207"/>
                    <a:pt x="131" y="209"/>
                    <a:pt x="130" y="207"/>
                  </a:cubicBezTo>
                  <a:cubicBezTo>
                    <a:pt x="129" y="203"/>
                    <a:pt x="133" y="203"/>
                    <a:pt x="137" y="203"/>
                  </a:cubicBezTo>
                  <a:cubicBezTo>
                    <a:pt x="131" y="202"/>
                    <a:pt x="135" y="194"/>
                    <a:pt x="130" y="196"/>
                  </a:cubicBezTo>
                  <a:cubicBezTo>
                    <a:pt x="131" y="196"/>
                    <a:pt x="132" y="196"/>
                    <a:pt x="131" y="198"/>
                  </a:cubicBezTo>
                  <a:cubicBezTo>
                    <a:pt x="130" y="199"/>
                    <a:pt x="124" y="200"/>
                    <a:pt x="124" y="197"/>
                  </a:cubicBezTo>
                  <a:cubicBezTo>
                    <a:pt x="128" y="194"/>
                    <a:pt x="120" y="193"/>
                    <a:pt x="126" y="190"/>
                  </a:cubicBezTo>
                  <a:cubicBezTo>
                    <a:pt x="124" y="190"/>
                    <a:pt x="123" y="188"/>
                    <a:pt x="121" y="188"/>
                  </a:cubicBezTo>
                  <a:cubicBezTo>
                    <a:pt x="114" y="198"/>
                    <a:pt x="100" y="186"/>
                    <a:pt x="89" y="187"/>
                  </a:cubicBezTo>
                  <a:cubicBezTo>
                    <a:pt x="93" y="187"/>
                    <a:pt x="90" y="195"/>
                    <a:pt x="96" y="193"/>
                  </a:cubicBezTo>
                  <a:cubicBezTo>
                    <a:pt x="99" y="193"/>
                    <a:pt x="92" y="191"/>
                    <a:pt x="96" y="190"/>
                  </a:cubicBezTo>
                  <a:cubicBezTo>
                    <a:pt x="97" y="191"/>
                    <a:pt x="100" y="191"/>
                    <a:pt x="101" y="192"/>
                  </a:cubicBezTo>
                  <a:cubicBezTo>
                    <a:pt x="99" y="192"/>
                    <a:pt x="96" y="191"/>
                    <a:pt x="97" y="194"/>
                  </a:cubicBezTo>
                  <a:cubicBezTo>
                    <a:pt x="101" y="193"/>
                    <a:pt x="104" y="196"/>
                    <a:pt x="102" y="198"/>
                  </a:cubicBezTo>
                  <a:cubicBezTo>
                    <a:pt x="99" y="198"/>
                    <a:pt x="96" y="194"/>
                    <a:pt x="94" y="197"/>
                  </a:cubicBezTo>
                  <a:cubicBezTo>
                    <a:pt x="100" y="197"/>
                    <a:pt x="103" y="200"/>
                    <a:pt x="107" y="200"/>
                  </a:cubicBezTo>
                  <a:cubicBezTo>
                    <a:pt x="107" y="203"/>
                    <a:pt x="109" y="204"/>
                    <a:pt x="110" y="205"/>
                  </a:cubicBezTo>
                  <a:cubicBezTo>
                    <a:pt x="97" y="207"/>
                    <a:pt x="79" y="194"/>
                    <a:pt x="73" y="208"/>
                  </a:cubicBezTo>
                  <a:cubicBezTo>
                    <a:pt x="67" y="207"/>
                    <a:pt x="70" y="211"/>
                    <a:pt x="65" y="212"/>
                  </a:cubicBezTo>
                  <a:cubicBezTo>
                    <a:pt x="69" y="215"/>
                    <a:pt x="78" y="212"/>
                    <a:pt x="80" y="217"/>
                  </a:cubicBezTo>
                  <a:cubicBezTo>
                    <a:pt x="76" y="219"/>
                    <a:pt x="72" y="216"/>
                    <a:pt x="69" y="219"/>
                  </a:cubicBezTo>
                  <a:cubicBezTo>
                    <a:pt x="72" y="219"/>
                    <a:pt x="71" y="221"/>
                    <a:pt x="71" y="224"/>
                  </a:cubicBezTo>
                  <a:cubicBezTo>
                    <a:pt x="69" y="224"/>
                    <a:pt x="69" y="223"/>
                    <a:pt x="67" y="223"/>
                  </a:cubicBezTo>
                  <a:cubicBezTo>
                    <a:pt x="66" y="226"/>
                    <a:pt x="69" y="226"/>
                    <a:pt x="69" y="228"/>
                  </a:cubicBezTo>
                  <a:cubicBezTo>
                    <a:pt x="67" y="229"/>
                    <a:pt x="64" y="229"/>
                    <a:pt x="63" y="231"/>
                  </a:cubicBezTo>
                  <a:cubicBezTo>
                    <a:pt x="67" y="231"/>
                    <a:pt x="65" y="233"/>
                    <a:pt x="65" y="236"/>
                  </a:cubicBezTo>
                  <a:cubicBezTo>
                    <a:pt x="69" y="237"/>
                    <a:pt x="74" y="239"/>
                    <a:pt x="72" y="244"/>
                  </a:cubicBezTo>
                  <a:cubicBezTo>
                    <a:pt x="78" y="247"/>
                    <a:pt x="85" y="250"/>
                    <a:pt x="89" y="256"/>
                  </a:cubicBezTo>
                  <a:cubicBezTo>
                    <a:pt x="86" y="257"/>
                    <a:pt x="84" y="259"/>
                    <a:pt x="81" y="259"/>
                  </a:cubicBezTo>
                  <a:cubicBezTo>
                    <a:pt x="80" y="262"/>
                    <a:pt x="83" y="262"/>
                    <a:pt x="81" y="264"/>
                  </a:cubicBezTo>
                  <a:cubicBezTo>
                    <a:pt x="72" y="265"/>
                    <a:pt x="69" y="264"/>
                    <a:pt x="61" y="263"/>
                  </a:cubicBezTo>
                  <a:cubicBezTo>
                    <a:pt x="61" y="269"/>
                    <a:pt x="62" y="272"/>
                    <a:pt x="59" y="275"/>
                  </a:cubicBezTo>
                  <a:cubicBezTo>
                    <a:pt x="59" y="279"/>
                    <a:pt x="63" y="278"/>
                    <a:pt x="62" y="282"/>
                  </a:cubicBezTo>
                  <a:cubicBezTo>
                    <a:pt x="58" y="282"/>
                    <a:pt x="57" y="286"/>
                    <a:pt x="54" y="287"/>
                  </a:cubicBezTo>
                  <a:cubicBezTo>
                    <a:pt x="60" y="293"/>
                    <a:pt x="52" y="299"/>
                    <a:pt x="57" y="304"/>
                  </a:cubicBezTo>
                  <a:cubicBezTo>
                    <a:pt x="52" y="306"/>
                    <a:pt x="52" y="312"/>
                    <a:pt x="46" y="313"/>
                  </a:cubicBezTo>
                  <a:cubicBezTo>
                    <a:pt x="48" y="326"/>
                    <a:pt x="63" y="326"/>
                    <a:pt x="64" y="339"/>
                  </a:cubicBezTo>
                  <a:cubicBezTo>
                    <a:pt x="62" y="342"/>
                    <a:pt x="60" y="339"/>
                    <a:pt x="58" y="341"/>
                  </a:cubicBezTo>
                  <a:cubicBezTo>
                    <a:pt x="64" y="343"/>
                    <a:pt x="71" y="343"/>
                    <a:pt x="73" y="349"/>
                  </a:cubicBezTo>
                  <a:cubicBezTo>
                    <a:pt x="71" y="351"/>
                    <a:pt x="70" y="352"/>
                    <a:pt x="67" y="352"/>
                  </a:cubicBezTo>
                  <a:cubicBezTo>
                    <a:pt x="65" y="351"/>
                    <a:pt x="63" y="350"/>
                    <a:pt x="63" y="347"/>
                  </a:cubicBezTo>
                  <a:cubicBezTo>
                    <a:pt x="55" y="346"/>
                    <a:pt x="46" y="345"/>
                    <a:pt x="46" y="336"/>
                  </a:cubicBezTo>
                  <a:cubicBezTo>
                    <a:pt x="47" y="334"/>
                    <a:pt x="49" y="334"/>
                    <a:pt x="51" y="333"/>
                  </a:cubicBezTo>
                  <a:cubicBezTo>
                    <a:pt x="51" y="329"/>
                    <a:pt x="48" y="329"/>
                    <a:pt x="49" y="325"/>
                  </a:cubicBezTo>
                  <a:cubicBezTo>
                    <a:pt x="27" y="323"/>
                    <a:pt x="19" y="339"/>
                    <a:pt x="13" y="349"/>
                  </a:cubicBezTo>
                  <a:cubicBezTo>
                    <a:pt x="15" y="346"/>
                    <a:pt x="24" y="343"/>
                    <a:pt x="26" y="349"/>
                  </a:cubicBezTo>
                  <a:cubicBezTo>
                    <a:pt x="20" y="354"/>
                    <a:pt x="16" y="361"/>
                    <a:pt x="17" y="373"/>
                  </a:cubicBezTo>
                  <a:cubicBezTo>
                    <a:pt x="23" y="377"/>
                    <a:pt x="31" y="375"/>
                    <a:pt x="35" y="381"/>
                  </a:cubicBezTo>
                  <a:cubicBezTo>
                    <a:pt x="43" y="375"/>
                    <a:pt x="63" y="362"/>
                    <a:pt x="73" y="372"/>
                  </a:cubicBezTo>
                  <a:cubicBezTo>
                    <a:pt x="70" y="383"/>
                    <a:pt x="68" y="395"/>
                    <a:pt x="57" y="398"/>
                  </a:cubicBezTo>
                  <a:cubicBezTo>
                    <a:pt x="56" y="402"/>
                    <a:pt x="56" y="403"/>
                    <a:pt x="55" y="407"/>
                  </a:cubicBezTo>
                  <a:cubicBezTo>
                    <a:pt x="51" y="407"/>
                    <a:pt x="48" y="411"/>
                    <a:pt x="42" y="409"/>
                  </a:cubicBezTo>
                  <a:cubicBezTo>
                    <a:pt x="41" y="408"/>
                    <a:pt x="41" y="405"/>
                    <a:pt x="39" y="404"/>
                  </a:cubicBezTo>
                  <a:cubicBezTo>
                    <a:pt x="23" y="397"/>
                    <a:pt x="19" y="412"/>
                    <a:pt x="28" y="420"/>
                  </a:cubicBezTo>
                  <a:cubicBezTo>
                    <a:pt x="22" y="427"/>
                    <a:pt x="26" y="438"/>
                    <a:pt x="21" y="446"/>
                  </a:cubicBezTo>
                  <a:cubicBezTo>
                    <a:pt x="14" y="446"/>
                    <a:pt x="14" y="446"/>
                    <a:pt x="14" y="446"/>
                  </a:cubicBezTo>
                  <a:cubicBezTo>
                    <a:pt x="13" y="456"/>
                    <a:pt x="0" y="459"/>
                    <a:pt x="0" y="468"/>
                  </a:cubicBezTo>
                  <a:cubicBezTo>
                    <a:pt x="0" y="480"/>
                    <a:pt x="21" y="473"/>
                    <a:pt x="21" y="489"/>
                  </a:cubicBezTo>
                  <a:cubicBezTo>
                    <a:pt x="29" y="489"/>
                    <a:pt x="31" y="493"/>
                    <a:pt x="30" y="499"/>
                  </a:cubicBezTo>
                  <a:cubicBezTo>
                    <a:pt x="34" y="500"/>
                    <a:pt x="35" y="498"/>
                    <a:pt x="39" y="498"/>
                  </a:cubicBezTo>
                  <a:cubicBezTo>
                    <a:pt x="41" y="500"/>
                    <a:pt x="40" y="504"/>
                    <a:pt x="40" y="508"/>
                  </a:cubicBezTo>
                  <a:cubicBezTo>
                    <a:pt x="42" y="509"/>
                    <a:pt x="44" y="509"/>
                    <a:pt x="45" y="510"/>
                  </a:cubicBezTo>
                  <a:cubicBezTo>
                    <a:pt x="45" y="514"/>
                    <a:pt x="42" y="514"/>
                    <a:pt x="41" y="517"/>
                  </a:cubicBezTo>
                  <a:cubicBezTo>
                    <a:pt x="42" y="518"/>
                    <a:pt x="44" y="519"/>
                    <a:pt x="44" y="521"/>
                  </a:cubicBezTo>
                  <a:cubicBezTo>
                    <a:pt x="40" y="523"/>
                    <a:pt x="36" y="525"/>
                    <a:pt x="34" y="528"/>
                  </a:cubicBezTo>
                  <a:cubicBezTo>
                    <a:pt x="38" y="530"/>
                    <a:pt x="35" y="539"/>
                    <a:pt x="30" y="538"/>
                  </a:cubicBezTo>
                  <a:cubicBezTo>
                    <a:pt x="29" y="542"/>
                    <a:pt x="33" y="541"/>
                    <a:pt x="33" y="545"/>
                  </a:cubicBezTo>
                  <a:cubicBezTo>
                    <a:pt x="36" y="563"/>
                    <a:pt x="38" y="580"/>
                    <a:pt x="54" y="585"/>
                  </a:cubicBezTo>
                  <a:cubicBezTo>
                    <a:pt x="61" y="587"/>
                    <a:pt x="68" y="585"/>
                    <a:pt x="75" y="586"/>
                  </a:cubicBezTo>
                  <a:cubicBezTo>
                    <a:pt x="97" y="589"/>
                    <a:pt x="121" y="598"/>
                    <a:pt x="140" y="600"/>
                  </a:cubicBezTo>
                  <a:cubicBezTo>
                    <a:pt x="132" y="602"/>
                    <a:pt x="124" y="602"/>
                    <a:pt x="117" y="604"/>
                  </a:cubicBezTo>
                  <a:cubicBezTo>
                    <a:pt x="117" y="599"/>
                    <a:pt x="112" y="600"/>
                    <a:pt x="109" y="599"/>
                  </a:cubicBezTo>
                  <a:cubicBezTo>
                    <a:pt x="107" y="600"/>
                    <a:pt x="112" y="601"/>
                    <a:pt x="111" y="604"/>
                  </a:cubicBezTo>
                  <a:cubicBezTo>
                    <a:pt x="101" y="602"/>
                    <a:pt x="99" y="606"/>
                    <a:pt x="89" y="606"/>
                  </a:cubicBezTo>
                  <a:cubicBezTo>
                    <a:pt x="87" y="612"/>
                    <a:pt x="79" y="614"/>
                    <a:pt x="73" y="618"/>
                  </a:cubicBezTo>
                  <a:cubicBezTo>
                    <a:pt x="83" y="620"/>
                    <a:pt x="97" y="618"/>
                    <a:pt x="102" y="625"/>
                  </a:cubicBezTo>
                  <a:cubicBezTo>
                    <a:pt x="100" y="625"/>
                    <a:pt x="100" y="628"/>
                    <a:pt x="99" y="629"/>
                  </a:cubicBezTo>
                  <a:cubicBezTo>
                    <a:pt x="108" y="629"/>
                    <a:pt x="117" y="624"/>
                    <a:pt x="125" y="632"/>
                  </a:cubicBezTo>
                  <a:cubicBezTo>
                    <a:pt x="108" y="633"/>
                    <a:pt x="87" y="634"/>
                    <a:pt x="70" y="632"/>
                  </a:cubicBezTo>
                  <a:cubicBezTo>
                    <a:pt x="68" y="639"/>
                    <a:pt x="54" y="641"/>
                    <a:pt x="49" y="638"/>
                  </a:cubicBezTo>
                  <a:cubicBezTo>
                    <a:pt x="50" y="636"/>
                    <a:pt x="52" y="635"/>
                    <a:pt x="56" y="635"/>
                  </a:cubicBezTo>
                  <a:cubicBezTo>
                    <a:pt x="53" y="632"/>
                    <a:pt x="54" y="632"/>
                    <a:pt x="54" y="627"/>
                  </a:cubicBezTo>
                  <a:cubicBezTo>
                    <a:pt x="48" y="626"/>
                    <a:pt x="43" y="625"/>
                    <a:pt x="36" y="625"/>
                  </a:cubicBezTo>
                  <a:cubicBezTo>
                    <a:pt x="35" y="623"/>
                    <a:pt x="35" y="621"/>
                    <a:pt x="32" y="620"/>
                  </a:cubicBezTo>
                  <a:cubicBezTo>
                    <a:pt x="21" y="622"/>
                    <a:pt x="25" y="629"/>
                    <a:pt x="21" y="637"/>
                  </a:cubicBezTo>
                  <a:cubicBezTo>
                    <a:pt x="28" y="637"/>
                    <a:pt x="32" y="644"/>
                    <a:pt x="39" y="645"/>
                  </a:cubicBezTo>
                  <a:cubicBezTo>
                    <a:pt x="42" y="646"/>
                    <a:pt x="45" y="645"/>
                    <a:pt x="48" y="645"/>
                  </a:cubicBezTo>
                  <a:cubicBezTo>
                    <a:pt x="62" y="647"/>
                    <a:pt x="85" y="652"/>
                    <a:pt x="98" y="654"/>
                  </a:cubicBezTo>
                  <a:cubicBezTo>
                    <a:pt x="104" y="655"/>
                    <a:pt x="112" y="653"/>
                    <a:pt x="116" y="657"/>
                  </a:cubicBezTo>
                  <a:cubicBezTo>
                    <a:pt x="103" y="658"/>
                    <a:pt x="89" y="655"/>
                    <a:pt x="80" y="660"/>
                  </a:cubicBezTo>
                  <a:cubicBezTo>
                    <a:pt x="85" y="662"/>
                    <a:pt x="92" y="662"/>
                    <a:pt x="97" y="663"/>
                  </a:cubicBezTo>
                  <a:cubicBezTo>
                    <a:pt x="97" y="665"/>
                    <a:pt x="98" y="667"/>
                    <a:pt x="98" y="668"/>
                  </a:cubicBezTo>
                  <a:cubicBezTo>
                    <a:pt x="110" y="669"/>
                    <a:pt x="121" y="670"/>
                    <a:pt x="125" y="679"/>
                  </a:cubicBezTo>
                  <a:cubicBezTo>
                    <a:pt x="128" y="678"/>
                    <a:pt x="134" y="678"/>
                    <a:pt x="138" y="681"/>
                  </a:cubicBezTo>
                  <a:cubicBezTo>
                    <a:pt x="129" y="683"/>
                    <a:pt x="119" y="683"/>
                    <a:pt x="112" y="687"/>
                  </a:cubicBezTo>
                  <a:cubicBezTo>
                    <a:pt x="91" y="686"/>
                    <a:pt x="70" y="685"/>
                    <a:pt x="50" y="682"/>
                  </a:cubicBezTo>
                  <a:cubicBezTo>
                    <a:pt x="47" y="678"/>
                    <a:pt x="42" y="675"/>
                    <a:pt x="36" y="673"/>
                  </a:cubicBezTo>
                  <a:cubicBezTo>
                    <a:pt x="31" y="677"/>
                    <a:pt x="26" y="683"/>
                    <a:pt x="27" y="690"/>
                  </a:cubicBezTo>
                  <a:cubicBezTo>
                    <a:pt x="22" y="692"/>
                    <a:pt x="19" y="695"/>
                    <a:pt x="17" y="699"/>
                  </a:cubicBezTo>
                  <a:cubicBezTo>
                    <a:pt x="17" y="702"/>
                    <a:pt x="19" y="704"/>
                    <a:pt x="18" y="708"/>
                  </a:cubicBezTo>
                  <a:cubicBezTo>
                    <a:pt x="24" y="710"/>
                    <a:pt x="26" y="714"/>
                    <a:pt x="31" y="710"/>
                  </a:cubicBezTo>
                  <a:cubicBezTo>
                    <a:pt x="31" y="712"/>
                    <a:pt x="31" y="714"/>
                    <a:pt x="33" y="714"/>
                  </a:cubicBezTo>
                  <a:cubicBezTo>
                    <a:pt x="33" y="712"/>
                    <a:pt x="33" y="710"/>
                    <a:pt x="34" y="710"/>
                  </a:cubicBezTo>
                  <a:cubicBezTo>
                    <a:pt x="44" y="714"/>
                    <a:pt x="50" y="705"/>
                    <a:pt x="58" y="711"/>
                  </a:cubicBezTo>
                  <a:cubicBezTo>
                    <a:pt x="67" y="707"/>
                    <a:pt x="79" y="707"/>
                    <a:pt x="89" y="709"/>
                  </a:cubicBezTo>
                  <a:cubicBezTo>
                    <a:pt x="93" y="710"/>
                    <a:pt x="96" y="714"/>
                    <a:pt x="100" y="715"/>
                  </a:cubicBezTo>
                  <a:cubicBezTo>
                    <a:pt x="117" y="719"/>
                    <a:pt x="137" y="713"/>
                    <a:pt x="153" y="720"/>
                  </a:cubicBezTo>
                  <a:cubicBezTo>
                    <a:pt x="122" y="722"/>
                    <a:pt x="103" y="721"/>
                    <a:pt x="75" y="720"/>
                  </a:cubicBezTo>
                  <a:cubicBezTo>
                    <a:pt x="74" y="730"/>
                    <a:pt x="58" y="725"/>
                    <a:pt x="54" y="731"/>
                  </a:cubicBezTo>
                  <a:cubicBezTo>
                    <a:pt x="45" y="731"/>
                    <a:pt x="33" y="733"/>
                    <a:pt x="26" y="739"/>
                  </a:cubicBezTo>
                  <a:cubicBezTo>
                    <a:pt x="28" y="741"/>
                    <a:pt x="33" y="740"/>
                    <a:pt x="34" y="744"/>
                  </a:cubicBezTo>
                  <a:cubicBezTo>
                    <a:pt x="61" y="741"/>
                    <a:pt x="79" y="739"/>
                    <a:pt x="103" y="743"/>
                  </a:cubicBezTo>
                  <a:cubicBezTo>
                    <a:pt x="103" y="744"/>
                    <a:pt x="102" y="745"/>
                    <a:pt x="102" y="745"/>
                  </a:cubicBezTo>
                  <a:cubicBezTo>
                    <a:pt x="110" y="744"/>
                    <a:pt x="121" y="745"/>
                    <a:pt x="124" y="751"/>
                  </a:cubicBezTo>
                  <a:cubicBezTo>
                    <a:pt x="144" y="746"/>
                    <a:pt x="164" y="751"/>
                    <a:pt x="185" y="754"/>
                  </a:cubicBezTo>
                  <a:cubicBezTo>
                    <a:pt x="197" y="755"/>
                    <a:pt x="210" y="752"/>
                    <a:pt x="222" y="753"/>
                  </a:cubicBezTo>
                  <a:cubicBezTo>
                    <a:pt x="238" y="754"/>
                    <a:pt x="255" y="757"/>
                    <a:pt x="272" y="753"/>
                  </a:cubicBezTo>
                  <a:cubicBezTo>
                    <a:pt x="267" y="750"/>
                    <a:pt x="261" y="751"/>
                    <a:pt x="257" y="750"/>
                  </a:cubicBezTo>
                  <a:cubicBezTo>
                    <a:pt x="258" y="747"/>
                    <a:pt x="261" y="749"/>
                    <a:pt x="263" y="749"/>
                  </a:cubicBezTo>
                  <a:cubicBezTo>
                    <a:pt x="267" y="740"/>
                    <a:pt x="280" y="745"/>
                    <a:pt x="290" y="742"/>
                  </a:cubicBezTo>
                  <a:cubicBezTo>
                    <a:pt x="283" y="738"/>
                    <a:pt x="273" y="742"/>
                    <a:pt x="266" y="738"/>
                  </a:cubicBezTo>
                  <a:cubicBezTo>
                    <a:pt x="268" y="737"/>
                    <a:pt x="269" y="737"/>
                    <a:pt x="269" y="736"/>
                  </a:cubicBezTo>
                  <a:cubicBezTo>
                    <a:pt x="263" y="735"/>
                    <a:pt x="256" y="735"/>
                    <a:pt x="254" y="731"/>
                  </a:cubicBezTo>
                  <a:cubicBezTo>
                    <a:pt x="235" y="728"/>
                    <a:pt x="211" y="729"/>
                    <a:pt x="192" y="724"/>
                  </a:cubicBezTo>
                  <a:cubicBezTo>
                    <a:pt x="196" y="725"/>
                    <a:pt x="202" y="723"/>
                    <a:pt x="206" y="723"/>
                  </a:cubicBezTo>
                  <a:cubicBezTo>
                    <a:pt x="223" y="724"/>
                    <a:pt x="241" y="728"/>
                    <a:pt x="253" y="722"/>
                  </a:cubicBezTo>
                  <a:cubicBezTo>
                    <a:pt x="273" y="726"/>
                    <a:pt x="299" y="728"/>
                    <a:pt x="318" y="726"/>
                  </a:cubicBezTo>
                  <a:cubicBezTo>
                    <a:pt x="322" y="725"/>
                    <a:pt x="322" y="727"/>
                    <a:pt x="325" y="727"/>
                  </a:cubicBezTo>
                  <a:cubicBezTo>
                    <a:pt x="362" y="725"/>
                    <a:pt x="410" y="727"/>
                    <a:pt x="451" y="732"/>
                  </a:cubicBezTo>
                  <a:cubicBezTo>
                    <a:pt x="435" y="732"/>
                    <a:pt x="413" y="734"/>
                    <a:pt x="399" y="731"/>
                  </a:cubicBezTo>
                  <a:cubicBezTo>
                    <a:pt x="384" y="727"/>
                    <a:pt x="358" y="732"/>
                    <a:pt x="346" y="729"/>
                  </a:cubicBezTo>
                  <a:cubicBezTo>
                    <a:pt x="341" y="732"/>
                    <a:pt x="334" y="731"/>
                    <a:pt x="330" y="734"/>
                  </a:cubicBezTo>
                  <a:cubicBezTo>
                    <a:pt x="376" y="744"/>
                    <a:pt x="423" y="733"/>
                    <a:pt x="466" y="741"/>
                  </a:cubicBezTo>
                  <a:cubicBezTo>
                    <a:pt x="459" y="748"/>
                    <a:pt x="447" y="744"/>
                    <a:pt x="432" y="746"/>
                  </a:cubicBezTo>
                  <a:cubicBezTo>
                    <a:pt x="430" y="746"/>
                    <a:pt x="430" y="743"/>
                    <a:pt x="428" y="742"/>
                  </a:cubicBezTo>
                  <a:cubicBezTo>
                    <a:pt x="425" y="741"/>
                    <a:pt x="424" y="744"/>
                    <a:pt x="422" y="742"/>
                  </a:cubicBezTo>
                  <a:cubicBezTo>
                    <a:pt x="423" y="748"/>
                    <a:pt x="432" y="747"/>
                    <a:pt x="435" y="750"/>
                  </a:cubicBezTo>
                  <a:cubicBezTo>
                    <a:pt x="429" y="751"/>
                    <a:pt x="420" y="749"/>
                    <a:pt x="422" y="755"/>
                  </a:cubicBezTo>
                  <a:cubicBezTo>
                    <a:pt x="423" y="752"/>
                    <a:pt x="427" y="756"/>
                    <a:pt x="430" y="755"/>
                  </a:cubicBezTo>
                  <a:cubicBezTo>
                    <a:pt x="431" y="756"/>
                    <a:pt x="431" y="758"/>
                    <a:pt x="430" y="759"/>
                  </a:cubicBezTo>
                  <a:cubicBezTo>
                    <a:pt x="476" y="759"/>
                    <a:pt x="522" y="763"/>
                    <a:pt x="569" y="760"/>
                  </a:cubicBezTo>
                  <a:cubicBezTo>
                    <a:pt x="569" y="760"/>
                    <a:pt x="569" y="758"/>
                    <a:pt x="570" y="758"/>
                  </a:cubicBezTo>
                  <a:cubicBezTo>
                    <a:pt x="581" y="760"/>
                    <a:pt x="596" y="760"/>
                    <a:pt x="612" y="761"/>
                  </a:cubicBezTo>
                  <a:cubicBezTo>
                    <a:pt x="645" y="762"/>
                    <a:pt x="680" y="758"/>
                    <a:pt x="714" y="759"/>
                  </a:cubicBezTo>
                  <a:cubicBezTo>
                    <a:pt x="734" y="760"/>
                    <a:pt x="753" y="765"/>
                    <a:pt x="771" y="759"/>
                  </a:cubicBezTo>
                  <a:cubicBezTo>
                    <a:pt x="768" y="755"/>
                    <a:pt x="761" y="761"/>
                    <a:pt x="757" y="756"/>
                  </a:cubicBezTo>
                  <a:cubicBezTo>
                    <a:pt x="761" y="753"/>
                    <a:pt x="756" y="752"/>
                    <a:pt x="758" y="748"/>
                  </a:cubicBezTo>
                  <a:cubicBezTo>
                    <a:pt x="769" y="745"/>
                    <a:pt x="786" y="749"/>
                    <a:pt x="791" y="741"/>
                  </a:cubicBezTo>
                  <a:cubicBezTo>
                    <a:pt x="770" y="737"/>
                    <a:pt x="755" y="741"/>
                    <a:pt x="733" y="736"/>
                  </a:cubicBezTo>
                  <a:cubicBezTo>
                    <a:pt x="732" y="738"/>
                    <a:pt x="729" y="737"/>
                    <a:pt x="727" y="739"/>
                  </a:cubicBezTo>
                  <a:cubicBezTo>
                    <a:pt x="728" y="736"/>
                    <a:pt x="724" y="738"/>
                    <a:pt x="724" y="736"/>
                  </a:cubicBezTo>
                  <a:cubicBezTo>
                    <a:pt x="671" y="735"/>
                    <a:pt x="617" y="732"/>
                    <a:pt x="573" y="728"/>
                  </a:cubicBezTo>
                  <a:cubicBezTo>
                    <a:pt x="564" y="732"/>
                    <a:pt x="553" y="726"/>
                    <a:pt x="541" y="730"/>
                  </a:cubicBezTo>
                  <a:cubicBezTo>
                    <a:pt x="540" y="729"/>
                    <a:pt x="540" y="728"/>
                    <a:pt x="539" y="727"/>
                  </a:cubicBezTo>
                  <a:cubicBezTo>
                    <a:pt x="529" y="732"/>
                    <a:pt x="516" y="724"/>
                    <a:pt x="506" y="729"/>
                  </a:cubicBezTo>
                  <a:cubicBezTo>
                    <a:pt x="506" y="726"/>
                    <a:pt x="500" y="728"/>
                    <a:pt x="501" y="724"/>
                  </a:cubicBezTo>
                  <a:cubicBezTo>
                    <a:pt x="491" y="729"/>
                    <a:pt x="473" y="726"/>
                    <a:pt x="460" y="725"/>
                  </a:cubicBezTo>
                  <a:cubicBezTo>
                    <a:pt x="465" y="718"/>
                    <a:pt x="475" y="722"/>
                    <a:pt x="482" y="721"/>
                  </a:cubicBezTo>
                  <a:cubicBezTo>
                    <a:pt x="506" y="719"/>
                    <a:pt x="545" y="718"/>
                    <a:pt x="576" y="720"/>
                  </a:cubicBezTo>
                  <a:cubicBezTo>
                    <a:pt x="637" y="724"/>
                    <a:pt x="704" y="726"/>
                    <a:pt x="757" y="729"/>
                  </a:cubicBezTo>
                  <a:cubicBezTo>
                    <a:pt x="758" y="731"/>
                    <a:pt x="750" y="730"/>
                    <a:pt x="753" y="731"/>
                  </a:cubicBezTo>
                  <a:cubicBezTo>
                    <a:pt x="765" y="733"/>
                    <a:pt x="775" y="733"/>
                    <a:pt x="785" y="733"/>
                  </a:cubicBezTo>
                  <a:cubicBezTo>
                    <a:pt x="787" y="731"/>
                    <a:pt x="799" y="737"/>
                    <a:pt x="796" y="729"/>
                  </a:cubicBezTo>
                  <a:cubicBezTo>
                    <a:pt x="805" y="728"/>
                    <a:pt x="811" y="727"/>
                    <a:pt x="816" y="725"/>
                  </a:cubicBezTo>
                  <a:cubicBezTo>
                    <a:pt x="778" y="720"/>
                    <a:pt x="748" y="715"/>
                    <a:pt x="710" y="714"/>
                  </a:cubicBezTo>
                  <a:cubicBezTo>
                    <a:pt x="710" y="716"/>
                    <a:pt x="708" y="717"/>
                    <a:pt x="705" y="717"/>
                  </a:cubicBezTo>
                  <a:cubicBezTo>
                    <a:pt x="703" y="712"/>
                    <a:pt x="699" y="716"/>
                    <a:pt x="696" y="716"/>
                  </a:cubicBezTo>
                  <a:cubicBezTo>
                    <a:pt x="690" y="716"/>
                    <a:pt x="684" y="711"/>
                    <a:pt x="677" y="713"/>
                  </a:cubicBezTo>
                  <a:cubicBezTo>
                    <a:pt x="674" y="714"/>
                    <a:pt x="674" y="719"/>
                    <a:pt x="670" y="715"/>
                  </a:cubicBezTo>
                  <a:cubicBezTo>
                    <a:pt x="670" y="714"/>
                    <a:pt x="672" y="714"/>
                    <a:pt x="672" y="713"/>
                  </a:cubicBezTo>
                  <a:cubicBezTo>
                    <a:pt x="663" y="713"/>
                    <a:pt x="655" y="705"/>
                    <a:pt x="647" y="709"/>
                  </a:cubicBezTo>
                  <a:cubicBezTo>
                    <a:pt x="647" y="708"/>
                    <a:pt x="648" y="708"/>
                    <a:pt x="648" y="706"/>
                  </a:cubicBezTo>
                  <a:cubicBezTo>
                    <a:pt x="632" y="706"/>
                    <a:pt x="632" y="706"/>
                    <a:pt x="632" y="706"/>
                  </a:cubicBezTo>
                  <a:cubicBezTo>
                    <a:pt x="632" y="709"/>
                    <a:pt x="632" y="710"/>
                    <a:pt x="630" y="710"/>
                  </a:cubicBezTo>
                  <a:cubicBezTo>
                    <a:pt x="619" y="707"/>
                    <a:pt x="611" y="713"/>
                    <a:pt x="600" y="710"/>
                  </a:cubicBezTo>
                  <a:cubicBezTo>
                    <a:pt x="598" y="711"/>
                    <a:pt x="598" y="715"/>
                    <a:pt x="595" y="714"/>
                  </a:cubicBezTo>
                  <a:cubicBezTo>
                    <a:pt x="593" y="711"/>
                    <a:pt x="596" y="712"/>
                    <a:pt x="596" y="710"/>
                  </a:cubicBezTo>
                  <a:cubicBezTo>
                    <a:pt x="593" y="710"/>
                    <a:pt x="591" y="711"/>
                    <a:pt x="589" y="711"/>
                  </a:cubicBezTo>
                  <a:cubicBezTo>
                    <a:pt x="589" y="709"/>
                    <a:pt x="590" y="709"/>
                    <a:pt x="590" y="707"/>
                  </a:cubicBezTo>
                  <a:cubicBezTo>
                    <a:pt x="584" y="709"/>
                    <a:pt x="583" y="706"/>
                    <a:pt x="576" y="706"/>
                  </a:cubicBezTo>
                  <a:cubicBezTo>
                    <a:pt x="578" y="702"/>
                    <a:pt x="563" y="701"/>
                    <a:pt x="561" y="705"/>
                  </a:cubicBezTo>
                  <a:cubicBezTo>
                    <a:pt x="553" y="690"/>
                    <a:pt x="524" y="703"/>
                    <a:pt x="519" y="686"/>
                  </a:cubicBezTo>
                  <a:cubicBezTo>
                    <a:pt x="517" y="688"/>
                    <a:pt x="519" y="689"/>
                    <a:pt x="517" y="691"/>
                  </a:cubicBezTo>
                  <a:cubicBezTo>
                    <a:pt x="511" y="692"/>
                    <a:pt x="507" y="691"/>
                    <a:pt x="503" y="689"/>
                  </a:cubicBezTo>
                  <a:cubicBezTo>
                    <a:pt x="506" y="689"/>
                    <a:pt x="508" y="689"/>
                    <a:pt x="509" y="687"/>
                  </a:cubicBezTo>
                  <a:cubicBezTo>
                    <a:pt x="504" y="684"/>
                    <a:pt x="501" y="688"/>
                    <a:pt x="498" y="690"/>
                  </a:cubicBezTo>
                  <a:cubicBezTo>
                    <a:pt x="497" y="688"/>
                    <a:pt x="498" y="689"/>
                    <a:pt x="498" y="686"/>
                  </a:cubicBezTo>
                  <a:cubicBezTo>
                    <a:pt x="495" y="688"/>
                    <a:pt x="492" y="684"/>
                    <a:pt x="491" y="688"/>
                  </a:cubicBezTo>
                  <a:cubicBezTo>
                    <a:pt x="493" y="688"/>
                    <a:pt x="494" y="688"/>
                    <a:pt x="493" y="690"/>
                  </a:cubicBezTo>
                  <a:cubicBezTo>
                    <a:pt x="488" y="686"/>
                    <a:pt x="483" y="686"/>
                    <a:pt x="480" y="684"/>
                  </a:cubicBezTo>
                  <a:cubicBezTo>
                    <a:pt x="497" y="680"/>
                    <a:pt x="517" y="690"/>
                    <a:pt x="527" y="680"/>
                  </a:cubicBezTo>
                  <a:cubicBezTo>
                    <a:pt x="529" y="680"/>
                    <a:pt x="528" y="682"/>
                    <a:pt x="530" y="682"/>
                  </a:cubicBezTo>
                  <a:cubicBezTo>
                    <a:pt x="530" y="678"/>
                    <a:pt x="533" y="679"/>
                    <a:pt x="535" y="678"/>
                  </a:cubicBezTo>
                  <a:cubicBezTo>
                    <a:pt x="553" y="680"/>
                    <a:pt x="570" y="674"/>
                    <a:pt x="590" y="676"/>
                  </a:cubicBezTo>
                  <a:cubicBezTo>
                    <a:pt x="590" y="678"/>
                    <a:pt x="592" y="678"/>
                    <a:pt x="593" y="680"/>
                  </a:cubicBezTo>
                  <a:cubicBezTo>
                    <a:pt x="584" y="682"/>
                    <a:pt x="570" y="681"/>
                    <a:pt x="562" y="682"/>
                  </a:cubicBezTo>
                  <a:cubicBezTo>
                    <a:pt x="575" y="683"/>
                    <a:pt x="585" y="684"/>
                    <a:pt x="599" y="685"/>
                  </a:cubicBezTo>
                  <a:cubicBezTo>
                    <a:pt x="601" y="684"/>
                    <a:pt x="601" y="682"/>
                    <a:pt x="603" y="682"/>
                  </a:cubicBezTo>
                  <a:cubicBezTo>
                    <a:pt x="613" y="688"/>
                    <a:pt x="629" y="691"/>
                    <a:pt x="640" y="684"/>
                  </a:cubicBezTo>
                  <a:cubicBezTo>
                    <a:pt x="635" y="685"/>
                    <a:pt x="639" y="683"/>
                    <a:pt x="638" y="680"/>
                  </a:cubicBezTo>
                  <a:cubicBezTo>
                    <a:pt x="646" y="680"/>
                    <a:pt x="660" y="676"/>
                    <a:pt x="664" y="683"/>
                  </a:cubicBezTo>
                  <a:cubicBezTo>
                    <a:pt x="665" y="686"/>
                    <a:pt x="662" y="685"/>
                    <a:pt x="662" y="689"/>
                  </a:cubicBezTo>
                  <a:cubicBezTo>
                    <a:pt x="663" y="689"/>
                    <a:pt x="665" y="689"/>
                    <a:pt x="666" y="689"/>
                  </a:cubicBezTo>
                  <a:cubicBezTo>
                    <a:pt x="666" y="686"/>
                    <a:pt x="667" y="685"/>
                    <a:pt x="668" y="683"/>
                  </a:cubicBezTo>
                  <a:cubicBezTo>
                    <a:pt x="667" y="683"/>
                    <a:pt x="665" y="683"/>
                    <a:pt x="665" y="682"/>
                  </a:cubicBezTo>
                  <a:cubicBezTo>
                    <a:pt x="673" y="685"/>
                    <a:pt x="679" y="683"/>
                    <a:pt x="690" y="684"/>
                  </a:cubicBezTo>
                  <a:cubicBezTo>
                    <a:pt x="690" y="682"/>
                    <a:pt x="691" y="680"/>
                    <a:pt x="694" y="679"/>
                  </a:cubicBezTo>
                  <a:cubicBezTo>
                    <a:pt x="692" y="678"/>
                    <a:pt x="694" y="673"/>
                    <a:pt x="695" y="672"/>
                  </a:cubicBezTo>
                  <a:cubicBezTo>
                    <a:pt x="698" y="674"/>
                    <a:pt x="705" y="672"/>
                    <a:pt x="707" y="675"/>
                  </a:cubicBezTo>
                  <a:cubicBezTo>
                    <a:pt x="705" y="678"/>
                    <a:pt x="701" y="678"/>
                    <a:pt x="698" y="680"/>
                  </a:cubicBezTo>
                  <a:cubicBezTo>
                    <a:pt x="703" y="680"/>
                    <a:pt x="703" y="682"/>
                    <a:pt x="702" y="686"/>
                  </a:cubicBezTo>
                  <a:cubicBezTo>
                    <a:pt x="709" y="686"/>
                    <a:pt x="709" y="686"/>
                    <a:pt x="709" y="686"/>
                  </a:cubicBezTo>
                  <a:cubicBezTo>
                    <a:pt x="715" y="697"/>
                    <a:pt x="735" y="682"/>
                    <a:pt x="747" y="687"/>
                  </a:cubicBezTo>
                  <a:cubicBezTo>
                    <a:pt x="749" y="687"/>
                    <a:pt x="748" y="684"/>
                    <a:pt x="750" y="684"/>
                  </a:cubicBezTo>
                  <a:cubicBezTo>
                    <a:pt x="748" y="687"/>
                    <a:pt x="753" y="687"/>
                    <a:pt x="749" y="689"/>
                  </a:cubicBezTo>
                  <a:cubicBezTo>
                    <a:pt x="756" y="695"/>
                    <a:pt x="767" y="690"/>
                    <a:pt x="776" y="690"/>
                  </a:cubicBezTo>
                  <a:cubicBezTo>
                    <a:pt x="786" y="690"/>
                    <a:pt x="800" y="695"/>
                    <a:pt x="808" y="688"/>
                  </a:cubicBezTo>
                  <a:cubicBezTo>
                    <a:pt x="808" y="686"/>
                    <a:pt x="806" y="689"/>
                    <a:pt x="806" y="687"/>
                  </a:cubicBezTo>
                  <a:cubicBezTo>
                    <a:pt x="810" y="684"/>
                    <a:pt x="817" y="687"/>
                    <a:pt x="817" y="683"/>
                  </a:cubicBezTo>
                  <a:cubicBezTo>
                    <a:pt x="822" y="685"/>
                    <a:pt x="836" y="682"/>
                    <a:pt x="840" y="687"/>
                  </a:cubicBezTo>
                  <a:cubicBezTo>
                    <a:pt x="844" y="682"/>
                    <a:pt x="853" y="686"/>
                    <a:pt x="859" y="686"/>
                  </a:cubicBezTo>
                  <a:cubicBezTo>
                    <a:pt x="859" y="686"/>
                    <a:pt x="859" y="684"/>
                    <a:pt x="861" y="684"/>
                  </a:cubicBezTo>
                  <a:cubicBezTo>
                    <a:pt x="866" y="685"/>
                    <a:pt x="873" y="685"/>
                    <a:pt x="876" y="683"/>
                  </a:cubicBezTo>
                  <a:cubicBezTo>
                    <a:pt x="878" y="684"/>
                    <a:pt x="880" y="685"/>
                    <a:pt x="881" y="686"/>
                  </a:cubicBezTo>
                  <a:cubicBezTo>
                    <a:pt x="879" y="686"/>
                    <a:pt x="880" y="690"/>
                    <a:pt x="879" y="690"/>
                  </a:cubicBezTo>
                  <a:cubicBezTo>
                    <a:pt x="876" y="686"/>
                    <a:pt x="874" y="688"/>
                    <a:pt x="873" y="692"/>
                  </a:cubicBezTo>
                  <a:cubicBezTo>
                    <a:pt x="873" y="690"/>
                    <a:pt x="868" y="691"/>
                    <a:pt x="868" y="692"/>
                  </a:cubicBezTo>
                  <a:cubicBezTo>
                    <a:pt x="867" y="690"/>
                    <a:pt x="866" y="690"/>
                    <a:pt x="867" y="688"/>
                  </a:cubicBezTo>
                  <a:cubicBezTo>
                    <a:pt x="863" y="688"/>
                    <a:pt x="862" y="690"/>
                    <a:pt x="857" y="690"/>
                  </a:cubicBezTo>
                  <a:cubicBezTo>
                    <a:pt x="857" y="692"/>
                    <a:pt x="859" y="692"/>
                    <a:pt x="858" y="694"/>
                  </a:cubicBezTo>
                  <a:cubicBezTo>
                    <a:pt x="863" y="695"/>
                    <a:pt x="870" y="694"/>
                    <a:pt x="873" y="695"/>
                  </a:cubicBezTo>
                  <a:cubicBezTo>
                    <a:pt x="873" y="697"/>
                    <a:pt x="873" y="697"/>
                    <a:pt x="874" y="698"/>
                  </a:cubicBezTo>
                  <a:cubicBezTo>
                    <a:pt x="872" y="698"/>
                    <a:pt x="869" y="698"/>
                    <a:pt x="869" y="701"/>
                  </a:cubicBezTo>
                  <a:cubicBezTo>
                    <a:pt x="872" y="700"/>
                    <a:pt x="881" y="704"/>
                    <a:pt x="880" y="700"/>
                  </a:cubicBezTo>
                  <a:cubicBezTo>
                    <a:pt x="888" y="706"/>
                    <a:pt x="903" y="699"/>
                    <a:pt x="911" y="701"/>
                  </a:cubicBezTo>
                  <a:cubicBezTo>
                    <a:pt x="912" y="698"/>
                    <a:pt x="907" y="697"/>
                    <a:pt x="910" y="696"/>
                  </a:cubicBezTo>
                  <a:cubicBezTo>
                    <a:pt x="916" y="695"/>
                    <a:pt x="919" y="693"/>
                    <a:pt x="924" y="696"/>
                  </a:cubicBezTo>
                  <a:cubicBezTo>
                    <a:pt x="924" y="695"/>
                    <a:pt x="923" y="694"/>
                    <a:pt x="923" y="694"/>
                  </a:cubicBezTo>
                  <a:cubicBezTo>
                    <a:pt x="925" y="694"/>
                    <a:pt x="925" y="696"/>
                    <a:pt x="926" y="697"/>
                  </a:cubicBezTo>
                  <a:cubicBezTo>
                    <a:pt x="925" y="693"/>
                    <a:pt x="927" y="693"/>
                    <a:pt x="925" y="689"/>
                  </a:cubicBezTo>
                  <a:cubicBezTo>
                    <a:pt x="928" y="691"/>
                    <a:pt x="929" y="688"/>
                    <a:pt x="926" y="687"/>
                  </a:cubicBezTo>
                  <a:cubicBezTo>
                    <a:pt x="930" y="687"/>
                    <a:pt x="931" y="689"/>
                    <a:pt x="935" y="688"/>
                  </a:cubicBezTo>
                  <a:cubicBezTo>
                    <a:pt x="933" y="691"/>
                    <a:pt x="937" y="690"/>
                    <a:pt x="936" y="693"/>
                  </a:cubicBezTo>
                  <a:cubicBezTo>
                    <a:pt x="935" y="692"/>
                    <a:pt x="928" y="692"/>
                    <a:pt x="932" y="695"/>
                  </a:cubicBezTo>
                  <a:cubicBezTo>
                    <a:pt x="932" y="692"/>
                    <a:pt x="938" y="700"/>
                    <a:pt x="941" y="694"/>
                  </a:cubicBezTo>
                  <a:cubicBezTo>
                    <a:pt x="941" y="696"/>
                    <a:pt x="941" y="696"/>
                    <a:pt x="942" y="697"/>
                  </a:cubicBezTo>
                  <a:cubicBezTo>
                    <a:pt x="939" y="699"/>
                    <a:pt x="934" y="696"/>
                    <a:pt x="933" y="699"/>
                  </a:cubicBezTo>
                  <a:cubicBezTo>
                    <a:pt x="939" y="704"/>
                    <a:pt x="956" y="702"/>
                    <a:pt x="966" y="707"/>
                  </a:cubicBezTo>
                  <a:cubicBezTo>
                    <a:pt x="965" y="708"/>
                    <a:pt x="964" y="707"/>
                    <a:pt x="964" y="708"/>
                  </a:cubicBezTo>
                  <a:cubicBezTo>
                    <a:pt x="968" y="708"/>
                    <a:pt x="970" y="707"/>
                    <a:pt x="972" y="710"/>
                  </a:cubicBezTo>
                  <a:cubicBezTo>
                    <a:pt x="976" y="706"/>
                    <a:pt x="985" y="710"/>
                    <a:pt x="982" y="715"/>
                  </a:cubicBezTo>
                  <a:cubicBezTo>
                    <a:pt x="986" y="715"/>
                    <a:pt x="982" y="711"/>
                    <a:pt x="986" y="710"/>
                  </a:cubicBezTo>
                  <a:cubicBezTo>
                    <a:pt x="989" y="712"/>
                    <a:pt x="995" y="711"/>
                    <a:pt x="1000" y="711"/>
                  </a:cubicBezTo>
                  <a:cubicBezTo>
                    <a:pt x="999" y="706"/>
                    <a:pt x="1006" y="704"/>
                    <a:pt x="1010" y="706"/>
                  </a:cubicBezTo>
                  <a:cubicBezTo>
                    <a:pt x="1006" y="710"/>
                    <a:pt x="1004" y="707"/>
                    <a:pt x="1000" y="712"/>
                  </a:cubicBezTo>
                  <a:cubicBezTo>
                    <a:pt x="1000" y="714"/>
                    <a:pt x="1004" y="713"/>
                    <a:pt x="1004" y="715"/>
                  </a:cubicBezTo>
                  <a:cubicBezTo>
                    <a:pt x="1000" y="723"/>
                    <a:pt x="991" y="717"/>
                    <a:pt x="980" y="718"/>
                  </a:cubicBezTo>
                  <a:cubicBezTo>
                    <a:pt x="975" y="718"/>
                    <a:pt x="973" y="719"/>
                    <a:pt x="970" y="717"/>
                  </a:cubicBezTo>
                  <a:cubicBezTo>
                    <a:pt x="969" y="717"/>
                    <a:pt x="969" y="720"/>
                    <a:pt x="967" y="719"/>
                  </a:cubicBezTo>
                  <a:cubicBezTo>
                    <a:pt x="965" y="719"/>
                    <a:pt x="963" y="715"/>
                    <a:pt x="960" y="718"/>
                  </a:cubicBezTo>
                  <a:cubicBezTo>
                    <a:pt x="967" y="719"/>
                    <a:pt x="958" y="722"/>
                    <a:pt x="960" y="725"/>
                  </a:cubicBezTo>
                  <a:cubicBezTo>
                    <a:pt x="968" y="728"/>
                    <a:pt x="973" y="725"/>
                    <a:pt x="981" y="729"/>
                  </a:cubicBezTo>
                  <a:cubicBezTo>
                    <a:pt x="982" y="733"/>
                    <a:pt x="977" y="731"/>
                    <a:pt x="977" y="734"/>
                  </a:cubicBezTo>
                  <a:cubicBezTo>
                    <a:pt x="981" y="735"/>
                    <a:pt x="987" y="737"/>
                    <a:pt x="989" y="735"/>
                  </a:cubicBezTo>
                  <a:cubicBezTo>
                    <a:pt x="989" y="738"/>
                    <a:pt x="989" y="737"/>
                    <a:pt x="989" y="740"/>
                  </a:cubicBezTo>
                  <a:cubicBezTo>
                    <a:pt x="985" y="738"/>
                    <a:pt x="980" y="742"/>
                    <a:pt x="978" y="737"/>
                  </a:cubicBezTo>
                  <a:cubicBezTo>
                    <a:pt x="978" y="742"/>
                    <a:pt x="974" y="741"/>
                    <a:pt x="970" y="741"/>
                  </a:cubicBezTo>
                  <a:cubicBezTo>
                    <a:pt x="974" y="747"/>
                    <a:pt x="988" y="743"/>
                    <a:pt x="996" y="746"/>
                  </a:cubicBezTo>
                  <a:cubicBezTo>
                    <a:pt x="996" y="748"/>
                    <a:pt x="992" y="749"/>
                    <a:pt x="996" y="749"/>
                  </a:cubicBezTo>
                  <a:cubicBezTo>
                    <a:pt x="1015" y="750"/>
                    <a:pt x="1029" y="750"/>
                    <a:pt x="1046" y="748"/>
                  </a:cubicBezTo>
                  <a:cubicBezTo>
                    <a:pt x="1041" y="748"/>
                    <a:pt x="1040" y="745"/>
                    <a:pt x="1034" y="744"/>
                  </a:cubicBezTo>
                  <a:cubicBezTo>
                    <a:pt x="1040" y="743"/>
                    <a:pt x="1052" y="742"/>
                    <a:pt x="1052" y="737"/>
                  </a:cubicBezTo>
                  <a:cubicBezTo>
                    <a:pt x="1051" y="734"/>
                    <a:pt x="1051" y="740"/>
                    <a:pt x="1049" y="739"/>
                  </a:cubicBezTo>
                  <a:cubicBezTo>
                    <a:pt x="1049" y="736"/>
                    <a:pt x="1049" y="737"/>
                    <a:pt x="1049" y="734"/>
                  </a:cubicBezTo>
                  <a:cubicBezTo>
                    <a:pt x="1054" y="734"/>
                    <a:pt x="1056" y="730"/>
                    <a:pt x="1060" y="729"/>
                  </a:cubicBezTo>
                  <a:cubicBezTo>
                    <a:pt x="1045" y="726"/>
                    <a:pt x="1032" y="730"/>
                    <a:pt x="1019" y="725"/>
                  </a:cubicBezTo>
                  <a:cubicBezTo>
                    <a:pt x="1019" y="723"/>
                    <a:pt x="1024" y="726"/>
                    <a:pt x="1023" y="722"/>
                  </a:cubicBezTo>
                  <a:cubicBezTo>
                    <a:pt x="1022" y="719"/>
                    <a:pt x="1020" y="723"/>
                    <a:pt x="1018" y="722"/>
                  </a:cubicBezTo>
                  <a:cubicBezTo>
                    <a:pt x="1020" y="714"/>
                    <a:pt x="1004" y="720"/>
                    <a:pt x="1005" y="712"/>
                  </a:cubicBezTo>
                  <a:cubicBezTo>
                    <a:pt x="1009" y="712"/>
                    <a:pt x="1009" y="715"/>
                    <a:pt x="1014" y="714"/>
                  </a:cubicBezTo>
                  <a:cubicBezTo>
                    <a:pt x="1015" y="713"/>
                    <a:pt x="1014" y="710"/>
                    <a:pt x="1015" y="708"/>
                  </a:cubicBezTo>
                  <a:cubicBezTo>
                    <a:pt x="1014" y="708"/>
                    <a:pt x="1012" y="708"/>
                    <a:pt x="1012" y="706"/>
                  </a:cubicBezTo>
                  <a:cubicBezTo>
                    <a:pt x="1016" y="707"/>
                    <a:pt x="1018" y="704"/>
                    <a:pt x="1020" y="707"/>
                  </a:cubicBezTo>
                  <a:cubicBezTo>
                    <a:pt x="1018" y="707"/>
                    <a:pt x="1018" y="708"/>
                    <a:pt x="1018" y="710"/>
                  </a:cubicBezTo>
                  <a:cubicBezTo>
                    <a:pt x="1032" y="705"/>
                    <a:pt x="1037" y="708"/>
                    <a:pt x="1051" y="705"/>
                  </a:cubicBezTo>
                  <a:cubicBezTo>
                    <a:pt x="1047" y="704"/>
                    <a:pt x="1043" y="704"/>
                    <a:pt x="1038" y="702"/>
                  </a:cubicBezTo>
                  <a:cubicBezTo>
                    <a:pt x="1058" y="695"/>
                    <a:pt x="1092" y="693"/>
                    <a:pt x="1111" y="698"/>
                  </a:cubicBezTo>
                  <a:cubicBezTo>
                    <a:pt x="1107" y="700"/>
                    <a:pt x="1112" y="706"/>
                    <a:pt x="1110" y="709"/>
                  </a:cubicBezTo>
                  <a:cubicBezTo>
                    <a:pt x="1118" y="711"/>
                    <a:pt x="1134" y="708"/>
                    <a:pt x="1143" y="709"/>
                  </a:cubicBezTo>
                  <a:cubicBezTo>
                    <a:pt x="1144" y="705"/>
                    <a:pt x="1139" y="706"/>
                    <a:pt x="1138" y="705"/>
                  </a:cubicBezTo>
                  <a:cubicBezTo>
                    <a:pt x="1140" y="702"/>
                    <a:pt x="1143" y="700"/>
                    <a:pt x="1148" y="700"/>
                  </a:cubicBezTo>
                  <a:cubicBezTo>
                    <a:pt x="1155" y="681"/>
                    <a:pt x="1186" y="694"/>
                    <a:pt x="1206" y="686"/>
                  </a:cubicBezTo>
                  <a:cubicBezTo>
                    <a:pt x="1193" y="680"/>
                    <a:pt x="1183" y="686"/>
                    <a:pt x="1172" y="685"/>
                  </a:cubicBezTo>
                  <a:cubicBezTo>
                    <a:pt x="1171" y="684"/>
                    <a:pt x="1170" y="683"/>
                    <a:pt x="1171" y="682"/>
                  </a:cubicBezTo>
                  <a:cubicBezTo>
                    <a:pt x="1168" y="682"/>
                    <a:pt x="1166" y="683"/>
                    <a:pt x="1163" y="681"/>
                  </a:cubicBezTo>
                  <a:cubicBezTo>
                    <a:pt x="1163" y="679"/>
                    <a:pt x="1165" y="679"/>
                    <a:pt x="1165" y="678"/>
                  </a:cubicBezTo>
                  <a:cubicBezTo>
                    <a:pt x="1164" y="677"/>
                    <a:pt x="1158" y="674"/>
                    <a:pt x="1156" y="677"/>
                  </a:cubicBezTo>
                  <a:cubicBezTo>
                    <a:pt x="1166" y="679"/>
                    <a:pt x="1149" y="682"/>
                    <a:pt x="1148" y="676"/>
                  </a:cubicBezTo>
                  <a:cubicBezTo>
                    <a:pt x="1150" y="676"/>
                    <a:pt x="1151" y="676"/>
                    <a:pt x="1152" y="677"/>
                  </a:cubicBezTo>
                  <a:cubicBezTo>
                    <a:pt x="1151" y="674"/>
                    <a:pt x="1150" y="667"/>
                    <a:pt x="1153" y="666"/>
                  </a:cubicBezTo>
                  <a:cubicBezTo>
                    <a:pt x="1156" y="665"/>
                    <a:pt x="1157" y="668"/>
                    <a:pt x="1158" y="666"/>
                  </a:cubicBezTo>
                  <a:cubicBezTo>
                    <a:pt x="1155" y="663"/>
                    <a:pt x="1148" y="665"/>
                    <a:pt x="1147" y="661"/>
                  </a:cubicBezTo>
                  <a:cubicBezTo>
                    <a:pt x="1138" y="663"/>
                    <a:pt x="1122" y="658"/>
                    <a:pt x="1111" y="664"/>
                  </a:cubicBezTo>
                  <a:cubicBezTo>
                    <a:pt x="1119" y="663"/>
                    <a:pt x="1120" y="667"/>
                    <a:pt x="1126" y="667"/>
                  </a:cubicBezTo>
                  <a:cubicBezTo>
                    <a:pt x="1121" y="668"/>
                    <a:pt x="1129" y="670"/>
                    <a:pt x="1132" y="671"/>
                  </a:cubicBezTo>
                  <a:cubicBezTo>
                    <a:pt x="1132" y="673"/>
                    <a:pt x="1131" y="674"/>
                    <a:pt x="1130" y="674"/>
                  </a:cubicBezTo>
                  <a:cubicBezTo>
                    <a:pt x="1127" y="669"/>
                    <a:pt x="1115" y="674"/>
                    <a:pt x="1108" y="674"/>
                  </a:cubicBezTo>
                  <a:cubicBezTo>
                    <a:pt x="1108" y="673"/>
                    <a:pt x="1107" y="673"/>
                    <a:pt x="1108" y="671"/>
                  </a:cubicBezTo>
                  <a:cubicBezTo>
                    <a:pt x="1105" y="675"/>
                    <a:pt x="1093" y="675"/>
                    <a:pt x="1087" y="673"/>
                  </a:cubicBezTo>
                  <a:cubicBezTo>
                    <a:pt x="1087" y="669"/>
                    <a:pt x="1093" y="671"/>
                    <a:pt x="1094" y="668"/>
                  </a:cubicBezTo>
                  <a:cubicBezTo>
                    <a:pt x="1088" y="669"/>
                    <a:pt x="1087" y="669"/>
                    <a:pt x="1082" y="667"/>
                  </a:cubicBezTo>
                  <a:cubicBezTo>
                    <a:pt x="1084" y="665"/>
                    <a:pt x="1092" y="668"/>
                    <a:pt x="1093" y="664"/>
                  </a:cubicBezTo>
                  <a:cubicBezTo>
                    <a:pt x="1080" y="663"/>
                    <a:pt x="1074" y="662"/>
                    <a:pt x="1060" y="662"/>
                  </a:cubicBezTo>
                  <a:cubicBezTo>
                    <a:pt x="1058" y="660"/>
                    <a:pt x="1060" y="659"/>
                    <a:pt x="1059" y="657"/>
                  </a:cubicBezTo>
                  <a:cubicBezTo>
                    <a:pt x="1055" y="658"/>
                    <a:pt x="1053" y="661"/>
                    <a:pt x="1050" y="662"/>
                  </a:cubicBezTo>
                  <a:cubicBezTo>
                    <a:pt x="1044" y="658"/>
                    <a:pt x="1033" y="659"/>
                    <a:pt x="1026" y="656"/>
                  </a:cubicBezTo>
                  <a:cubicBezTo>
                    <a:pt x="1030" y="652"/>
                    <a:pt x="1023" y="653"/>
                    <a:pt x="1025" y="649"/>
                  </a:cubicBezTo>
                  <a:cubicBezTo>
                    <a:pt x="1030" y="645"/>
                    <a:pt x="1038" y="641"/>
                    <a:pt x="1045" y="646"/>
                  </a:cubicBezTo>
                  <a:cubicBezTo>
                    <a:pt x="1055" y="639"/>
                    <a:pt x="1061" y="649"/>
                    <a:pt x="1076" y="645"/>
                  </a:cubicBezTo>
                  <a:cubicBezTo>
                    <a:pt x="1072" y="639"/>
                    <a:pt x="1079" y="639"/>
                    <a:pt x="1075" y="634"/>
                  </a:cubicBezTo>
                  <a:cubicBezTo>
                    <a:pt x="1080" y="634"/>
                    <a:pt x="1084" y="635"/>
                    <a:pt x="1087" y="636"/>
                  </a:cubicBezTo>
                  <a:cubicBezTo>
                    <a:pt x="1087" y="638"/>
                    <a:pt x="1086" y="638"/>
                    <a:pt x="1085" y="639"/>
                  </a:cubicBezTo>
                  <a:cubicBezTo>
                    <a:pt x="1091" y="641"/>
                    <a:pt x="1089" y="635"/>
                    <a:pt x="1093" y="635"/>
                  </a:cubicBezTo>
                  <a:cubicBezTo>
                    <a:pt x="1095" y="637"/>
                    <a:pt x="1092" y="639"/>
                    <a:pt x="1095" y="639"/>
                  </a:cubicBezTo>
                  <a:cubicBezTo>
                    <a:pt x="1105" y="642"/>
                    <a:pt x="1110" y="648"/>
                    <a:pt x="1119" y="643"/>
                  </a:cubicBezTo>
                  <a:cubicBezTo>
                    <a:pt x="1121" y="643"/>
                    <a:pt x="1126" y="646"/>
                    <a:pt x="1128" y="644"/>
                  </a:cubicBezTo>
                  <a:cubicBezTo>
                    <a:pt x="1127" y="643"/>
                    <a:pt x="1127" y="641"/>
                    <a:pt x="1127" y="639"/>
                  </a:cubicBezTo>
                  <a:cubicBezTo>
                    <a:pt x="1135" y="638"/>
                    <a:pt x="1140" y="640"/>
                    <a:pt x="1148" y="640"/>
                  </a:cubicBezTo>
                  <a:cubicBezTo>
                    <a:pt x="1148" y="642"/>
                    <a:pt x="1145" y="641"/>
                    <a:pt x="1146" y="644"/>
                  </a:cubicBezTo>
                  <a:cubicBezTo>
                    <a:pt x="1162" y="637"/>
                    <a:pt x="1181" y="642"/>
                    <a:pt x="1196" y="642"/>
                  </a:cubicBezTo>
                  <a:cubicBezTo>
                    <a:pt x="1195" y="637"/>
                    <a:pt x="1198" y="635"/>
                    <a:pt x="1200" y="636"/>
                  </a:cubicBezTo>
                  <a:cubicBezTo>
                    <a:pt x="1201" y="639"/>
                    <a:pt x="1194" y="642"/>
                    <a:pt x="1198" y="643"/>
                  </a:cubicBezTo>
                  <a:cubicBezTo>
                    <a:pt x="1199" y="639"/>
                    <a:pt x="1204" y="641"/>
                    <a:pt x="1204" y="637"/>
                  </a:cubicBezTo>
                  <a:cubicBezTo>
                    <a:pt x="1207" y="639"/>
                    <a:pt x="1213" y="638"/>
                    <a:pt x="1213" y="634"/>
                  </a:cubicBezTo>
                  <a:cubicBezTo>
                    <a:pt x="1199" y="630"/>
                    <a:pt x="1182" y="630"/>
                    <a:pt x="1168" y="623"/>
                  </a:cubicBezTo>
                  <a:close/>
                  <a:moveTo>
                    <a:pt x="1126" y="132"/>
                  </a:moveTo>
                  <a:cubicBezTo>
                    <a:pt x="1126" y="134"/>
                    <a:pt x="1119" y="137"/>
                    <a:pt x="1119" y="133"/>
                  </a:cubicBezTo>
                  <a:cubicBezTo>
                    <a:pt x="1120" y="132"/>
                    <a:pt x="1123" y="132"/>
                    <a:pt x="1126" y="132"/>
                  </a:cubicBezTo>
                  <a:close/>
                  <a:moveTo>
                    <a:pt x="199" y="729"/>
                  </a:moveTo>
                  <a:cubicBezTo>
                    <a:pt x="201" y="731"/>
                    <a:pt x="203" y="732"/>
                    <a:pt x="208" y="731"/>
                  </a:cubicBezTo>
                  <a:cubicBezTo>
                    <a:pt x="208" y="733"/>
                    <a:pt x="208" y="733"/>
                    <a:pt x="209" y="733"/>
                  </a:cubicBezTo>
                  <a:cubicBezTo>
                    <a:pt x="205" y="737"/>
                    <a:pt x="201" y="733"/>
                    <a:pt x="198" y="737"/>
                  </a:cubicBezTo>
                  <a:cubicBezTo>
                    <a:pt x="197" y="732"/>
                    <a:pt x="202" y="733"/>
                    <a:pt x="199" y="729"/>
                  </a:cubicBezTo>
                  <a:close/>
                  <a:moveTo>
                    <a:pt x="378" y="156"/>
                  </a:moveTo>
                  <a:cubicBezTo>
                    <a:pt x="379" y="158"/>
                    <a:pt x="377" y="159"/>
                    <a:pt x="377" y="161"/>
                  </a:cubicBezTo>
                  <a:cubicBezTo>
                    <a:pt x="372" y="160"/>
                    <a:pt x="366" y="159"/>
                    <a:pt x="363" y="162"/>
                  </a:cubicBezTo>
                  <a:cubicBezTo>
                    <a:pt x="361" y="160"/>
                    <a:pt x="365" y="156"/>
                    <a:pt x="360" y="156"/>
                  </a:cubicBezTo>
                  <a:cubicBezTo>
                    <a:pt x="364" y="149"/>
                    <a:pt x="373" y="162"/>
                    <a:pt x="378" y="156"/>
                  </a:cubicBezTo>
                  <a:close/>
                  <a:moveTo>
                    <a:pt x="353" y="141"/>
                  </a:moveTo>
                  <a:cubicBezTo>
                    <a:pt x="353" y="144"/>
                    <a:pt x="349" y="143"/>
                    <a:pt x="348" y="142"/>
                  </a:cubicBezTo>
                  <a:cubicBezTo>
                    <a:pt x="348" y="140"/>
                    <a:pt x="352" y="140"/>
                    <a:pt x="353" y="141"/>
                  </a:cubicBezTo>
                  <a:close/>
                  <a:moveTo>
                    <a:pt x="344" y="143"/>
                  </a:moveTo>
                  <a:cubicBezTo>
                    <a:pt x="341" y="142"/>
                    <a:pt x="333" y="146"/>
                    <a:pt x="333" y="141"/>
                  </a:cubicBezTo>
                  <a:cubicBezTo>
                    <a:pt x="337" y="142"/>
                    <a:pt x="342" y="138"/>
                    <a:pt x="344" y="143"/>
                  </a:cubicBezTo>
                  <a:close/>
                  <a:moveTo>
                    <a:pt x="250" y="193"/>
                  </a:moveTo>
                  <a:cubicBezTo>
                    <a:pt x="249" y="197"/>
                    <a:pt x="253" y="198"/>
                    <a:pt x="255" y="201"/>
                  </a:cubicBezTo>
                  <a:cubicBezTo>
                    <a:pt x="251" y="201"/>
                    <a:pt x="246" y="200"/>
                    <a:pt x="243" y="196"/>
                  </a:cubicBezTo>
                  <a:cubicBezTo>
                    <a:pt x="243" y="192"/>
                    <a:pt x="248" y="191"/>
                    <a:pt x="250" y="193"/>
                  </a:cubicBezTo>
                  <a:close/>
                  <a:moveTo>
                    <a:pt x="209" y="190"/>
                  </a:moveTo>
                  <a:cubicBezTo>
                    <a:pt x="206" y="191"/>
                    <a:pt x="207" y="189"/>
                    <a:pt x="204" y="189"/>
                  </a:cubicBezTo>
                  <a:cubicBezTo>
                    <a:pt x="205" y="187"/>
                    <a:pt x="202" y="187"/>
                    <a:pt x="203" y="184"/>
                  </a:cubicBezTo>
                  <a:cubicBezTo>
                    <a:pt x="205" y="184"/>
                    <a:pt x="206" y="184"/>
                    <a:pt x="208" y="184"/>
                  </a:cubicBezTo>
                  <a:cubicBezTo>
                    <a:pt x="207" y="187"/>
                    <a:pt x="209" y="187"/>
                    <a:pt x="209" y="190"/>
                  </a:cubicBezTo>
                  <a:close/>
                  <a:moveTo>
                    <a:pt x="209" y="190"/>
                  </a:moveTo>
                  <a:cubicBezTo>
                    <a:pt x="210" y="190"/>
                    <a:pt x="210" y="189"/>
                    <a:pt x="210" y="188"/>
                  </a:cubicBezTo>
                  <a:cubicBezTo>
                    <a:pt x="212" y="186"/>
                    <a:pt x="213" y="188"/>
                    <a:pt x="216" y="188"/>
                  </a:cubicBezTo>
                  <a:cubicBezTo>
                    <a:pt x="216" y="191"/>
                    <a:pt x="216" y="191"/>
                    <a:pt x="216" y="191"/>
                  </a:cubicBezTo>
                  <a:cubicBezTo>
                    <a:pt x="213" y="191"/>
                    <a:pt x="211" y="192"/>
                    <a:pt x="209" y="190"/>
                  </a:cubicBezTo>
                  <a:close/>
                  <a:moveTo>
                    <a:pt x="229" y="608"/>
                  </a:moveTo>
                  <a:cubicBezTo>
                    <a:pt x="224" y="610"/>
                    <a:pt x="209" y="611"/>
                    <a:pt x="206" y="605"/>
                  </a:cubicBezTo>
                  <a:cubicBezTo>
                    <a:pt x="213" y="606"/>
                    <a:pt x="220" y="605"/>
                    <a:pt x="229" y="608"/>
                  </a:cubicBezTo>
                  <a:close/>
                  <a:moveTo>
                    <a:pt x="178" y="226"/>
                  </a:moveTo>
                  <a:cubicBezTo>
                    <a:pt x="178" y="230"/>
                    <a:pt x="168" y="228"/>
                    <a:pt x="167" y="226"/>
                  </a:cubicBezTo>
                  <a:cubicBezTo>
                    <a:pt x="170" y="223"/>
                    <a:pt x="174" y="225"/>
                    <a:pt x="178" y="226"/>
                  </a:cubicBezTo>
                  <a:close/>
                  <a:moveTo>
                    <a:pt x="157" y="731"/>
                  </a:moveTo>
                  <a:cubicBezTo>
                    <a:pt x="153" y="731"/>
                    <a:pt x="147" y="730"/>
                    <a:pt x="142" y="729"/>
                  </a:cubicBezTo>
                  <a:cubicBezTo>
                    <a:pt x="144" y="725"/>
                    <a:pt x="155" y="725"/>
                    <a:pt x="158" y="728"/>
                  </a:cubicBezTo>
                  <a:cubicBezTo>
                    <a:pt x="158" y="728"/>
                    <a:pt x="157" y="729"/>
                    <a:pt x="157" y="731"/>
                  </a:cubicBezTo>
                  <a:close/>
                  <a:moveTo>
                    <a:pt x="155" y="680"/>
                  </a:moveTo>
                  <a:cubicBezTo>
                    <a:pt x="153" y="678"/>
                    <a:pt x="153" y="676"/>
                    <a:pt x="149" y="676"/>
                  </a:cubicBezTo>
                  <a:cubicBezTo>
                    <a:pt x="148" y="673"/>
                    <a:pt x="153" y="676"/>
                    <a:pt x="153" y="672"/>
                  </a:cubicBezTo>
                  <a:cubicBezTo>
                    <a:pt x="151" y="670"/>
                    <a:pt x="142" y="674"/>
                    <a:pt x="142" y="669"/>
                  </a:cubicBezTo>
                  <a:cubicBezTo>
                    <a:pt x="148" y="666"/>
                    <a:pt x="151" y="672"/>
                    <a:pt x="155" y="669"/>
                  </a:cubicBezTo>
                  <a:cubicBezTo>
                    <a:pt x="154" y="673"/>
                    <a:pt x="157" y="673"/>
                    <a:pt x="159" y="674"/>
                  </a:cubicBezTo>
                  <a:cubicBezTo>
                    <a:pt x="157" y="675"/>
                    <a:pt x="155" y="676"/>
                    <a:pt x="155" y="680"/>
                  </a:cubicBezTo>
                  <a:close/>
                  <a:moveTo>
                    <a:pt x="183" y="732"/>
                  </a:moveTo>
                  <a:cubicBezTo>
                    <a:pt x="178" y="734"/>
                    <a:pt x="176" y="734"/>
                    <a:pt x="171" y="733"/>
                  </a:cubicBezTo>
                  <a:cubicBezTo>
                    <a:pt x="169" y="728"/>
                    <a:pt x="174" y="731"/>
                    <a:pt x="171" y="726"/>
                  </a:cubicBezTo>
                  <a:cubicBezTo>
                    <a:pt x="176" y="728"/>
                    <a:pt x="183" y="724"/>
                    <a:pt x="183" y="732"/>
                  </a:cubicBezTo>
                  <a:close/>
                  <a:moveTo>
                    <a:pt x="182" y="723"/>
                  </a:moveTo>
                  <a:cubicBezTo>
                    <a:pt x="184" y="723"/>
                    <a:pt x="186" y="723"/>
                    <a:pt x="187" y="724"/>
                  </a:cubicBezTo>
                  <a:cubicBezTo>
                    <a:pt x="187" y="725"/>
                    <a:pt x="181" y="726"/>
                    <a:pt x="182" y="723"/>
                  </a:cubicBezTo>
                  <a:close/>
                  <a:moveTo>
                    <a:pt x="205" y="668"/>
                  </a:moveTo>
                  <a:cubicBezTo>
                    <a:pt x="190" y="667"/>
                    <a:pt x="172" y="666"/>
                    <a:pt x="164" y="659"/>
                  </a:cubicBezTo>
                  <a:cubicBezTo>
                    <a:pt x="166" y="658"/>
                    <a:pt x="174" y="658"/>
                    <a:pt x="175" y="657"/>
                  </a:cubicBezTo>
                  <a:cubicBezTo>
                    <a:pt x="194" y="661"/>
                    <a:pt x="216" y="658"/>
                    <a:pt x="231" y="666"/>
                  </a:cubicBezTo>
                  <a:cubicBezTo>
                    <a:pt x="223" y="667"/>
                    <a:pt x="214" y="668"/>
                    <a:pt x="205" y="668"/>
                  </a:cubicBezTo>
                  <a:close/>
                  <a:moveTo>
                    <a:pt x="236" y="716"/>
                  </a:moveTo>
                  <a:cubicBezTo>
                    <a:pt x="230" y="721"/>
                    <a:pt x="221" y="715"/>
                    <a:pt x="214" y="715"/>
                  </a:cubicBezTo>
                  <a:cubicBezTo>
                    <a:pt x="230" y="710"/>
                    <a:pt x="255" y="714"/>
                    <a:pt x="269" y="717"/>
                  </a:cubicBezTo>
                  <a:cubicBezTo>
                    <a:pt x="261" y="721"/>
                    <a:pt x="248" y="716"/>
                    <a:pt x="236" y="716"/>
                  </a:cubicBezTo>
                  <a:close/>
                  <a:moveTo>
                    <a:pt x="217" y="619"/>
                  </a:moveTo>
                  <a:cubicBezTo>
                    <a:pt x="227" y="612"/>
                    <a:pt x="242" y="615"/>
                    <a:pt x="253" y="620"/>
                  </a:cubicBezTo>
                  <a:cubicBezTo>
                    <a:pt x="254" y="620"/>
                    <a:pt x="253" y="617"/>
                    <a:pt x="255" y="617"/>
                  </a:cubicBezTo>
                  <a:cubicBezTo>
                    <a:pt x="264" y="618"/>
                    <a:pt x="273" y="624"/>
                    <a:pt x="283" y="623"/>
                  </a:cubicBezTo>
                  <a:cubicBezTo>
                    <a:pt x="262" y="628"/>
                    <a:pt x="241" y="618"/>
                    <a:pt x="217" y="619"/>
                  </a:cubicBezTo>
                  <a:close/>
                  <a:moveTo>
                    <a:pt x="274" y="719"/>
                  </a:moveTo>
                  <a:cubicBezTo>
                    <a:pt x="274" y="713"/>
                    <a:pt x="284" y="716"/>
                    <a:pt x="287" y="717"/>
                  </a:cubicBezTo>
                  <a:cubicBezTo>
                    <a:pt x="285" y="722"/>
                    <a:pt x="279" y="717"/>
                    <a:pt x="274" y="719"/>
                  </a:cubicBezTo>
                  <a:close/>
                  <a:moveTo>
                    <a:pt x="290" y="720"/>
                  </a:moveTo>
                  <a:cubicBezTo>
                    <a:pt x="290" y="718"/>
                    <a:pt x="294" y="719"/>
                    <a:pt x="292" y="716"/>
                  </a:cubicBezTo>
                  <a:cubicBezTo>
                    <a:pt x="294" y="716"/>
                    <a:pt x="295" y="716"/>
                    <a:pt x="297" y="716"/>
                  </a:cubicBezTo>
                  <a:cubicBezTo>
                    <a:pt x="297" y="717"/>
                    <a:pt x="299" y="718"/>
                    <a:pt x="299" y="720"/>
                  </a:cubicBezTo>
                  <a:lnTo>
                    <a:pt x="290" y="720"/>
                  </a:lnTo>
                  <a:close/>
                  <a:moveTo>
                    <a:pt x="301" y="622"/>
                  </a:moveTo>
                  <a:cubicBezTo>
                    <a:pt x="302" y="620"/>
                    <a:pt x="303" y="618"/>
                    <a:pt x="307" y="619"/>
                  </a:cubicBezTo>
                  <a:cubicBezTo>
                    <a:pt x="308" y="621"/>
                    <a:pt x="306" y="622"/>
                    <a:pt x="306" y="624"/>
                  </a:cubicBezTo>
                  <a:cubicBezTo>
                    <a:pt x="304" y="624"/>
                    <a:pt x="304" y="622"/>
                    <a:pt x="301" y="622"/>
                  </a:cubicBezTo>
                  <a:close/>
                  <a:moveTo>
                    <a:pt x="322" y="721"/>
                  </a:moveTo>
                  <a:cubicBezTo>
                    <a:pt x="319" y="724"/>
                    <a:pt x="309" y="722"/>
                    <a:pt x="307" y="719"/>
                  </a:cubicBezTo>
                  <a:cubicBezTo>
                    <a:pt x="308" y="719"/>
                    <a:pt x="312" y="720"/>
                    <a:pt x="310" y="718"/>
                  </a:cubicBezTo>
                  <a:cubicBezTo>
                    <a:pt x="321" y="715"/>
                    <a:pt x="336" y="716"/>
                    <a:pt x="345" y="721"/>
                  </a:cubicBezTo>
                  <a:cubicBezTo>
                    <a:pt x="338" y="723"/>
                    <a:pt x="326" y="726"/>
                    <a:pt x="322" y="721"/>
                  </a:cubicBezTo>
                  <a:close/>
                  <a:moveTo>
                    <a:pt x="351" y="631"/>
                  </a:moveTo>
                  <a:cubicBezTo>
                    <a:pt x="352" y="628"/>
                    <a:pt x="352" y="629"/>
                    <a:pt x="351" y="626"/>
                  </a:cubicBezTo>
                  <a:cubicBezTo>
                    <a:pt x="348" y="626"/>
                    <a:pt x="348" y="628"/>
                    <a:pt x="345" y="627"/>
                  </a:cubicBezTo>
                  <a:cubicBezTo>
                    <a:pt x="343" y="627"/>
                    <a:pt x="345" y="628"/>
                    <a:pt x="345" y="630"/>
                  </a:cubicBezTo>
                  <a:cubicBezTo>
                    <a:pt x="336" y="630"/>
                    <a:pt x="329" y="629"/>
                    <a:pt x="323" y="629"/>
                  </a:cubicBezTo>
                  <a:cubicBezTo>
                    <a:pt x="324" y="625"/>
                    <a:pt x="327" y="629"/>
                    <a:pt x="331" y="628"/>
                  </a:cubicBezTo>
                  <a:cubicBezTo>
                    <a:pt x="331" y="625"/>
                    <a:pt x="329" y="625"/>
                    <a:pt x="327" y="625"/>
                  </a:cubicBezTo>
                  <a:cubicBezTo>
                    <a:pt x="329" y="621"/>
                    <a:pt x="331" y="620"/>
                    <a:pt x="331" y="616"/>
                  </a:cubicBezTo>
                  <a:cubicBezTo>
                    <a:pt x="306" y="614"/>
                    <a:pt x="281" y="616"/>
                    <a:pt x="255" y="614"/>
                  </a:cubicBezTo>
                  <a:cubicBezTo>
                    <a:pt x="251" y="614"/>
                    <a:pt x="243" y="614"/>
                    <a:pt x="241" y="610"/>
                  </a:cubicBezTo>
                  <a:cubicBezTo>
                    <a:pt x="245" y="607"/>
                    <a:pt x="252" y="609"/>
                    <a:pt x="264" y="608"/>
                  </a:cubicBezTo>
                  <a:cubicBezTo>
                    <a:pt x="268" y="608"/>
                    <a:pt x="269" y="608"/>
                    <a:pt x="274" y="609"/>
                  </a:cubicBezTo>
                  <a:cubicBezTo>
                    <a:pt x="278" y="610"/>
                    <a:pt x="281" y="608"/>
                    <a:pt x="285" y="608"/>
                  </a:cubicBezTo>
                  <a:cubicBezTo>
                    <a:pt x="298" y="609"/>
                    <a:pt x="312" y="613"/>
                    <a:pt x="326" y="611"/>
                  </a:cubicBezTo>
                  <a:cubicBezTo>
                    <a:pt x="328" y="611"/>
                    <a:pt x="327" y="607"/>
                    <a:pt x="327" y="606"/>
                  </a:cubicBezTo>
                  <a:cubicBezTo>
                    <a:pt x="332" y="607"/>
                    <a:pt x="341" y="615"/>
                    <a:pt x="345" y="608"/>
                  </a:cubicBezTo>
                  <a:cubicBezTo>
                    <a:pt x="356" y="610"/>
                    <a:pt x="360" y="613"/>
                    <a:pt x="368" y="611"/>
                  </a:cubicBezTo>
                  <a:cubicBezTo>
                    <a:pt x="372" y="616"/>
                    <a:pt x="376" y="614"/>
                    <a:pt x="383" y="616"/>
                  </a:cubicBezTo>
                  <a:cubicBezTo>
                    <a:pt x="377" y="622"/>
                    <a:pt x="363" y="613"/>
                    <a:pt x="353" y="618"/>
                  </a:cubicBezTo>
                  <a:cubicBezTo>
                    <a:pt x="354" y="619"/>
                    <a:pt x="357" y="619"/>
                    <a:pt x="357" y="621"/>
                  </a:cubicBezTo>
                  <a:cubicBezTo>
                    <a:pt x="357" y="625"/>
                    <a:pt x="354" y="625"/>
                    <a:pt x="353" y="628"/>
                  </a:cubicBezTo>
                  <a:cubicBezTo>
                    <a:pt x="360" y="629"/>
                    <a:pt x="370" y="629"/>
                    <a:pt x="376" y="626"/>
                  </a:cubicBezTo>
                  <a:cubicBezTo>
                    <a:pt x="378" y="630"/>
                    <a:pt x="381" y="628"/>
                    <a:pt x="386" y="630"/>
                  </a:cubicBezTo>
                  <a:cubicBezTo>
                    <a:pt x="376" y="634"/>
                    <a:pt x="365" y="631"/>
                    <a:pt x="351" y="631"/>
                  </a:cubicBezTo>
                  <a:close/>
                  <a:moveTo>
                    <a:pt x="365" y="626"/>
                  </a:moveTo>
                  <a:cubicBezTo>
                    <a:pt x="365" y="621"/>
                    <a:pt x="372" y="622"/>
                    <a:pt x="376" y="623"/>
                  </a:cubicBezTo>
                  <a:cubicBezTo>
                    <a:pt x="374" y="626"/>
                    <a:pt x="372" y="626"/>
                    <a:pt x="369" y="628"/>
                  </a:cubicBezTo>
                  <a:cubicBezTo>
                    <a:pt x="370" y="623"/>
                    <a:pt x="368" y="626"/>
                    <a:pt x="365" y="626"/>
                  </a:cubicBezTo>
                  <a:close/>
                  <a:moveTo>
                    <a:pt x="386" y="160"/>
                  </a:moveTo>
                  <a:cubicBezTo>
                    <a:pt x="385" y="158"/>
                    <a:pt x="383" y="158"/>
                    <a:pt x="380" y="158"/>
                  </a:cubicBezTo>
                  <a:cubicBezTo>
                    <a:pt x="379" y="155"/>
                    <a:pt x="383" y="157"/>
                    <a:pt x="381" y="153"/>
                  </a:cubicBezTo>
                  <a:cubicBezTo>
                    <a:pt x="384" y="155"/>
                    <a:pt x="385" y="155"/>
                    <a:pt x="389" y="154"/>
                  </a:cubicBezTo>
                  <a:cubicBezTo>
                    <a:pt x="391" y="156"/>
                    <a:pt x="387" y="158"/>
                    <a:pt x="386" y="160"/>
                  </a:cubicBezTo>
                  <a:close/>
                  <a:moveTo>
                    <a:pt x="584" y="744"/>
                  </a:moveTo>
                  <a:cubicBezTo>
                    <a:pt x="588" y="745"/>
                    <a:pt x="593" y="744"/>
                    <a:pt x="595" y="745"/>
                  </a:cubicBezTo>
                  <a:cubicBezTo>
                    <a:pt x="596" y="751"/>
                    <a:pt x="589" y="750"/>
                    <a:pt x="584" y="750"/>
                  </a:cubicBezTo>
                  <a:cubicBezTo>
                    <a:pt x="583" y="747"/>
                    <a:pt x="584" y="748"/>
                    <a:pt x="584" y="744"/>
                  </a:cubicBezTo>
                  <a:close/>
                  <a:moveTo>
                    <a:pt x="567" y="736"/>
                  </a:moveTo>
                  <a:cubicBezTo>
                    <a:pt x="568" y="731"/>
                    <a:pt x="575" y="734"/>
                    <a:pt x="576" y="738"/>
                  </a:cubicBezTo>
                  <a:cubicBezTo>
                    <a:pt x="566" y="744"/>
                    <a:pt x="555" y="739"/>
                    <a:pt x="541" y="739"/>
                  </a:cubicBezTo>
                  <a:cubicBezTo>
                    <a:pt x="544" y="732"/>
                    <a:pt x="560" y="736"/>
                    <a:pt x="567" y="736"/>
                  </a:cubicBezTo>
                  <a:close/>
                  <a:moveTo>
                    <a:pt x="495" y="733"/>
                  </a:moveTo>
                  <a:cubicBezTo>
                    <a:pt x="493" y="738"/>
                    <a:pt x="484" y="736"/>
                    <a:pt x="479" y="735"/>
                  </a:cubicBezTo>
                  <a:cubicBezTo>
                    <a:pt x="482" y="730"/>
                    <a:pt x="491" y="731"/>
                    <a:pt x="495" y="733"/>
                  </a:cubicBezTo>
                  <a:close/>
                  <a:moveTo>
                    <a:pt x="790" y="727"/>
                  </a:moveTo>
                  <a:cubicBezTo>
                    <a:pt x="791" y="729"/>
                    <a:pt x="789" y="730"/>
                    <a:pt x="787" y="730"/>
                  </a:cubicBezTo>
                  <a:cubicBezTo>
                    <a:pt x="786" y="729"/>
                    <a:pt x="786" y="728"/>
                    <a:pt x="786" y="726"/>
                  </a:cubicBezTo>
                  <a:cubicBezTo>
                    <a:pt x="788" y="726"/>
                    <a:pt x="789" y="726"/>
                    <a:pt x="790" y="727"/>
                  </a:cubicBezTo>
                  <a:close/>
                  <a:moveTo>
                    <a:pt x="421" y="155"/>
                  </a:moveTo>
                  <a:cubicBezTo>
                    <a:pt x="423" y="156"/>
                    <a:pt x="424" y="160"/>
                    <a:pt x="423" y="162"/>
                  </a:cubicBezTo>
                  <a:cubicBezTo>
                    <a:pt x="420" y="161"/>
                    <a:pt x="419" y="157"/>
                    <a:pt x="421" y="155"/>
                  </a:cubicBezTo>
                  <a:close/>
                  <a:moveTo>
                    <a:pt x="414" y="155"/>
                  </a:moveTo>
                  <a:cubicBezTo>
                    <a:pt x="413" y="158"/>
                    <a:pt x="411" y="163"/>
                    <a:pt x="408" y="160"/>
                  </a:cubicBezTo>
                  <a:cubicBezTo>
                    <a:pt x="409" y="157"/>
                    <a:pt x="410" y="155"/>
                    <a:pt x="414" y="155"/>
                  </a:cubicBezTo>
                  <a:close/>
                  <a:moveTo>
                    <a:pt x="404" y="723"/>
                  </a:moveTo>
                  <a:cubicBezTo>
                    <a:pt x="405" y="721"/>
                    <a:pt x="410" y="721"/>
                    <a:pt x="412" y="722"/>
                  </a:cubicBezTo>
                  <a:cubicBezTo>
                    <a:pt x="411" y="726"/>
                    <a:pt x="408" y="722"/>
                    <a:pt x="404" y="723"/>
                  </a:cubicBezTo>
                  <a:close/>
                  <a:moveTo>
                    <a:pt x="414" y="720"/>
                  </a:moveTo>
                  <a:cubicBezTo>
                    <a:pt x="418" y="722"/>
                    <a:pt x="420" y="722"/>
                    <a:pt x="425" y="722"/>
                  </a:cubicBezTo>
                  <a:cubicBezTo>
                    <a:pt x="424" y="725"/>
                    <a:pt x="412" y="726"/>
                    <a:pt x="414" y="720"/>
                  </a:cubicBezTo>
                  <a:close/>
                  <a:moveTo>
                    <a:pt x="434" y="681"/>
                  </a:moveTo>
                  <a:cubicBezTo>
                    <a:pt x="428" y="680"/>
                    <a:pt x="419" y="682"/>
                    <a:pt x="414" y="678"/>
                  </a:cubicBezTo>
                  <a:cubicBezTo>
                    <a:pt x="420" y="670"/>
                    <a:pt x="428" y="674"/>
                    <a:pt x="436" y="679"/>
                  </a:cubicBezTo>
                  <a:cubicBezTo>
                    <a:pt x="439" y="679"/>
                    <a:pt x="441" y="677"/>
                    <a:pt x="444" y="676"/>
                  </a:cubicBezTo>
                  <a:cubicBezTo>
                    <a:pt x="445" y="679"/>
                    <a:pt x="452" y="680"/>
                    <a:pt x="454" y="685"/>
                  </a:cubicBezTo>
                  <a:cubicBezTo>
                    <a:pt x="447" y="690"/>
                    <a:pt x="437" y="687"/>
                    <a:pt x="434" y="681"/>
                  </a:cubicBezTo>
                  <a:close/>
                  <a:moveTo>
                    <a:pt x="440" y="723"/>
                  </a:moveTo>
                  <a:cubicBezTo>
                    <a:pt x="445" y="721"/>
                    <a:pt x="451" y="720"/>
                    <a:pt x="458" y="722"/>
                  </a:cubicBezTo>
                  <a:cubicBezTo>
                    <a:pt x="454" y="728"/>
                    <a:pt x="444" y="724"/>
                    <a:pt x="440" y="723"/>
                  </a:cubicBezTo>
                  <a:close/>
                  <a:moveTo>
                    <a:pt x="478" y="685"/>
                  </a:moveTo>
                  <a:cubicBezTo>
                    <a:pt x="474" y="685"/>
                    <a:pt x="474" y="685"/>
                    <a:pt x="474" y="685"/>
                  </a:cubicBezTo>
                  <a:cubicBezTo>
                    <a:pt x="474" y="684"/>
                    <a:pt x="475" y="683"/>
                    <a:pt x="476" y="683"/>
                  </a:cubicBezTo>
                  <a:cubicBezTo>
                    <a:pt x="476" y="682"/>
                    <a:pt x="476" y="680"/>
                    <a:pt x="475" y="680"/>
                  </a:cubicBezTo>
                  <a:cubicBezTo>
                    <a:pt x="479" y="677"/>
                    <a:pt x="479" y="684"/>
                    <a:pt x="478" y="685"/>
                  </a:cubicBezTo>
                  <a:close/>
                  <a:moveTo>
                    <a:pt x="455" y="633"/>
                  </a:moveTo>
                  <a:cubicBezTo>
                    <a:pt x="448" y="633"/>
                    <a:pt x="446" y="636"/>
                    <a:pt x="443" y="638"/>
                  </a:cubicBezTo>
                  <a:cubicBezTo>
                    <a:pt x="433" y="638"/>
                    <a:pt x="424" y="628"/>
                    <a:pt x="412" y="634"/>
                  </a:cubicBezTo>
                  <a:cubicBezTo>
                    <a:pt x="408" y="633"/>
                    <a:pt x="406" y="631"/>
                    <a:pt x="402" y="631"/>
                  </a:cubicBezTo>
                  <a:cubicBezTo>
                    <a:pt x="407" y="624"/>
                    <a:pt x="421" y="628"/>
                    <a:pt x="434" y="628"/>
                  </a:cubicBezTo>
                  <a:cubicBezTo>
                    <a:pt x="435" y="628"/>
                    <a:pt x="438" y="626"/>
                    <a:pt x="438" y="626"/>
                  </a:cubicBezTo>
                  <a:cubicBezTo>
                    <a:pt x="441" y="626"/>
                    <a:pt x="444" y="629"/>
                    <a:pt x="447" y="630"/>
                  </a:cubicBezTo>
                  <a:cubicBezTo>
                    <a:pt x="452" y="631"/>
                    <a:pt x="455" y="629"/>
                    <a:pt x="461" y="629"/>
                  </a:cubicBezTo>
                  <a:cubicBezTo>
                    <a:pt x="467" y="628"/>
                    <a:pt x="477" y="628"/>
                    <a:pt x="480" y="634"/>
                  </a:cubicBezTo>
                  <a:cubicBezTo>
                    <a:pt x="474" y="635"/>
                    <a:pt x="460" y="640"/>
                    <a:pt x="455" y="633"/>
                  </a:cubicBezTo>
                  <a:close/>
                  <a:moveTo>
                    <a:pt x="508" y="155"/>
                  </a:moveTo>
                  <a:cubicBezTo>
                    <a:pt x="509" y="154"/>
                    <a:pt x="513" y="154"/>
                    <a:pt x="514" y="155"/>
                  </a:cubicBezTo>
                  <a:cubicBezTo>
                    <a:pt x="513" y="158"/>
                    <a:pt x="512" y="159"/>
                    <a:pt x="509" y="160"/>
                  </a:cubicBezTo>
                  <a:cubicBezTo>
                    <a:pt x="509" y="158"/>
                    <a:pt x="507" y="158"/>
                    <a:pt x="508" y="155"/>
                  </a:cubicBezTo>
                  <a:close/>
                  <a:moveTo>
                    <a:pt x="482" y="636"/>
                  </a:moveTo>
                  <a:cubicBezTo>
                    <a:pt x="483" y="635"/>
                    <a:pt x="482" y="635"/>
                    <a:pt x="482" y="634"/>
                  </a:cubicBezTo>
                  <a:cubicBezTo>
                    <a:pt x="483" y="632"/>
                    <a:pt x="488" y="634"/>
                    <a:pt x="493" y="634"/>
                  </a:cubicBezTo>
                  <a:cubicBezTo>
                    <a:pt x="491" y="637"/>
                    <a:pt x="486" y="636"/>
                    <a:pt x="482" y="636"/>
                  </a:cubicBezTo>
                  <a:close/>
                  <a:moveTo>
                    <a:pt x="489" y="679"/>
                  </a:moveTo>
                  <a:cubicBezTo>
                    <a:pt x="489" y="672"/>
                    <a:pt x="498" y="676"/>
                    <a:pt x="508" y="675"/>
                  </a:cubicBezTo>
                  <a:cubicBezTo>
                    <a:pt x="503" y="680"/>
                    <a:pt x="495" y="678"/>
                    <a:pt x="489" y="679"/>
                  </a:cubicBezTo>
                  <a:close/>
                  <a:moveTo>
                    <a:pt x="508" y="635"/>
                  </a:moveTo>
                  <a:cubicBezTo>
                    <a:pt x="513" y="636"/>
                    <a:pt x="517" y="635"/>
                    <a:pt x="521" y="636"/>
                  </a:cubicBezTo>
                  <a:cubicBezTo>
                    <a:pt x="518" y="638"/>
                    <a:pt x="517" y="637"/>
                    <a:pt x="517" y="640"/>
                  </a:cubicBezTo>
                  <a:cubicBezTo>
                    <a:pt x="512" y="641"/>
                    <a:pt x="513" y="639"/>
                    <a:pt x="508" y="639"/>
                  </a:cubicBezTo>
                  <a:lnTo>
                    <a:pt x="508" y="635"/>
                  </a:lnTo>
                  <a:close/>
                  <a:moveTo>
                    <a:pt x="511" y="645"/>
                  </a:moveTo>
                  <a:cubicBezTo>
                    <a:pt x="513" y="640"/>
                    <a:pt x="523" y="646"/>
                    <a:pt x="530" y="645"/>
                  </a:cubicBezTo>
                  <a:cubicBezTo>
                    <a:pt x="524" y="646"/>
                    <a:pt x="517" y="647"/>
                    <a:pt x="511" y="645"/>
                  </a:cubicBezTo>
                  <a:close/>
                  <a:moveTo>
                    <a:pt x="525" y="639"/>
                  </a:moveTo>
                  <a:cubicBezTo>
                    <a:pt x="527" y="641"/>
                    <a:pt x="528" y="638"/>
                    <a:pt x="532" y="639"/>
                  </a:cubicBezTo>
                  <a:cubicBezTo>
                    <a:pt x="533" y="642"/>
                    <a:pt x="524" y="642"/>
                    <a:pt x="525" y="639"/>
                  </a:cubicBezTo>
                  <a:close/>
                  <a:moveTo>
                    <a:pt x="541" y="640"/>
                  </a:moveTo>
                  <a:cubicBezTo>
                    <a:pt x="538" y="639"/>
                    <a:pt x="538" y="637"/>
                    <a:pt x="536" y="640"/>
                  </a:cubicBezTo>
                  <a:cubicBezTo>
                    <a:pt x="534" y="639"/>
                    <a:pt x="534" y="636"/>
                    <a:pt x="530" y="635"/>
                  </a:cubicBezTo>
                  <a:cubicBezTo>
                    <a:pt x="535" y="631"/>
                    <a:pt x="538" y="634"/>
                    <a:pt x="545" y="633"/>
                  </a:cubicBezTo>
                  <a:cubicBezTo>
                    <a:pt x="545" y="637"/>
                    <a:pt x="543" y="639"/>
                    <a:pt x="541" y="640"/>
                  </a:cubicBezTo>
                  <a:close/>
                  <a:moveTo>
                    <a:pt x="766" y="645"/>
                  </a:moveTo>
                  <a:cubicBezTo>
                    <a:pt x="768" y="644"/>
                    <a:pt x="771" y="646"/>
                    <a:pt x="773" y="647"/>
                  </a:cubicBezTo>
                  <a:cubicBezTo>
                    <a:pt x="772" y="649"/>
                    <a:pt x="768" y="648"/>
                    <a:pt x="766" y="648"/>
                  </a:cubicBezTo>
                  <a:lnTo>
                    <a:pt x="766" y="645"/>
                  </a:lnTo>
                  <a:close/>
                  <a:moveTo>
                    <a:pt x="558" y="673"/>
                  </a:moveTo>
                  <a:cubicBezTo>
                    <a:pt x="557" y="671"/>
                    <a:pt x="562" y="674"/>
                    <a:pt x="561" y="670"/>
                  </a:cubicBezTo>
                  <a:cubicBezTo>
                    <a:pt x="563" y="670"/>
                    <a:pt x="563" y="672"/>
                    <a:pt x="566" y="672"/>
                  </a:cubicBezTo>
                  <a:cubicBezTo>
                    <a:pt x="565" y="676"/>
                    <a:pt x="561" y="673"/>
                    <a:pt x="558" y="673"/>
                  </a:cubicBezTo>
                  <a:close/>
                  <a:moveTo>
                    <a:pt x="659" y="658"/>
                  </a:moveTo>
                  <a:cubicBezTo>
                    <a:pt x="663" y="654"/>
                    <a:pt x="675" y="654"/>
                    <a:pt x="680" y="659"/>
                  </a:cubicBezTo>
                  <a:cubicBezTo>
                    <a:pt x="675" y="662"/>
                    <a:pt x="667" y="658"/>
                    <a:pt x="659" y="658"/>
                  </a:cubicBezTo>
                  <a:close/>
                  <a:moveTo>
                    <a:pt x="683" y="682"/>
                  </a:moveTo>
                  <a:cubicBezTo>
                    <a:pt x="683" y="679"/>
                    <a:pt x="686" y="679"/>
                    <a:pt x="687" y="681"/>
                  </a:cubicBezTo>
                  <a:cubicBezTo>
                    <a:pt x="687" y="682"/>
                    <a:pt x="684" y="683"/>
                    <a:pt x="683" y="682"/>
                  </a:cubicBezTo>
                  <a:close/>
                  <a:moveTo>
                    <a:pt x="686" y="660"/>
                  </a:moveTo>
                  <a:cubicBezTo>
                    <a:pt x="687" y="657"/>
                    <a:pt x="689" y="655"/>
                    <a:pt x="690" y="652"/>
                  </a:cubicBezTo>
                  <a:cubicBezTo>
                    <a:pt x="693" y="652"/>
                    <a:pt x="697" y="655"/>
                    <a:pt x="698" y="652"/>
                  </a:cubicBezTo>
                  <a:cubicBezTo>
                    <a:pt x="694" y="649"/>
                    <a:pt x="684" y="653"/>
                    <a:pt x="680" y="650"/>
                  </a:cubicBezTo>
                  <a:cubicBezTo>
                    <a:pt x="679" y="648"/>
                    <a:pt x="679" y="644"/>
                    <a:pt x="680" y="648"/>
                  </a:cubicBezTo>
                  <a:cubicBezTo>
                    <a:pt x="689" y="649"/>
                    <a:pt x="697" y="648"/>
                    <a:pt x="704" y="649"/>
                  </a:cubicBezTo>
                  <a:cubicBezTo>
                    <a:pt x="704" y="656"/>
                    <a:pt x="710" y="657"/>
                    <a:pt x="713" y="659"/>
                  </a:cubicBezTo>
                  <a:cubicBezTo>
                    <a:pt x="706" y="665"/>
                    <a:pt x="694" y="660"/>
                    <a:pt x="686" y="660"/>
                  </a:cubicBezTo>
                  <a:close/>
                  <a:moveTo>
                    <a:pt x="731" y="678"/>
                  </a:moveTo>
                  <a:cubicBezTo>
                    <a:pt x="730" y="677"/>
                    <a:pt x="730" y="675"/>
                    <a:pt x="730" y="673"/>
                  </a:cubicBezTo>
                  <a:cubicBezTo>
                    <a:pt x="732" y="673"/>
                    <a:pt x="733" y="673"/>
                    <a:pt x="734" y="674"/>
                  </a:cubicBezTo>
                  <a:cubicBezTo>
                    <a:pt x="735" y="677"/>
                    <a:pt x="732" y="676"/>
                    <a:pt x="731" y="678"/>
                  </a:cubicBezTo>
                  <a:close/>
                  <a:moveTo>
                    <a:pt x="718" y="659"/>
                  </a:moveTo>
                  <a:cubicBezTo>
                    <a:pt x="722" y="657"/>
                    <a:pt x="715" y="657"/>
                    <a:pt x="715" y="654"/>
                  </a:cubicBezTo>
                  <a:cubicBezTo>
                    <a:pt x="720" y="653"/>
                    <a:pt x="720" y="653"/>
                    <a:pt x="723" y="653"/>
                  </a:cubicBezTo>
                  <a:cubicBezTo>
                    <a:pt x="715" y="642"/>
                    <a:pt x="703" y="650"/>
                    <a:pt x="693" y="643"/>
                  </a:cubicBezTo>
                  <a:cubicBezTo>
                    <a:pt x="691" y="643"/>
                    <a:pt x="693" y="647"/>
                    <a:pt x="689" y="645"/>
                  </a:cubicBezTo>
                  <a:cubicBezTo>
                    <a:pt x="689" y="644"/>
                    <a:pt x="690" y="644"/>
                    <a:pt x="691" y="644"/>
                  </a:cubicBezTo>
                  <a:cubicBezTo>
                    <a:pt x="680" y="636"/>
                    <a:pt x="663" y="645"/>
                    <a:pt x="653" y="641"/>
                  </a:cubicBezTo>
                  <a:cubicBezTo>
                    <a:pt x="651" y="644"/>
                    <a:pt x="646" y="644"/>
                    <a:pt x="641" y="645"/>
                  </a:cubicBezTo>
                  <a:cubicBezTo>
                    <a:pt x="641" y="650"/>
                    <a:pt x="632" y="648"/>
                    <a:pt x="623" y="649"/>
                  </a:cubicBezTo>
                  <a:cubicBezTo>
                    <a:pt x="634" y="652"/>
                    <a:pt x="646" y="653"/>
                    <a:pt x="656" y="656"/>
                  </a:cubicBezTo>
                  <a:cubicBezTo>
                    <a:pt x="652" y="661"/>
                    <a:pt x="642" y="656"/>
                    <a:pt x="635" y="659"/>
                  </a:cubicBezTo>
                  <a:cubicBezTo>
                    <a:pt x="619" y="654"/>
                    <a:pt x="593" y="658"/>
                    <a:pt x="578" y="655"/>
                  </a:cubicBezTo>
                  <a:cubicBezTo>
                    <a:pt x="580" y="651"/>
                    <a:pt x="588" y="654"/>
                    <a:pt x="593" y="653"/>
                  </a:cubicBezTo>
                  <a:cubicBezTo>
                    <a:pt x="595" y="649"/>
                    <a:pt x="586" y="646"/>
                    <a:pt x="584" y="647"/>
                  </a:cubicBezTo>
                  <a:cubicBezTo>
                    <a:pt x="591" y="643"/>
                    <a:pt x="598" y="647"/>
                    <a:pt x="610" y="645"/>
                  </a:cubicBezTo>
                  <a:cubicBezTo>
                    <a:pt x="607" y="641"/>
                    <a:pt x="597" y="645"/>
                    <a:pt x="595" y="641"/>
                  </a:cubicBezTo>
                  <a:cubicBezTo>
                    <a:pt x="589" y="648"/>
                    <a:pt x="581" y="639"/>
                    <a:pt x="573" y="644"/>
                  </a:cubicBezTo>
                  <a:cubicBezTo>
                    <a:pt x="573" y="645"/>
                    <a:pt x="575" y="646"/>
                    <a:pt x="574" y="647"/>
                  </a:cubicBezTo>
                  <a:cubicBezTo>
                    <a:pt x="572" y="647"/>
                    <a:pt x="570" y="647"/>
                    <a:pt x="569" y="646"/>
                  </a:cubicBezTo>
                  <a:cubicBezTo>
                    <a:pt x="569" y="645"/>
                    <a:pt x="570" y="644"/>
                    <a:pt x="572" y="645"/>
                  </a:cubicBezTo>
                  <a:cubicBezTo>
                    <a:pt x="565" y="641"/>
                    <a:pt x="556" y="641"/>
                    <a:pt x="547" y="639"/>
                  </a:cubicBezTo>
                  <a:cubicBezTo>
                    <a:pt x="546" y="630"/>
                    <a:pt x="557" y="637"/>
                    <a:pt x="560" y="632"/>
                  </a:cubicBezTo>
                  <a:cubicBezTo>
                    <a:pt x="562" y="635"/>
                    <a:pt x="564" y="633"/>
                    <a:pt x="568" y="632"/>
                  </a:cubicBezTo>
                  <a:cubicBezTo>
                    <a:pt x="583" y="631"/>
                    <a:pt x="599" y="641"/>
                    <a:pt x="613" y="633"/>
                  </a:cubicBezTo>
                  <a:cubicBezTo>
                    <a:pt x="634" y="635"/>
                    <a:pt x="659" y="634"/>
                    <a:pt x="686" y="634"/>
                  </a:cubicBezTo>
                  <a:cubicBezTo>
                    <a:pt x="702" y="638"/>
                    <a:pt x="731" y="635"/>
                    <a:pt x="751" y="639"/>
                  </a:cubicBezTo>
                  <a:cubicBezTo>
                    <a:pt x="751" y="643"/>
                    <a:pt x="744" y="639"/>
                    <a:pt x="743" y="642"/>
                  </a:cubicBezTo>
                  <a:cubicBezTo>
                    <a:pt x="749" y="645"/>
                    <a:pt x="751" y="641"/>
                    <a:pt x="757" y="645"/>
                  </a:cubicBezTo>
                  <a:cubicBezTo>
                    <a:pt x="755" y="649"/>
                    <a:pt x="746" y="645"/>
                    <a:pt x="749" y="650"/>
                  </a:cubicBezTo>
                  <a:cubicBezTo>
                    <a:pt x="747" y="648"/>
                    <a:pt x="744" y="648"/>
                    <a:pt x="743" y="645"/>
                  </a:cubicBezTo>
                  <a:cubicBezTo>
                    <a:pt x="737" y="650"/>
                    <a:pt x="729" y="648"/>
                    <a:pt x="724" y="652"/>
                  </a:cubicBezTo>
                  <a:cubicBezTo>
                    <a:pt x="739" y="655"/>
                    <a:pt x="754" y="651"/>
                    <a:pt x="765" y="657"/>
                  </a:cubicBezTo>
                  <a:cubicBezTo>
                    <a:pt x="749" y="657"/>
                    <a:pt x="738" y="662"/>
                    <a:pt x="718" y="659"/>
                  </a:cubicBezTo>
                  <a:close/>
                  <a:moveTo>
                    <a:pt x="765" y="657"/>
                  </a:moveTo>
                  <a:cubicBezTo>
                    <a:pt x="767" y="654"/>
                    <a:pt x="772" y="655"/>
                    <a:pt x="775" y="657"/>
                  </a:cubicBezTo>
                  <a:cubicBezTo>
                    <a:pt x="773" y="659"/>
                    <a:pt x="768" y="657"/>
                    <a:pt x="765" y="657"/>
                  </a:cubicBezTo>
                  <a:close/>
                  <a:moveTo>
                    <a:pt x="767" y="685"/>
                  </a:moveTo>
                  <a:cubicBezTo>
                    <a:pt x="769" y="683"/>
                    <a:pt x="773" y="686"/>
                    <a:pt x="777" y="685"/>
                  </a:cubicBezTo>
                  <a:cubicBezTo>
                    <a:pt x="774" y="687"/>
                    <a:pt x="769" y="688"/>
                    <a:pt x="767" y="685"/>
                  </a:cubicBezTo>
                  <a:close/>
                  <a:moveTo>
                    <a:pt x="826" y="147"/>
                  </a:moveTo>
                  <a:cubicBezTo>
                    <a:pt x="823" y="148"/>
                    <a:pt x="824" y="143"/>
                    <a:pt x="822" y="143"/>
                  </a:cubicBezTo>
                  <a:cubicBezTo>
                    <a:pt x="822" y="141"/>
                    <a:pt x="828" y="142"/>
                    <a:pt x="829" y="143"/>
                  </a:cubicBezTo>
                  <a:cubicBezTo>
                    <a:pt x="829" y="145"/>
                    <a:pt x="827" y="146"/>
                    <a:pt x="826" y="147"/>
                  </a:cubicBezTo>
                  <a:close/>
                  <a:moveTo>
                    <a:pt x="822" y="124"/>
                  </a:moveTo>
                  <a:cubicBezTo>
                    <a:pt x="821" y="122"/>
                    <a:pt x="820" y="121"/>
                    <a:pt x="819" y="121"/>
                  </a:cubicBezTo>
                  <a:cubicBezTo>
                    <a:pt x="818" y="118"/>
                    <a:pt x="820" y="118"/>
                    <a:pt x="821" y="116"/>
                  </a:cubicBezTo>
                  <a:cubicBezTo>
                    <a:pt x="819" y="111"/>
                    <a:pt x="814" y="111"/>
                    <a:pt x="809" y="111"/>
                  </a:cubicBezTo>
                  <a:cubicBezTo>
                    <a:pt x="812" y="108"/>
                    <a:pt x="822" y="105"/>
                    <a:pt x="824" y="110"/>
                  </a:cubicBezTo>
                  <a:cubicBezTo>
                    <a:pt x="837" y="113"/>
                    <a:pt x="854" y="106"/>
                    <a:pt x="863" y="111"/>
                  </a:cubicBezTo>
                  <a:cubicBezTo>
                    <a:pt x="857" y="112"/>
                    <a:pt x="854" y="117"/>
                    <a:pt x="845" y="115"/>
                  </a:cubicBezTo>
                  <a:cubicBezTo>
                    <a:pt x="847" y="118"/>
                    <a:pt x="852" y="118"/>
                    <a:pt x="855" y="120"/>
                  </a:cubicBezTo>
                  <a:cubicBezTo>
                    <a:pt x="844" y="123"/>
                    <a:pt x="834" y="119"/>
                    <a:pt x="822" y="124"/>
                  </a:cubicBezTo>
                  <a:close/>
                  <a:moveTo>
                    <a:pt x="843" y="175"/>
                  </a:moveTo>
                  <a:cubicBezTo>
                    <a:pt x="844" y="173"/>
                    <a:pt x="848" y="174"/>
                    <a:pt x="849" y="172"/>
                  </a:cubicBezTo>
                  <a:cubicBezTo>
                    <a:pt x="851" y="173"/>
                    <a:pt x="852" y="174"/>
                    <a:pt x="852" y="176"/>
                  </a:cubicBezTo>
                  <a:cubicBezTo>
                    <a:pt x="849" y="176"/>
                    <a:pt x="847" y="174"/>
                    <a:pt x="843" y="175"/>
                  </a:cubicBezTo>
                  <a:close/>
                  <a:moveTo>
                    <a:pt x="856" y="175"/>
                  </a:moveTo>
                  <a:cubicBezTo>
                    <a:pt x="853" y="169"/>
                    <a:pt x="849" y="169"/>
                    <a:pt x="844" y="167"/>
                  </a:cubicBezTo>
                  <a:cubicBezTo>
                    <a:pt x="847" y="159"/>
                    <a:pt x="865" y="164"/>
                    <a:pt x="871" y="168"/>
                  </a:cubicBezTo>
                  <a:cubicBezTo>
                    <a:pt x="870" y="174"/>
                    <a:pt x="861" y="172"/>
                    <a:pt x="856" y="175"/>
                  </a:cubicBezTo>
                  <a:close/>
                  <a:moveTo>
                    <a:pt x="876" y="696"/>
                  </a:moveTo>
                  <a:cubicBezTo>
                    <a:pt x="877" y="694"/>
                    <a:pt x="882" y="696"/>
                    <a:pt x="884" y="695"/>
                  </a:cubicBezTo>
                  <a:cubicBezTo>
                    <a:pt x="884" y="699"/>
                    <a:pt x="877" y="697"/>
                    <a:pt x="876" y="696"/>
                  </a:cubicBezTo>
                  <a:close/>
                  <a:moveTo>
                    <a:pt x="885" y="696"/>
                  </a:moveTo>
                  <a:cubicBezTo>
                    <a:pt x="888" y="697"/>
                    <a:pt x="887" y="696"/>
                    <a:pt x="890" y="696"/>
                  </a:cubicBezTo>
                  <a:cubicBezTo>
                    <a:pt x="890" y="698"/>
                    <a:pt x="891" y="699"/>
                    <a:pt x="892" y="699"/>
                  </a:cubicBezTo>
                  <a:cubicBezTo>
                    <a:pt x="890" y="701"/>
                    <a:pt x="886" y="698"/>
                    <a:pt x="885" y="696"/>
                  </a:cubicBezTo>
                  <a:close/>
                  <a:moveTo>
                    <a:pt x="900" y="169"/>
                  </a:moveTo>
                  <a:cubicBezTo>
                    <a:pt x="894" y="178"/>
                    <a:pt x="881" y="171"/>
                    <a:pt x="872" y="172"/>
                  </a:cubicBezTo>
                  <a:cubicBezTo>
                    <a:pt x="876" y="165"/>
                    <a:pt x="897" y="164"/>
                    <a:pt x="902" y="170"/>
                  </a:cubicBezTo>
                  <a:cubicBezTo>
                    <a:pt x="901" y="170"/>
                    <a:pt x="901" y="169"/>
                    <a:pt x="900" y="169"/>
                  </a:cubicBezTo>
                  <a:close/>
                  <a:moveTo>
                    <a:pt x="915" y="94"/>
                  </a:moveTo>
                  <a:cubicBezTo>
                    <a:pt x="913" y="92"/>
                    <a:pt x="914" y="91"/>
                    <a:pt x="913" y="87"/>
                  </a:cubicBezTo>
                  <a:cubicBezTo>
                    <a:pt x="918" y="87"/>
                    <a:pt x="918" y="87"/>
                    <a:pt x="918" y="87"/>
                  </a:cubicBezTo>
                  <a:cubicBezTo>
                    <a:pt x="919" y="91"/>
                    <a:pt x="917" y="92"/>
                    <a:pt x="915" y="94"/>
                  </a:cubicBezTo>
                  <a:close/>
                  <a:moveTo>
                    <a:pt x="945" y="692"/>
                  </a:moveTo>
                  <a:cubicBezTo>
                    <a:pt x="941" y="692"/>
                    <a:pt x="940" y="692"/>
                    <a:pt x="937" y="691"/>
                  </a:cubicBezTo>
                  <a:cubicBezTo>
                    <a:pt x="938" y="690"/>
                    <a:pt x="938" y="689"/>
                    <a:pt x="937" y="689"/>
                  </a:cubicBezTo>
                  <a:cubicBezTo>
                    <a:pt x="938" y="688"/>
                    <a:pt x="943" y="691"/>
                    <a:pt x="941" y="687"/>
                  </a:cubicBezTo>
                  <a:cubicBezTo>
                    <a:pt x="941" y="686"/>
                    <a:pt x="943" y="686"/>
                    <a:pt x="944" y="686"/>
                  </a:cubicBezTo>
                  <a:cubicBezTo>
                    <a:pt x="943" y="689"/>
                    <a:pt x="945" y="689"/>
                    <a:pt x="945" y="692"/>
                  </a:cubicBezTo>
                  <a:close/>
                  <a:moveTo>
                    <a:pt x="954" y="688"/>
                  </a:moveTo>
                  <a:cubicBezTo>
                    <a:pt x="957" y="689"/>
                    <a:pt x="957" y="686"/>
                    <a:pt x="958" y="688"/>
                  </a:cubicBezTo>
                  <a:cubicBezTo>
                    <a:pt x="955" y="689"/>
                    <a:pt x="955" y="690"/>
                    <a:pt x="955" y="693"/>
                  </a:cubicBezTo>
                  <a:cubicBezTo>
                    <a:pt x="952" y="692"/>
                    <a:pt x="954" y="690"/>
                    <a:pt x="954" y="688"/>
                  </a:cubicBezTo>
                  <a:close/>
                  <a:moveTo>
                    <a:pt x="958" y="698"/>
                  </a:moveTo>
                  <a:cubicBezTo>
                    <a:pt x="958" y="699"/>
                    <a:pt x="956" y="699"/>
                    <a:pt x="957" y="701"/>
                  </a:cubicBezTo>
                  <a:cubicBezTo>
                    <a:pt x="956" y="701"/>
                    <a:pt x="956" y="699"/>
                    <a:pt x="955" y="699"/>
                  </a:cubicBezTo>
                  <a:cubicBezTo>
                    <a:pt x="956" y="696"/>
                    <a:pt x="958" y="695"/>
                    <a:pt x="958" y="693"/>
                  </a:cubicBezTo>
                  <a:cubicBezTo>
                    <a:pt x="960" y="692"/>
                    <a:pt x="960" y="694"/>
                    <a:pt x="962" y="694"/>
                  </a:cubicBezTo>
                  <a:cubicBezTo>
                    <a:pt x="961" y="695"/>
                    <a:pt x="956" y="695"/>
                    <a:pt x="958" y="698"/>
                  </a:cubicBezTo>
                  <a:close/>
                  <a:moveTo>
                    <a:pt x="1020" y="737"/>
                  </a:moveTo>
                  <a:cubicBezTo>
                    <a:pt x="1019" y="741"/>
                    <a:pt x="1013" y="738"/>
                    <a:pt x="1010" y="738"/>
                  </a:cubicBezTo>
                  <a:cubicBezTo>
                    <a:pt x="1012" y="735"/>
                    <a:pt x="1018" y="734"/>
                    <a:pt x="1020" y="737"/>
                  </a:cubicBezTo>
                  <a:close/>
                  <a:moveTo>
                    <a:pt x="1009" y="736"/>
                  </a:moveTo>
                  <a:cubicBezTo>
                    <a:pt x="1009" y="739"/>
                    <a:pt x="1009" y="739"/>
                    <a:pt x="1009" y="739"/>
                  </a:cubicBezTo>
                  <a:cubicBezTo>
                    <a:pt x="1007" y="739"/>
                    <a:pt x="1007" y="738"/>
                    <a:pt x="1008" y="738"/>
                  </a:cubicBezTo>
                  <a:cubicBezTo>
                    <a:pt x="1006" y="738"/>
                    <a:pt x="998" y="740"/>
                    <a:pt x="992" y="739"/>
                  </a:cubicBezTo>
                  <a:cubicBezTo>
                    <a:pt x="997" y="735"/>
                    <a:pt x="1004" y="735"/>
                    <a:pt x="1009" y="736"/>
                  </a:cubicBezTo>
                  <a:close/>
                  <a:moveTo>
                    <a:pt x="1152" y="688"/>
                  </a:moveTo>
                  <a:cubicBezTo>
                    <a:pt x="1152" y="692"/>
                    <a:pt x="1145" y="693"/>
                    <a:pt x="1144" y="689"/>
                  </a:cubicBezTo>
                  <a:cubicBezTo>
                    <a:pt x="1149" y="688"/>
                    <a:pt x="1149" y="689"/>
                    <a:pt x="1152" y="688"/>
                  </a:cubicBezTo>
                  <a:close/>
                  <a:moveTo>
                    <a:pt x="1007" y="648"/>
                  </a:moveTo>
                  <a:cubicBezTo>
                    <a:pt x="1009" y="646"/>
                    <a:pt x="1022" y="647"/>
                    <a:pt x="1022" y="652"/>
                  </a:cubicBezTo>
                  <a:cubicBezTo>
                    <a:pt x="1016" y="656"/>
                    <a:pt x="1009" y="655"/>
                    <a:pt x="1007" y="648"/>
                  </a:cubicBezTo>
                  <a:close/>
                  <a:moveTo>
                    <a:pt x="1138" y="628"/>
                  </a:moveTo>
                  <a:cubicBezTo>
                    <a:pt x="1140" y="626"/>
                    <a:pt x="1139" y="628"/>
                    <a:pt x="1141" y="628"/>
                  </a:cubicBezTo>
                  <a:cubicBezTo>
                    <a:pt x="1142" y="631"/>
                    <a:pt x="1137" y="631"/>
                    <a:pt x="1138" y="628"/>
                  </a:cubicBezTo>
                  <a:close/>
                  <a:moveTo>
                    <a:pt x="1160" y="635"/>
                  </a:moveTo>
                  <a:cubicBezTo>
                    <a:pt x="1160" y="632"/>
                    <a:pt x="1167" y="634"/>
                    <a:pt x="1166" y="629"/>
                  </a:cubicBezTo>
                  <a:cubicBezTo>
                    <a:pt x="1170" y="629"/>
                    <a:pt x="1174" y="631"/>
                    <a:pt x="1177" y="629"/>
                  </a:cubicBezTo>
                  <a:cubicBezTo>
                    <a:pt x="1174" y="633"/>
                    <a:pt x="1178" y="632"/>
                    <a:pt x="1179" y="636"/>
                  </a:cubicBezTo>
                  <a:cubicBezTo>
                    <a:pt x="1173" y="639"/>
                    <a:pt x="1165" y="638"/>
                    <a:pt x="1160" y="635"/>
                  </a:cubicBezTo>
                  <a:close/>
                  <a:moveTo>
                    <a:pt x="1187" y="638"/>
                  </a:moveTo>
                  <a:cubicBezTo>
                    <a:pt x="1184" y="638"/>
                    <a:pt x="1184" y="636"/>
                    <a:pt x="1181" y="637"/>
                  </a:cubicBezTo>
                  <a:cubicBezTo>
                    <a:pt x="1182" y="632"/>
                    <a:pt x="1192" y="633"/>
                    <a:pt x="1194" y="636"/>
                  </a:cubicBezTo>
                  <a:cubicBezTo>
                    <a:pt x="1189" y="636"/>
                    <a:pt x="1189" y="635"/>
                    <a:pt x="1187" y="638"/>
                  </a:cubicBezTo>
                  <a:close/>
                  <a:moveTo>
                    <a:pt x="64" y="79"/>
                  </a:moveTo>
                  <a:cubicBezTo>
                    <a:pt x="60" y="74"/>
                    <a:pt x="48" y="80"/>
                    <a:pt x="42" y="78"/>
                  </a:cubicBezTo>
                  <a:cubicBezTo>
                    <a:pt x="49" y="80"/>
                    <a:pt x="60" y="85"/>
                    <a:pt x="64" y="79"/>
                  </a:cubicBezTo>
                  <a:close/>
                  <a:moveTo>
                    <a:pt x="733" y="88"/>
                  </a:moveTo>
                  <a:cubicBezTo>
                    <a:pt x="740" y="89"/>
                    <a:pt x="741" y="85"/>
                    <a:pt x="746" y="87"/>
                  </a:cubicBezTo>
                  <a:cubicBezTo>
                    <a:pt x="746" y="84"/>
                    <a:pt x="749" y="87"/>
                    <a:pt x="750" y="83"/>
                  </a:cubicBezTo>
                  <a:cubicBezTo>
                    <a:pt x="746" y="80"/>
                    <a:pt x="742" y="76"/>
                    <a:pt x="734" y="77"/>
                  </a:cubicBezTo>
                  <a:cubicBezTo>
                    <a:pt x="737" y="80"/>
                    <a:pt x="733" y="82"/>
                    <a:pt x="734" y="85"/>
                  </a:cubicBezTo>
                  <a:cubicBezTo>
                    <a:pt x="732" y="85"/>
                    <a:pt x="733" y="82"/>
                    <a:pt x="731" y="82"/>
                  </a:cubicBezTo>
                  <a:cubicBezTo>
                    <a:pt x="732" y="85"/>
                    <a:pt x="727" y="81"/>
                    <a:pt x="728" y="84"/>
                  </a:cubicBezTo>
                  <a:cubicBezTo>
                    <a:pt x="731" y="84"/>
                    <a:pt x="734" y="84"/>
                    <a:pt x="733" y="88"/>
                  </a:cubicBezTo>
                  <a:close/>
                  <a:moveTo>
                    <a:pt x="363" y="106"/>
                  </a:moveTo>
                  <a:cubicBezTo>
                    <a:pt x="362" y="109"/>
                    <a:pt x="362" y="109"/>
                    <a:pt x="364" y="111"/>
                  </a:cubicBezTo>
                  <a:cubicBezTo>
                    <a:pt x="369" y="112"/>
                    <a:pt x="366" y="107"/>
                    <a:pt x="370" y="107"/>
                  </a:cubicBezTo>
                  <a:cubicBezTo>
                    <a:pt x="370" y="111"/>
                    <a:pt x="372" y="113"/>
                    <a:pt x="368" y="114"/>
                  </a:cubicBezTo>
                  <a:cubicBezTo>
                    <a:pt x="365" y="113"/>
                    <a:pt x="362" y="113"/>
                    <a:pt x="360" y="114"/>
                  </a:cubicBezTo>
                  <a:cubicBezTo>
                    <a:pt x="365" y="115"/>
                    <a:pt x="363" y="118"/>
                    <a:pt x="361" y="120"/>
                  </a:cubicBezTo>
                  <a:cubicBezTo>
                    <a:pt x="363" y="122"/>
                    <a:pt x="368" y="120"/>
                    <a:pt x="371" y="121"/>
                  </a:cubicBezTo>
                  <a:cubicBezTo>
                    <a:pt x="372" y="119"/>
                    <a:pt x="368" y="118"/>
                    <a:pt x="370" y="117"/>
                  </a:cubicBezTo>
                  <a:cubicBezTo>
                    <a:pt x="374" y="117"/>
                    <a:pt x="374" y="121"/>
                    <a:pt x="376" y="122"/>
                  </a:cubicBezTo>
                  <a:cubicBezTo>
                    <a:pt x="378" y="122"/>
                    <a:pt x="379" y="120"/>
                    <a:pt x="382" y="121"/>
                  </a:cubicBezTo>
                  <a:cubicBezTo>
                    <a:pt x="383" y="126"/>
                    <a:pt x="386" y="123"/>
                    <a:pt x="390" y="126"/>
                  </a:cubicBezTo>
                  <a:cubicBezTo>
                    <a:pt x="390" y="124"/>
                    <a:pt x="390" y="123"/>
                    <a:pt x="391" y="123"/>
                  </a:cubicBezTo>
                  <a:cubicBezTo>
                    <a:pt x="390" y="124"/>
                    <a:pt x="390" y="127"/>
                    <a:pt x="393" y="127"/>
                  </a:cubicBezTo>
                  <a:cubicBezTo>
                    <a:pt x="405" y="117"/>
                    <a:pt x="416" y="136"/>
                    <a:pt x="429" y="127"/>
                  </a:cubicBezTo>
                  <a:cubicBezTo>
                    <a:pt x="434" y="127"/>
                    <a:pt x="438" y="129"/>
                    <a:pt x="443" y="130"/>
                  </a:cubicBezTo>
                  <a:cubicBezTo>
                    <a:pt x="446" y="129"/>
                    <a:pt x="445" y="125"/>
                    <a:pt x="449" y="126"/>
                  </a:cubicBezTo>
                  <a:cubicBezTo>
                    <a:pt x="452" y="127"/>
                    <a:pt x="455" y="130"/>
                    <a:pt x="459" y="129"/>
                  </a:cubicBezTo>
                  <a:cubicBezTo>
                    <a:pt x="462" y="131"/>
                    <a:pt x="458" y="133"/>
                    <a:pt x="460" y="133"/>
                  </a:cubicBezTo>
                  <a:cubicBezTo>
                    <a:pt x="461" y="132"/>
                    <a:pt x="466" y="134"/>
                    <a:pt x="466" y="130"/>
                  </a:cubicBezTo>
                  <a:cubicBezTo>
                    <a:pt x="465" y="127"/>
                    <a:pt x="460" y="129"/>
                    <a:pt x="456" y="128"/>
                  </a:cubicBezTo>
                  <a:cubicBezTo>
                    <a:pt x="451" y="116"/>
                    <a:pt x="429" y="125"/>
                    <a:pt x="420" y="118"/>
                  </a:cubicBezTo>
                  <a:cubicBezTo>
                    <a:pt x="425" y="108"/>
                    <a:pt x="439" y="123"/>
                    <a:pt x="448" y="117"/>
                  </a:cubicBezTo>
                  <a:cubicBezTo>
                    <a:pt x="450" y="120"/>
                    <a:pt x="452" y="120"/>
                    <a:pt x="456" y="119"/>
                  </a:cubicBezTo>
                  <a:cubicBezTo>
                    <a:pt x="458" y="114"/>
                    <a:pt x="463" y="113"/>
                    <a:pt x="469" y="112"/>
                  </a:cubicBezTo>
                  <a:cubicBezTo>
                    <a:pt x="469" y="116"/>
                    <a:pt x="467" y="116"/>
                    <a:pt x="470" y="118"/>
                  </a:cubicBezTo>
                  <a:cubicBezTo>
                    <a:pt x="474" y="117"/>
                    <a:pt x="481" y="121"/>
                    <a:pt x="485" y="116"/>
                  </a:cubicBezTo>
                  <a:cubicBezTo>
                    <a:pt x="488" y="121"/>
                    <a:pt x="494" y="118"/>
                    <a:pt x="496" y="115"/>
                  </a:cubicBezTo>
                  <a:cubicBezTo>
                    <a:pt x="499" y="115"/>
                    <a:pt x="499" y="121"/>
                    <a:pt x="502" y="118"/>
                  </a:cubicBezTo>
                  <a:cubicBezTo>
                    <a:pt x="501" y="118"/>
                    <a:pt x="501" y="116"/>
                    <a:pt x="502" y="115"/>
                  </a:cubicBezTo>
                  <a:cubicBezTo>
                    <a:pt x="511" y="121"/>
                    <a:pt x="512" y="115"/>
                    <a:pt x="523" y="115"/>
                  </a:cubicBezTo>
                  <a:cubicBezTo>
                    <a:pt x="520" y="111"/>
                    <a:pt x="517" y="107"/>
                    <a:pt x="514" y="104"/>
                  </a:cubicBezTo>
                  <a:cubicBezTo>
                    <a:pt x="500" y="110"/>
                    <a:pt x="482" y="103"/>
                    <a:pt x="467" y="101"/>
                  </a:cubicBezTo>
                  <a:cubicBezTo>
                    <a:pt x="465" y="102"/>
                    <a:pt x="466" y="104"/>
                    <a:pt x="463" y="104"/>
                  </a:cubicBezTo>
                  <a:cubicBezTo>
                    <a:pt x="461" y="104"/>
                    <a:pt x="461" y="102"/>
                    <a:pt x="458" y="102"/>
                  </a:cubicBezTo>
                  <a:cubicBezTo>
                    <a:pt x="446" y="108"/>
                    <a:pt x="439" y="97"/>
                    <a:pt x="425" y="98"/>
                  </a:cubicBezTo>
                  <a:cubicBezTo>
                    <a:pt x="425" y="100"/>
                    <a:pt x="425" y="102"/>
                    <a:pt x="423" y="102"/>
                  </a:cubicBezTo>
                  <a:cubicBezTo>
                    <a:pt x="400" y="105"/>
                    <a:pt x="376" y="99"/>
                    <a:pt x="348" y="102"/>
                  </a:cubicBezTo>
                  <a:cubicBezTo>
                    <a:pt x="351" y="107"/>
                    <a:pt x="356" y="105"/>
                    <a:pt x="363" y="106"/>
                  </a:cubicBezTo>
                  <a:close/>
                  <a:moveTo>
                    <a:pt x="388" y="115"/>
                  </a:moveTo>
                  <a:cubicBezTo>
                    <a:pt x="385" y="117"/>
                    <a:pt x="378" y="116"/>
                    <a:pt x="376" y="115"/>
                  </a:cubicBezTo>
                  <a:cubicBezTo>
                    <a:pt x="380" y="112"/>
                    <a:pt x="382" y="115"/>
                    <a:pt x="388" y="115"/>
                  </a:cubicBezTo>
                  <a:close/>
                  <a:moveTo>
                    <a:pt x="378" y="108"/>
                  </a:moveTo>
                  <a:cubicBezTo>
                    <a:pt x="378" y="111"/>
                    <a:pt x="375" y="110"/>
                    <a:pt x="375" y="112"/>
                  </a:cubicBezTo>
                  <a:cubicBezTo>
                    <a:pt x="374" y="111"/>
                    <a:pt x="374" y="109"/>
                    <a:pt x="374" y="108"/>
                  </a:cubicBezTo>
                  <a:lnTo>
                    <a:pt x="378" y="108"/>
                  </a:lnTo>
                  <a:close/>
                  <a:moveTo>
                    <a:pt x="663" y="130"/>
                  </a:moveTo>
                  <a:cubicBezTo>
                    <a:pt x="668" y="129"/>
                    <a:pt x="673" y="129"/>
                    <a:pt x="676" y="126"/>
                  </a:cubicBezTo>
                  <a:cubicBezTo>
                    <a:pt x="673" y="126"/>
                    <a:pt x="670" y="126"/>
                    <a:pt x="668" y="128"/>
                  </a:cubicBezTo>
                  <a:cubicBezTo>
                    <a:pt x="668" y="127"/>
                    <a:pt x="668" y="126"/>
                    <a:pt x="667" y="126"/>
                  </a:cubicBezTo>
                  <a:cubicBezTo>
                    <a:pt x="664" y="125"/>
                    <a:pt x="663" y="129"/>
                    <a:pt x="661" y="127"/>
                  </a:cubicBezTo>
                  <a:cubicBezTo>
                    <a:pt x="660" y="129"/>
                    <a:pt x="663" y="128"/>
                    <a:pt x="663" y="130"/>
                  </a:cubicBezTo>
                  <a:close/>
                  <a:moveTo>
                    <a:pt x="550" y="137"/>
                  </a:moveTo>
                  <a:cubicBezTo>
                    <a:pt x="553" y="136"/>
                    <a:pt x="554" y="141"/>
                    <a:pt x="556" y="137"/>
                  </a:cubicBezTo>
                  <a:cubicBezTo>
                    <a:pt x="554" y="137"/>
                    <a:pt x="548" y="134"/>
                    <a:pt x="550" y="137"/>
                  </a:cubicBezTo>
                  <a:close/>
                  <a:moveTo>
                    <a:pt x="158" y="140"/>
                  </a:moveTo>
                  <a:cubicBezTo>
                    <a:pt x="159" y="141"/>
                    <a:pt x="162" y="141"/>
                    <a:pt x="164" y="142"/>
                  </a:cubicBezTo>
                  <a:cubicBezTo>
                    <a:pt x="164" y="140"/>
                    <a:pt x="158" y="137"/>
                    <a:pt x="158" y="140"/>
                  </a:cubicBezTo>
                  <a:close/>
                  <a:moveTo>
                    <a:pt x="175" y="144"/>
                  </a:moveTo>
                  <a:cubicBezTo>
                    <a:pt x="185" y="141"/>
                    <a:pt x="194" y="148"/>
                    <a:pt x="205" y="147"/>
                  </a:cubicBezTo>
                  <a:cubicBezTo>
                    <a:pt x="211" y="146"/>
                    <a:pt x="217" y="146"/>
                    <a:pt x="222" y="147"/>
                  </a:cubicBezTo>
                  <a:cubicBezTo>
                    <a:pt x="223" y="144"/>
                    <a:pt x="227" y="144"/>
                    <a:pt x="229" y="141"/>
                  </a:cubicBezTo>
                  <a:cubicBezTo>
                    <a:pt x="205" y="139"/>
                    <a:pt x="182" y="141"/>
                    <a:pt x="166" y="141"/>
                  </a:cubicBezTo>
                  <a:cubicBezTo>
                    <a:pt x="168" y="143"/>
                    <a:pt x="173" y="142"/>
                    <a:pt x="175" y="144"/>
                  </a:cubicBezTo>
                  <a:close/>
                  <a:moveTo>
                    <a:pt x="638" y="148"/>
                  </a:moveTo>
                  <a:cubicBezTo>
                    <a:pt x="639" y="145"/>
                    <a:pt x="635" y="147"/>
                    <a:pt x="636" y="144"/>
                  </a:cubicBezTo>
                  <a:cubicBezTo>
                    <a:pt x="640" y="146"/>
                    <a:pt x="648" y="144"/>
                    <a:pt x="648" y="150"/>
                  </a:cubicBezTo>
                  <a:cubicBezTo>
                    <a:pt x="656" y="149"/>
                    <a:pt x="659" y="150"/>
                    <a:pt x="663" y="151"/>
                  </a:cubicBezTo>
                  <a:cubicBezTo>
                    <a:pt x="659" y="156"/>
                    <a:pt x="653" y="152"/>
                    <a:pt x="651" y="159"/>
                  </a:cubicBezTo>
                  <a:cubicBezTo>
                    <a:pt x="655" y="160"/>
                    <a:pt x="654" y="156"/>
                    <a:pt x="657" y="156"/>
                  </a:cubicBezTo>
                  <a:cubicBezTo>
                    <a:pt x="659" y="157"/>
                    <a:pt x="656" y="158"/>
                    <a:pt x="658" y="159"/>
                  </a:cubicBezTo>
                  <a:cubicBezTo>
                    <a:pt x="664" y="155"/>
                    <a:pt x="676" y="152"/>
                    <a:pt x="682" y="151"/>
                  </a:cubicBezTo>
                  <a:cubicBezTo>
                    <a:pt x="681" y="151"/>
                    <a:pt x="680" y="151"/>
                    <a:pt x="680" y="151"/>
                  </a:cubicBezTo>
                  <a:cubicBezTo>
                    <a:pt x="685" y="151"/>
                    <a:pt x="685" y="151"/>
                    <a:pt x="685" y="151"/>
                  </a:cubicBezTo>
                  <a:cubicBezTo>
                    <a:pt x="685" y="152"/>
                    <a:pt x="686" y="152"/>
                    <a:pt x="686" y="154"/>
                  </a:cubicBezTo>
                  <a:cubicBezTo>
                    <a:pt x="689" y="155"/>
                    <a:pt x="690" y="155"/>
                    <a:pt x="696" y="155"/>
                  </a:cubicBezTo>
                  <a:cubicBezTo>
                    <a:pt x="696" y="151"/>
                    <a:pt x="696" y="151"/>
                    <a:pt x="696" y="151"/>
                  </a:cubicBezTo>
                  <a:cubicBezTo>
                    <a:pt x="704" y="149"/>
                    <a:pt x="715" y="154"/>
                    <a:pt x="723" y="155"/>
                  </a:cubicBezTo>
                  <a:cubicBezTo>
                    <a:pt x="725" y="154"/>
                    <a:pt x="727" y="153"/>
                    <a:pt x="728" y="151"/>
                  </a:cubicBezTo>
                  <a:cubicBezTo>
                    <a:pt x="720" y="146"/>
                    <a:pt x="711" y="147"/>
                    <a:pt x="706" y="139"/>
                  </a:cubicBezTo>
                  <a:cubicBezTo>
                    <a:pt x="704" y="141"/>
                    <a:pt x="700" y="139"/>
                    <a:pt x="698" y="141"/>
                  </a:cubicBezTo>
                  <a:cubicBezTo>
                    <a:pt x="700" y="141"/>
                    <a:pt x="704" y="144"/>
                    <a:pt x="702" y="145"/>
                  </a:cubicBezTo>
                  <a:cubicBezTo>
                    <a:pt x="693" y="147"/>
                    <a:pt x="683" y="145"/>
                    <a:pt x="674" y="141"/>
                  </a:cubicBezTo>
                  <a:cubicBezTo>
                    <a:pt x="673" y="142"/>
                    <a:pt x="673" y="143"/>
                    <a:pt x="672" y="144"/>
                  </a:cubicBezTo>
                  <a:cubicBezTo>
                    <a:pt x="665" y="144"/>
                    <a:pt x="652" y="140"/>
                    <a:pt x="646" y="144"/>
                  </a:cubicBezTo>
                  <a:cubicBezTo>
                    <a:pt x="643" y="144"/>
                    <a:pt x="646" y="139"/>
                    <a:pt x="644" y="141"/>
                  </a:cubicBezTo>
                  <a:cubicBezTo>
                    <a:pt x="640" y="142"/>
                    <a:pt x="632" y="143"/>
                    <a:pt x="628" y="140"/>
                  </a:cubicBezTo>
                  <a:cubicBezTo>
                    <a:pt x="628" y="143"/>
                    <a:pt x="626" y="144"/>
                    <a:pt x="621" y="144"/>
                  </a:cubicBezTo>
                  <a:cubicBezTo>
                    <a:pt x="623" y="150"/>
                    <a:pt x="634" y="145"/>
                    <a:pt x="638" y="148"/>
                  </a:cubicBezTo>
                  <a:close/>
                  <a:moveTo>
                    <a:pt x="725" y="153"/>
                  </a:moveTo>
                  <a:cubicBezTo>
                    <a:pt x="722" y="154"/>
                    <a:pt x="722" y="152"/>
                    <a:pt x="720" y="151"/>
                  </a:cubicBezTo>
                  <a:cubicBezTo>
                    <a:pt x="721" y="148"/>
                    <a:pt x="726" y="149"/>
                    <a:pt x="725" y="153"/>
                  </a:cubicBezTo>
                  <a:close/>
                  <a:moveTo>
                    <a:pt x="188" y="156"/>
                  </a:moveTo>
                  <a:cubicBezTo>
                    <a:pt x="189" y="153"/>
                    <a:pt x="190" y="158"/>
                    <a:pt x="191" y="158"/>
                  </a:cubicBezTo>
                  <a:cubicBezTo>
                    <a:pt x="191" y="157"/>
                    <a:pt x="191" y="157"/>
                    <a:pt x="192" y="157"/>
                  </a:cubicBezTo>
                  <a:cubicBezTo>
                    <a:pt x="192" y="155"/>
                    <a:pt x="192" y="155"/>
                    <a:pt x="192" y="155"/>
                  </a:cubicBezTo>
                  <a:cubicBezTo>
                    <a:pt x="186" y="156"/>
                    <a:pt x="193" y="150"/>
                    <a:pt x="188" y="150"/>
                  </a:cubicBezTo>
                  <a:cubicBezTo>
                    <a:pt x="188" y="151"/>
                    <a:pt x="189" y="152"/>
                    <a:pt x="189" y="152"/>
                  </a:cubicBezTo>
                  <a:cubicBezTo>
                    <a:pt x="187" y="152"/>
                    <a:pt x="187" y="152"/>
                    <a:pt x="187" y="152"/>
                  </a:cubicBezTo>
                  <a:cubicBezTo>
                    <a:pt x="187" y="154"/>
                    <a:pt x="187" y="155"/>
                    <a:pt x="188" y="156"/>
                  </a:cubicBezTo>
                  <a:close/>
                  <a:moveTo>
                    <a:pt x="150" y="204"/>
                  </a:moveTo>
                  <a:cubicBezTo>
                    <a:pt x="151" y="206"/>
                    <a:pt x="152" y="208"/>
                    <a:pt x="154" y="208"/>
                  </a:cubicBezTo>
                  <a:cubicBezTo>
                    <a:pt x="163" y="204"/>
                    <a:pt x="165" y="213"/>
                    <a:pt x="171" y="212"/>
                  </a:cubicBezTo>
                  <a:cubicBezTo>
                    <a:pt x="172" y="212"/>
                    <a:pt x="171" y="215"/>
                    <a:pt x="173" y="215"/>
                  </a:cubicBezTo>
                  <a:cubicBezTo>
                    <a:pt x="173" y="213"/>
                    <a:pt x="174" y="212"/>
                    <a:pt x="176" y="212"/>
                  </a:cubicBezTo>
                  <a:cubicBezTo>
                    <a:pt x="176" y="212"/>
                    <a:pt x="177" y="213"/>
                    <a:pt x="177" y="212"/>
                  </a:cubicBezTo>
                  <a:cubicBezTo>
                    <a:pt x="173" y="210"/>
                    <a:pt x="177" y="206"/>
                    <a:pt x="176" y="202"/>
                  </a:cubicBezTo>
                  <a:cubicBezTo>
                    <a:pt x="174" y="202"/>
                    <a:pt x="172" y="201"/>
                    <a:pt x="170" y="201"/>
                  </a:cubicBezTo>
                  <a:cubicBezTo>
                    <a:pt x="169" y="202"/>
                    <a:pt x="170" y="204"/>
                    <a:pt x="168" y="205"/>
                  </a:cubicBezTo>
                  <a:cubicBezTo>
                    <a:pt x="160" y="203"/>
                    <a:pt x="147" y="201"/>
                    <a:pt x="141" y="204"/>
                  </a:cubicBezTo>
                  <a:cubicBezTo>
                    <a:pt x="143" y="205"/>
                    <a:pt x="146" y="207"/>
                    <a:pt x="150" y="204"/>
                  </a:cubicBezTo>
                  <a:close/>
                  <a:moveTo>
                    <a:pt x="37" y="656"/>
                  </a:moveTo>
                  <a:cubicBezTo>
                    <a:pt x="40" y="659"/>
                    <a:pt x="43" y="664"/>
                    <a:pt x="39" y="669"/>
                  </a:cubicBezTo>
                  <a:cubicBezTo>
                    <a:pt x="43" y="676"/>
                    <a:pt x="49" y="670"/>
                    <a:pt x="58" y="671"/>
                  </a:cubicBezTo>
                  <a:cubicBezTo>
                    <a:pt x="57" y="668"/>
                    <a:pt x="59" y="668"/>
                    <a:pt x="60" y="667"/>
                  </a:cubicBezTo>
                  <a:cubicBezTo>
                    <a:pt x="54" y="667"/>
                    <a:pt x="49" y="667"/>
                    <a:pt x="49" y="662"/>
                  </a:cubicBezTo>
                  <a:cubicBezTo>
                    <a:pt x="55" y="660"/>
                    <a:pt x="59" y="662"/>
                    <a:pt x="63" y="660"/>
                  </a:cubicBezTo>
                  <a:cubicBezTo>
                    <a:pt x="59" y="654"/>
                    <a:pt x="42" y="659"/>
                    <a:pt x="37" y="656"/>
                  </a:cubicBezTo>
                  <a:close/>
                  <a:moveTo>
                    <a:pt x="1195" y="668"/>
                  </a:moveTo>
                  <a:cubicBezTo>
                    <a:pt x="1197" y="668"/>
                    <a:pt x="1193" y="669"/>
                    <a:pt x="1194" y="670"/>
                  </a:cubicBezTo>
                  <a:cubicBezTo>
                    <a:pt x="1196" y="670"/>
                    <a:pt x="1196" y="670"/>
                    <a:pt x="1196" y="670"/>
                  </a:cubicBezTo>
                  <a:cubicBezTo>
                    <a:pt x="1196" y="670"/>
                    <a:pt x="1197" y="670"/>
                    <a:pt x="1196" y="669"/>
                  </a:cubicBezTo>
                  <a:cubicBezTo>
                    <a:pt x="1196" y="668"/>
                    <a:pt x="1201" y="665"/>
                    <a:pt x="1195" y="668"/>
                  </a:cubicBezTo>
                  <a:close/>
                  <a:moveTo>
                    <a:pt x="851" y="735"/>
                  </a:moveTo>
                  <a:cubicBezTo>
                    <a:pt x="855" y="736"/>
                    <a:pt x="854" y="732"/>
                    <a:pt x="856" y="731"/>
                  </a:cubicBezTo>
                  <a:cubicBezTo>
                    <a:pt x="858" y="731"/>
                    <a:pt x="857" y="735"/>
                    <a:pt x="858" y="736"/>
                  </a:cubicBezTo>
                  <a:cubicBezTo>
                    <a:pt x="863" y="736"/>
                    <a:pt x="860" y="732"/>
                    <a:pt x="859" y="731"/>
                  </a:cubicBezTo>
                  <a:cubicBezTo>
                    <a:pt x="863" y="730"/>
                    <a:pt x="864" y="732"/>
                    <a:pt x="867" y="731"/>
                  </a:cubicBezTo>
                  <a:cubicBezTo>
                    <a:pt x="862" y="724"/>
                    <a:pt x="853" y="729"/>
                    <a:pt x="849" y="728"/>
                  </a:cubicBezTo>
                  <a:cubicBezTo>
                    <a:pt x="848" y="730"/>
                    <a:pt x="847" y="731"/>
                    <a:pt x="849" y="732"/>
                  </a:cubicBezTo>
                  <a:cubicBezTo>
                    <a:pt x="847" y="732"/>
                    <a:pt x="846" y="733"/>
                    <a:pt x="845" y="734"/>
                  </a:cubicBezTo>
                  <a:cubicBezTo>
                    <a:pt x="847" y="734"/>
                    <a:pt x="846" y="737"/>
                    <a:pt x="848" y="736"/>
                  </a:cubicBezTo>
                  <a:cubicBezTo>
                    <a:pt x="848" y="736"/>
                    <a:pt x="850" y="731"/>
                    <a:pt x="851" y="735"/>
                  </a:cubicBezTo>
                  <a:close/>
                  <a:moveTo>
                    <a:pt x="1094" y="735"/>
                  </a:moveTo>
                  <a:cubicBezTo>
                    <a:pt x="1095" y="733"/>
                    <a:pt x="1096" y="736"/>
                    <a:pt x="1097" y="734"/>
                  </a:cubicBezTo>
                  <a:cubicBezTo>
                    <a:pt x="1097" y="735"/>
                    <a:pt x="1098" y="735"/>
                    <a:pt x="1098" y="734"/>
                  </a:cubicBezTo>
                  <a:cubicBezTo>
                    <a:pt x="1095" y="733"/>
                    <a:pt x="1101" y="733"/>
                    <a:pt x="1099" y="731"/>
                  </a:cubicBezTo>
                  <a:cubicBezTo>
                    <a:pt x="1098" y="731"/>
                    <a:pt x="1096" y="730"/>
                    <a:pt x="1095" y="731"/>
                  </a:cubicBezTo>
                  <a:cubicBezTo>
                    <a:pt x="1098" y="732"/>
                    <a:pt x="1091" y="734"/>
                    <a:pt x="1094" y="735"/>
                  </a:cubicBezTo>
                  <a:close/>
                  <a:moveTo>
                    <a:pt x="1125" y="745"/>
                  </a:moveTo>
                  <a:cubicBezTo>
                    <a:pt x="1123" y="745"/>
                    <a:pt x="1123" y="744"/>
                    <a:pt x="1122" y="743"/>
                  </a:cubicBezTo>
                  <a:cubicBezTo>
                    <a:pt x="1123" y="741"/>
                    <a:pt x="1123" y="739"/>
                    <a:pt x="1125" y="738"/>
                  </a:cubicBezTo>
                  <a:cubicBezTo>
                    <a:pt x="1118" y="739"/>
                    <a:pt x="1114" y="737"/>
                    <a:pt x="1110" y="740"/>
                  </a:cubicBezTo>
                  <a:cubicBezTo>
                    <a:pt x="1113" y="741"/>
                    <a:pt x="1120" y="739"/>
                    <a:pt x="1122" y="740"/>
                  </a:cubicBezTo>
                  <a:cubicBezTo>
                    <a:pt x="1123" y="747"/>
                    <a:pt x="1115" y="748"/>
                    <a:pt x="1108" y="750"/>
                  </a:cubicBezTo>
                  <a:cubicBezTo>
                    <a:pt x="1115" y="752"/>
                    <a:pt x="1121" y="750"/>
                    <a:pt x="1130" y="749"/>
                  </a:cubicBezTo>
                  <a:cubicBezTo>
                    <a:pt x="1128" y="744"/>
                    <a:pt x="1142" y="748"/>
                    <a:pt x="1142" y="743"/>
                  </a:cubicBezTo>
                  <a:cubicBezTo>
                    <a:pt x="1139" y="743"/>
                    <a:pt x="1130" y="741"/>
                    <a:pt x="1125" y="745"/>
                  </a:cubicBezTo>
                  <a:close/>
                  <a:moveTo>
                    <a:pt x="518" y="787"/>
                  </a:moveTo>
                  <a:cubicBezTo>
                    <a:pt x="502" y="780"/>
                    <a:pt x="472" y="790"/>
                    <a:pt x="458" y="780"/>
                  </a:cubicBezTo>
                  <a:cubicBezTo>
                    <a:pt x="457" y="779"/>
                    <a:pt x="459" y="778"/>
                    <a:pt x="459" y="777"/>
                  </a:cubicBezTo>
                  <a:cubicBezTo>
                    <a:pt x="443" y="774"/>
                    <a:pt x="427" y="777"/>
                    <a:pt x="414" y="778"/>
                  </a:cubicBezTo>
                  <a:cubicBezTo>
                    <a:pt x="409" y="778"/>
                    <a:pt x="403" y="776"/>
                    <a:pt x="399" y="778"/>
                  </a:cubicBezTo>
                  <a:cubicBezTo>
                    <a:pt x="396" y="779"/>
                    <a:pt x="396" y="781"/>
                    <a:pt x="393" y="781"/>
                  </a:cubicBezTo>
                  <a:cubicBezTo>
                    <a:pt x="390" y="782"/>
                    <a:pt x="387" y="779"/>
                    <a:pt x="384" y="780"/>
                  </a:cubicBezTo>
                  <a:cubicBezTo>
                    <a:pt x="386" y="780"/>
                    <a:pt x="389" y="783"/>
                    <a:pt x="387" y="784"/>
                  </a:cubicBezTo>
                  <a:cubicBezTo>
                    <a:pt x="380" y="785"/>
                    <a:pt x="368" y="781"/>
                    <a:pt x="360" y="783"/>
                  </a:cubicBezTo>
                  <a:cubicBezTo>
                    <a:pt x="363" y="779"/>
                    <a:pt x="354" y="781"/>
                    <a:pt x="355" y="776"/>
                  </a:cubicBezTo>
                  <a:cubicBezTo>
                    <a:pt x="343" y="775"/>
                    <a:pt x="334" y="773"/>
                    <a:pt x="323" y="775"/>
                  </a:cubicBezTo>
                  <a:cubicBezTo>
                    <a:pt x="325" y="775"/>
                    <a:pt x="325" y="776"/>
                    <a:pt x="325" y="778"/>
                  </a:cubicBezTo>
                  <a:cubicBezTo>
                    <a:pt x="314" y="780"/>
                    <a:pt x="305" y="767"/>
                    <a:pt x="291" y="773"/>
                  </a:cubicBezTo>
                  <a:cubicBezTo>
                    <a:pt x="291" y="777"/>
                    <a:pt x="295" y="776"/>
                    <a:pt x="293" y="780"/>
                  </a:cubicBezTo>
                  <a:cubicBezTo>
                    <a:pt x="288" y="778"/>
                    <a:pt x="275" y="779"/>
                    <a:pt x="275" y="772"/>
                  </a:cubicBezTo>
                  <a:cubicBezTo>
                    <a:pt x="266" y="772"/>
                    <a:pt x="257" y="771"/>
                    <a:pt x="245" y="771"/>
                  </a:cubicBezTo>
                  <a:cubicBezTo>
                    <a:pt x="243" y="781"/>
                    <a:pt x="233" y="772"/>
                    <a:pt x="225" y="776"/>
                  </a:cubicBezTo>
                  <a:cubicBezTo>
                    <a:pt x="227" y="771"/>
                    <a:pt x="221" y="773"/>
                    <a:pt x="219" y="771"/>
                  </a:cubicBezTo>
                  <a:cubicBezTo>
                    <a:pt x="219" y="768"/>
                    <a:pt x="219" y="768"/>
                    <a:pt x="219" y="768"/>
                  </a:cubicBezTo>
                  <a:cubicBezTo>
                    <a:pt x="199" y="764"/>
                    <a:pt x="177" y="762"/>
                    <a:pt x="154" y="762"/>
                  </a:cubicBezTo>
                  <a:cubicBezTo>
                    <a:pt x="152" y="764"/>
                    <a:pt x="149" y="768"/>
                    <a:pt x="145" y="766"/>
                  </a:cubicBezTo>
                  <a:cubicBezTo>
                    <a:pt x="145" y="763"/>
                    <a:pt x="147" y="763"/>
                    <a:pt x="145" y="761"/>
                  </a:cubicBezTo>
                  <a:cubicBezTo>
                    <a:pt x="136" y="759"/>
                    <a:pt x="125" y="757"/>
                    <a:pt x="117" y="756"/>
                  </a:cubicBezTo>
                  <a:cubicBezTo>
                    <a:pt x="102" y="755"/>
                    <a:pt x="90" y="761"/>
                    <a:pt x="78" y="761"/>
                  </a:cubicBezTo>
                  <a:cubicBezTo>
                    <a:pt x="77" y="761"/>
                    <a:pt x="74" y="759"/>
                    <a:pt x="73" y="759"/>
                  </a:cubicBezTo>
                  <a:cubicBezTo>
                    <a:pt x="62" y="758"/>
                    <a:pt x="52" y="765"/>
                    <a:pt x="44" y="768"/>
                  </a:cubicBezTo>
                  <a:cubicBezTo>
                    <a:pt x="43" y="771"/>
                    <a:pt x="45" y="772"/>
                    <a:pt x="43" y="774"/>
                  </a:cubicBezTo>
                  <a:cubicBezTo>
                    <a:pt x="37" y="777"/>
                    <a:pt x="25" y="777"/>
                    <a:pt x="19" y="779"/>
                  </a:cubicBezTo>
                  <a:cubicBezTo>
                    <a:pt x="27" y="781"/>
                    <a:pt x="33" y="780"/>
                    <a:pt x="43" y="780"/>
                  </a:cubicBezTo>
                  <a:cubicBezTo>
                    <a:pt x="44" y="782"/>
                    <a:pt x="41" y="781"/>
                    <a:pt x="41" y="784"/>
                  </a:cubicBezTo>
                  <a:cubicBezTo>
                    <a:pt x="55" y="785"/>
                    <a:pt x="76" y="777"/>
                    <a:pt x="88" y="785"/>
                  </a:cubicBezTo>
                  <a:cubicBezTo>
                    <a:pt x="72" y="787"/>
                    <a:pt x="43" y="789"/>
                    <a:pt x="27" y="796"/>
                  </a:cubicBezTo>
                  <a:cubicBezTo>
                    <a:pt x="34" y="797"/>
                    <a:pt x="40" y="796"/>
                    <a:pt x="45" y="794"/>
                  </a:cubicBezTo>
                  <a:cubicBezTo>
                    <a:pt x="45" y="796"/>
                    <a:pt x="46" y="796"/>
                    <a:pt x="46" y="798"/>
                  </a:cubicBezTo>
                  <a:cubicBezTo>
                    <a:pt x="61" y="795"/>
                    <a:pt x="82" y="798"/>
                    <a:pt x="96" y="793"/>
                  </a:cubicBezTo>
                  <a:cubicBezTo>
                    <a:pt x="118" y="793"/>
                    <a:pt x="141" y="791"/>
                    <a:pt x="164" y="794"/>
                  </a:cubicBezTo>
                  <a:cubicBezTo>
                    <a:pt x="174" y="796"/>
                    <a:pt x="183" y="797"/>
                    <a:pt x="194" y="797"/>
                  </a:cubicBezTo>
                  <a:cubicBezTo>
                    <a:pt x="211" y="797"/>
                    <a:pt x="246" y="806"/>
                    <a:pt x="255" y="797"/>
                  </a:cubicBezTo>
                  <a:cubicBezTo>
                    <a:pt x="251" y="794"/>
                    <a:pt x="245" y="793"/>
                    <a:pt x="241" y="791"/>
                  </a:cubicBezTo>
                  <a:cubicBezTo>
                    <a:pt x="261" y="788"/>
                    <a:pt x="281" y="799"/>
                    <a:pt x="303" y="790"/>
                  </a:cubicBezTo>
                  <a:cubicBezTo>
                    <a:pt x="307" y="790"/>
                    <a:pt x="307" y="793"/>
                    <a:pt x="309" y="793"/>
                  </a:cubicBezTo>
                  <a:cubicBezTo>
                    <a:pt x="316" y="787"/>
                    <a:pt x="335" y="794"/>
                    <a:pt x="345" y="789"/>
                  </a:cubicBezTo>
                  <a:cubicBezTo>
                    <a:pt x="344" y="785"/>
                    <a:pt x="338" y="788"/>
                    <a:pt x="339" y="783"/>
                  </a:cubicBezTo>
                  <a:cubicBezTo>
                    <a:pt x="341" y="783"/>
                    <a:pt x="343" y="782"/>
                    <a:pt x="344" y="780"/>
                  </a:cubicBezTo>
                  <a:cubicBezTo>
                    <a:pt x="345" y="783"/>
                    <a:pt x="347" y="785"/>
                    <a:pt x="351" y="783"/>
                  </a:cubicBezTo>
                  <a:cubicBezTo>
                    <a:pt x="353" y="786"/>
                    <a:pt x="353" y="791"/>
                    <a:pt x="356" y="793"/>
                  </a:cubicBezTo>
                  <a:cubicBezTo>
                    <a:pt x="361" y="794"/>
                    <a:pt x="361" y="794"/>
                    <a:pt x="366" y="794"/>
                  </a:cubicBezTo>
                  <a:cubicBezTo>
                    <a:pt x="366" y="797"/>
                    <a:pt x="362" y="795"/>
                    <a:pt x="363" y="798"/>
                  </a:cubicBezTo>
                  <a:cubicBezTo>
                    <a:pt x="376" y="794"/>
                    <a:pt x="389" y="795"/>
                    <a:pt x="404" y="793"/>
                  </a:cubicBezTo>
                  <a:cubicBezTo>
                    <a:pt x="400" y="789"/>
                    <a:pt x="391" y="794"/>
                    <a:pt x="387" y="788"/>
                  </a:cubicBezTo>
                  <a:cubicBezTo>
                    <a:pt x="399" y="787"/>
                    <a:pt x="416" y="780"/>
                    <a:pt x="419" y="792"/>
                  </a:cubicBezTo>
                  <a:cubicBezTo>
                    <a:pt x="419" y="790"/>
                    <a:pt x="417" y="797"/>
                    <a:pt x="417" y="796"/>
                  </a:cubicBezTo>
                  <a:cubicBezTo>
                    <a:pt x="424" y="809"/>
                    <a:pt x="458" y="807"/>
                    <a:pt x="467" y="802"/>
                  </a:cubicBezTo>
                  <a:cubicBezTo>
                    <a:pt x="466" y="800"/>
                    <a:pt x="466" y="798"/>
                    <a:pt x="463" y="797"/>
                  </a:cubicBezTo>
                  <a:cubicBezTo>
                    <a:pt x="484" y="792"/>
                    <a:pt x="515" y="805"/>
                    <a:pt x="534" y="797"/>
                  </a:cubicBezTo>
                  <a:cubicBezTo>
                    <a:pt x="533" y="792"/>
                    <a:pt x="547" y="796"/>
                    <a:pt x="548" y="790"/>
                  </a:cubicBezTo>
                  <a:cubicBezTo>
                    <a:pt x="537" y="789"/>
                    <a:pt x="527" y="782"/>
                    <a:pt x="518" y="787"/>
                  </a:cubicBezTo>
                  <a:close/>
                  <a:moveTo>
                    <a:pt x="153" y="789"/>
                  </a:moveTo>
                  <a:cubicBezTo>
                    <a:pt x="156" y="787"/>
                    <a:pt x="157" y="791"/>
                    <a:pt x="161" y="790"/>
                  </a:cubicBezTo>
                  <a:cubicBezTo>
                    <a:pt x="161" y="793"/>
                    <a:pt x="152" y="793"/>
                    <a:pt x="153" y="789"/>
                  </a:cubicBezTo>
                  <a:close/>
                  <a:moveTo>
                    <a:pt x="175" y="791"/>
                  </a:moveTo>
                  <a:cubicBezTo>
                    <a:pt x="175" y="789"/>
                    <a:pt x="179" y="787"/>
                    <a:pt x="181" y="789"/>
                  </a:cubicBezTo>
                  <a:cubicBezTo>
                    <a:pt x="180" y="790"/>
                    <a:pt x="177" y="791"/>
                    <a:pt x="175" y="791"/>
                  </a:cubicBezTo>
                  <a:close/>
                  <a:moveTo>
                    <a:pt x="286" y="787"/>
                  </a:moveTo>
                  <a:cubicBezTo>
                    <a:pt x="285" y="786"/>
                    <a:pt x="285" y="784"/>
                    <a:pt x="283" y="783"/>
                  </a:cubicBezTo>
                  <a:cubicBezTo>
                    <a:pt x="287" y="780"/>
                    <a:pt x="299" y="778"/>
                    <a:pt x="300" y="785"/>
                  </a:cubicBezTo>
                  <a:cubicBezTo>
                    <a:pt x="295" y="785"/>
                    <a:pt x="291" y="786"/>
                    <a:pt x="286" y="787"/>
                  </a:cubicBezTo>
                  <a:close/>
                  <a:moveTo>
                    <a:pt x="316" y="789"/>
                  </a:moveTo>
                  <a:cubicBezTo>
                    <a:pt x="313" y="789"/>
                    <a:pt x="312" y="787"/>
                    <a:pt x="309" y="788"/>
                  </a:cubicBezTo>
                  <a:cubicBezTo>
                    <a:pt x="307" y="787"/>
                    <a:pt x="317" y="784"/>
                    <a:pt x="316" y="789"/>
                  </a:cubicBezTo>
                  <a:close/>
                  <a:moveTo>
                    <a:pt x="961" y="761"/>
                  </a:moveTo>
                  <a:cubicBezTo>
                    <a:pt x="958" y="761"/>
                    <a:pt x="960" y="755"/>
                    <a:pt x="956" y="756"/>
                  </a:cubicBezTo>
                  <a:cubicBezTo>
                    <a:pt x="955" y="760"/>
                    <a:pt x="960" y="762"/>
                    <a:pt x="961" y="761"/>
                  </a:cubicBezTo>
                  <a:close/>
                  <a:moveTo>
                    <a:pt x="605" y="793"/>
                  </a:moveTo>
                  <a:cubicBezTo>
                    <a:pt x="604" y="794"/>
                    <a:pt x="602" y="794"/>
                    <a:pt x="601" y="795"/>
                  </a:cubicBezTo>
                  <a:cubicBezTo>
                    <a:pt x="599" y="791"/>
                    <a:pt x="595" y="793"/>
                    <a:pt x="589" y="793"/>
                  </a:cubicBezTo>
                  <a:cubicBezTo>
                    <a:pt x="590" y="796"/>
                    <a:pt x="584" y="792"/>
                    <a:pt x="585" y="796"/>
                  </a:cubicBezTo>
                  <a:cubicBezTo>
                    <a:pt x="593" y="800"/>
                    <a:pt x="602" y="794"/>
                    <a:pt x="602" y="799"/>
                  </a:cubicBezTo>
                  <a:cubicBezTo>
                    <a:pt x="607" y="796"/>
                    <a:pt x="612" y="803"/>
                    <a:pt x="615" y="799"/>
                  </a:cubicBezTo>
                  <a:cubicBezTo>
                    <a:pt x="609" y="800"/>
                    <a:pt x="609" y="794"/>
                    <a:pt x="605" y="793"/>
                  </a:cubicBezTo>
                  <a:close/>
                  <a:moveTo>
                    <a:pt x="933" y="808"/>
                  </a:moveTo>
                  <a:cubicBezTo>
                    <a:pt x="935" y="808"/>
                    <a:pt x="936" y="808"/>
                    <a:pt x="936" y="806"/>
                  </a:cubicBezTo>
                  <a:cubicBezTo>
                    <a:pt x="933" y="807"/>
                    <a:pt x="932" y="806"/>
                    <a:pt x="931" y="805"/>
                  </a:cubicBezTo>
                  <a:cubicBezTo>
                    <a:pt x="930" y="808"/>
                    <a:pt x="926" y="804"/>
                    <a:pt x="924" y="807"/>
                  </a:cubicBezTo>
                  <a:cubicBezTo>
                    <a:pt x="925" y="804"/>
                    <a:pt x="916" y="804"/>
                    <a:pt x="913" y="806"/>
                  </a:cubicBezTo>
                  <a:cubicBezTo>
                    <a:pt x="911" y="804"/>
                    <a:pt x="911" y="805"/>
                    <a:pt x="908" y="806"/>
                  </a:cubicBezTo>
                  <a:cubicBezTo>
                    <a:pt x="908" y="804"/>
                    <a:pt x="911" y="805"/>
                    <a:pt x="909" y="803"/>
                  </a:cubicBezTo>
                  <a:cubicBezTo>
                    <a:pt x="908" y="802"/>
                    <a:pt x="907" y="803"/>
                    <a:pt x="907" y="802"/>
                  </a:cubicBezTo>
                  <a:cubicBezTo>
                    <a:pt x="903" y="803"/>
                    <a:pt x="904" y="805"/>
                    <a:pt x="900" y="803"/>
                  </a:cubicBezTo>
                  <a:cubicBezTo>
                    <a:pt x="900" y="806"/>
                    <a:pt x="897" y="805"/>
                    <a:pt x="896" y="806"/>
                  </a:cubicBezTo>
                  <a:cubicBezTo>
                    <a:pt x="896" y="802"/>
                    <a:pt x="885" y="806"/>
                    <a:pt x="888" y="802"/>
                  </a:cubicBezTo>
                  <a:cubicBezTo>
                    <a:pt x="884" y="802"/>
                    <a:pt x="884" y="806"/>
                    <a:pt x="880" y="805"/>
                  </a:cubicBezTo>
                  <a:cubicBezTo>
                    <a:pt x="880" y="804"/>
                    <a:pt x="881" y="803"/>
                    <a:pt x="881" y="803"/>
                  </a:cubicBezTo>
                  <a:cubicBezTo>
                    <a:pt x="876" y="802"/>
                    <a:pt x="873" y="805"/>
                    <a:pt x="868" y="802"/>
                  </a:cubicBezTo>
                  <a:cubicBezTo>
                    <a:pt x="868" y="805"/>
                    <a:pt x="865" y="802"/>
                    <a:pt x="861" y="804"/>
                  </a:cubicBezTo>
                  <a:cubicBezTo>
                    <a:pt x="861" y="801"/>
                    <a:pt x="858" y="801"/>
                    <a:pt x="856" y="801"/>
                  </a:cubicBezTo>
                  <a:cubicBezTo>
                    <a:pt x="855" y="805"/>
                    <a:pt x="860" y="799"/>
                    <a:pt x="860" y="804"/>
                  </a:cubicBezTo>
                  <a:cubicBezTo>
                    <a:pt x="854" y="804"/>
                    <a:pt x="850" y="802"/>
                    <a:pt x="850" y="807"/>
                  </a:cubicBezTo>
                  <a:cubicBezTo>
                    <a:pt x="862" y="811"/>
                    <a:pt x="873" y="812"/>
                    <a:pt x="885" y="812"/>
                  </a:cubicBezTo>
                  <a:cubicBezTo>
                    <a:pt x="891" y="804"/>
                    <a:pt x="903" y="812"/>
                    <a:pt x="909" y="817"/>
                  </a:cubicBezTo>
                  <a:cubicBezTo>
                    <a:pt x="912" y="815"/>
                    <a:pt x="913" y="817"/>
                    <a:pt x="917" y="817"/>
                  </a:cubicBezTo>
                  <a:cubicBezTo>
                    <a:pt x="916" y="821"/>
                    <a:pt x="924" y="821"/>
                    <a:pt x="926" y="819"/>
                  </a:cubicBezTo>
                  <a:cubicBezTo>
                    <a:pt x="925" y="819"/>
                    <a:pt x="925" y="817"/>
                    <a:pt x="924" y="817"/>
                  </a:cubicBezTo>
                  <a:cubicBezTo>
                    <a:pt x="931" y="813"/>
                    <a:pt x="943" y="817"/>
                    <a:pt x="947" y="812"/>
                  </a:cubicBezTo>
                  <a:cubicBezTo>
                    <a:pt x="942" y="811"/>
                    <a:pt x="935" y="812"/>
                    <a:pt x="933" y="808"/>
                  </a:cubicBezTo>
                  <a:close/>
                  <a:moveTo>
                    <a:pt x="1010" y="805"/>
                  </a:moveTo>
                  <a:cubicBezTo>
                    <a:pt x="1010" y="804"/>
                    <a:pt x="1011" y="804"/>
                    <a:pt x="1010" y="803"/>
                  </a:cubicBezTo>
                  <a:cubicBezTo>
                    <a:pt x="999" y="803"/>
                    <a:pt x="981" y="800"/>
                    <a:pt x="974" y="805"/>
                  </a:cubicBezTo>
                  <a:cubicBezTo>
                    <a:pt x="975" y="806"/>
                    <a:pt x="976" y="808"/>
                    <a:pt x="976" y="810"/>
                  </a:cubicBezTo>
                  <a:cubicBezTo>
                    <a:pt x="973" y="811"/>
                    <a:pt x="973" y="813"/>
                    <a:pt x="971" y="813"/>
                  </a:cubicBezTo>
                  <a:cubicBezTo>
                    <a:pt x="973" y="813"/>
                    <a:pt x="971" y="814"/>
                    <a:pt x="971" y="816"/>
                  </a:cubicBezTo>
                  <a:cubicBezTo>
                    <a:pt x="997" y="820"/>
                    <a:pt x="1029" y="816"/>
                    <a:pt x="1052" y="811"/>
                  </a:cubicBezTo>
                  <a:cubicBezTo>
                    <a:pt x="1031" y="815"/>
                    <a:pt x="1026" y="800"/>
                    <a:pt x="1010" y="805"/>
                  </a:cubicBezTo>
                  <a:close/>
                  <a:moveTo>
                    <a:pt x="448" y="77"/>
                  </a:moveTo>
                  <a:cubicBezTo>
                    <a:pt x="445" y="77"/>
                    <a:pt x="443" y="77"/>
                    <a:pt x="443" y="79"/>
                  </a:cubicBezTo>
                  <a:cubicBezTo>
                    <a:pt x="447" y="81"/>
                    <a:pt x="449" y="88"/>
                    <a:pt x="454" y="86"/>
                  </a:cubicBezTo>
                  <a:cubicBezTo>
                    <a:pt x="456" y="82"/>
                    <a:pt x="454" y="82"/>
                    <a:pt x="453" y="78"/>
                  </a:cubicBezTo>
                  <a:cubicBezTo>
                    <a:pt x="455" y="76"/>
                    <a:pt x="458" y="75"/>
                    <a:pt x="459" y="72"/>
                  </a:cubicBezTo>
                  <a:cubicBezTo>
                    <a:pt x="463" y="73"/>
                    <a:pt x="463" y="74"/>
                    <a:pt x="468" y="73"/>
                  </a:cubicBezTo>
                  <a:cubicBezTo>
                    <a:pt x="468" y="71"/>
                    <a:pt x="469" y="69"/>
                    <a:pt x="470" y="68"/>
                  </a:cubicBezTo>
                  <a:cubicBezTo>
                    <a:pt x="472" y="72"/>
                    <a:pt x="481" y="71"/>
                    <a:pt x="479" y="67"/>
                  </a:cubicBezTo>
                  <a:cubicBezTo>
                    <a:pt x="477" y="64"/>
                    <a:pt x="478" y="70"/>
                    <a:pt x="475" y="69"/>
                  </a:cubicBezTo>
                  <a:cubicBezTo>
                    <a:pt x="475" y="67"/>
                    <a:pt x="476" y="66"/>
                    <a:pt x="477" y="65"/>
                  </a:cubicBezTo>
                  <a:cubicBezTo>
                    <a:pt x="481" y="67"/>
                    <a:pt x="486" y="65"/>
                    <a:pt x="490" y="70"/>
                  </a:cubicBezTo>
                  <a:cubicBezTo>
                    <a:pt x="490" y="82"/>
                    <a:pt x="475" y="74"/>
                    <a:pt x="469" y="79"/>
                  </a:cubicBezTo>
                  <a:cubicBezTo>
                    <a:pt x="471" y="81"/>
                    <a:pt x="474" y="81"/>
                    <a:pt x="476" y="82"/>
                  </a:cubicBezTo>
                  <a:cubicBezTo>
                    <a:pt x="475" y="84"/>
                    <a:pt x="475" y="86"/>
                    <a:pt x="478" y="87"/>
                  </a:cubicBezTo>
                  <a:cubicBezTo>
                    <a:pt x="481" y="86"/>
                    <a:pt x="481" y="82"/>
                    <a:pt x="484" y="81"/>
                  </a:cubicBezTo>
                  <a:cubicBezTo>
                    <a:pt x="497" y="90"/>
                    <a:pt x="514" y="80"/>
                    <a:pt x="530" y="84"/>
                  </a:cubicBezTo>
                  <a:cubicBezTo>
                    <a:pt x="532" y="82"/>
                    <a:pt x="531" y="81"/>
                    <a:pt x="532" y="79"/>
                  </a:cubicBezTo>
                  <a:cubicBezTo>
                    <a:pt x="530" y="75"/>
                    <a:pt x="523" y="74"/>
                    <a:pt x="524" y="69"/>
                  </a:cubicBezTo>
                  <a:cubicBezTo>
                    <a:pt x="529" y="69"/>
                    <a:pt x="528" y="69"/>
                    <a:pt x="532" y="67"/>
                  </a:cubicBezTo>
                  <a:cubicBezTo>
                    <a:pt x="534" y="70"/>
                    <a:pt x="533" y="73"/>
                    <a:pt x="535" y="79"/>
                  </a:cubicBezTo>
                  <a:cubicBezTo>
                    <a:pt x="539" y="80"/>
                    <a:pt x="541" y="81"/>
                    <a:pt x="546" y="78"/>
                  </a:cubicBezTo>
                  <a:cubicBezTo>
                    <a:pt x="547" y="76"/>
                    <a:pt x="544" y="76"/>
                    <a:pt x="545" y="73"/>
                  </a:cubicBezTo>
                  <a:cubicBezTo>
                    <a:pt x="542" y="72"/>
                    <a:pt x="539" y="72"/>
                    <a:pt x="538" y="69"/>
                  </a:cubicBezTo>
                  <a:cubicBezTo>
                    <a:pt x="542" y="69"/>
                    <a:pt x="540" y="65"/>
                    <a:pt x="544" y="65"/>
                  </a:cubicBezTo>
                  <a:cubicBezTo>
                    <a:pt x="547" y="67"/>
                    <a:pt x="551" y="68"/>
                    <a:pt x="557" y="67"/>
                  </a:cubicBezTo>
                  <a:cubicBezTo>
                    <a:pt x="554" y="60"/>
                    <a:pt x="544" y="62"/>
                    <a:pt x="535" y="61"/>
                  </a:cubicBezTo>
                  <a:cubicBezTo>
                    <a:pt x="515" y="59"/>
                    <a:pt x="494" y="57"/>
                    <a:pt x="475" y="57"/>
                  </a:cubicBezTo>
                  <a:cubicBezTo>
                    <a:pt x="475" y="59"/>
                    <a:pt x="476" y="59"/>
                    <a:pt x="475" y="60"/>
                  </a:cubicBezTo>
                  <a:cubicBezTo>
                    <a:pt x="467" y="61"/>
                    <a:pt x="459" y="59"/>
                    <a:pt x="457" y="64"/>
                  </a:cubicBezTo>
                  <a:cubicBezTo>
                    <a:pt x="458" y="61"/>
                    <a:pt x="461" y="65"/>
                    <a:pt x="462" y="65"/>
                  </a:cubicBezTo>
                  <a:cubicBezTo>
                    <a:pt x="454" y="69"/>
                    <a:pt x="444" y="62"/>
                    <a:pt x="437" y="68"/>
                  </a:cubicBezTo>
                  <a:cubicBezTo>
                    <a:pt x="439" y="70"/>
                    <a:pt x="442" y="71"/>
                    <a:pt x="446" y="71"/>
                  </a:cubicBezTo>
                  <a:cubicBezTo>
                    <a:pt x="446" y="73"/>
                    <a:pt x="448" y="75"/>
                    <a:pt x="448" y="77"/>
                  </a:cubicBezTo>
                  <a:close/>
                  <a:moveTo>
                    <a:pt x="488" y="60"/>
                  </a:moveTo>
                  <a:cubicBezTo>
                    <a:pt x="489" y="60"/>
                    <a:pt x="490" y="61"/>
                    <a:pt x="491" y="61"/>
                  </a:cubicBezTo>
                  <a:cubicBezTo>
                    <a:pt x="491" y="62"/>
                    <a:pt x="490" y="63"/>
                    <a:pt x="490" y="65"/>
                  </a:cubicBezTo>
                  <a:cubicBezTo>
                    <a:pt x="487" y="65"/>
                    <a:pt x="486" y="61"/>
                    <a:pt x="488" y="60"/>
                  </a:cubicBezTo>
                  <a:close/>
                  <a:moveTo>
                    <a:pt x="574" y="69"/>
                  </a:moveTo>
                  <a:cubicBezTo>
                    <a:pt x="577" y="71"/>
                    <a:pt x="583" y="70"/>
                    <a:pt x="584" y="72"/>
                  </a:cubicBezTo>
                  <a:cubicBezTo>
                    <a:pt x="584" y="73"/>
                    <a:pt x="581" y="77"/>
                    <a:pt x="580" y="74"/>
                  </a:cubicBezTo>
                  <a:cubicBezTo>
                    <a:pt x="580" y="73"/>
                    <a:pt x="581" y="73"/>
                    <a:pt x="582" y="72"/>
                  </a:cubicBezTo>
                  <a:cubicBezTo>
                    <a:pt x="578" y="70"/>
                    <a:pt x="579" y="74"/>
                    <a:pt x="576" y="75"/>
                  </a:cubicBezTo>
                  <a:cubicBezTo>
                    <a:pt x="579" y="76"/>
                    <a:pt x="581" y="78"/>
                    <a:pt x="578" y="81"/>
                  </a:cubicBezTo>
                  <a:cubicBezTo>
                    <a:pt x="578" y="83"/>
                    <a:pt x="579" y="83"/>
                    <a:pt x="579" y="85"/>
                  </a:cubicBezTo>
                  <a:cubicBezTo>
                    <a:pt x="583" y="84"/>
                    <a:pt x="587" y="87"/>
                    <a:pt x="590" y="85"/>
                  </a:cubicBezTo>
                  <a:cubicBezTo>
                    <a:pt x="591" y="79"/>
                    <a:pt x="587" y="78"/>
                    <a:pt x="584" y="76"/>
                  </a:cubicBezTo>
                  <a:cubicBezTo>
                    <a:pt x="590" y="77"/>
                    <a:pt x="592" y="74"/>
                    <a:pt x="595" y="72"/>
                  </a:cubicBezTo>
                  <a:cubicBezTo>
                    <a:pt x="595" y="75"/>
                    <a:pt x="596" y="76"/>
                    <a:pt x="599" y="76"/>
                  </a:cubicBezTo>
                  <a:cubicBezTo>
                    <a:pt x="601" y="69"/>
                    <a:pt x="595" y="72"/>
                    <a:pt x="597" y="68"/>
                  </a:cubicBezTo>
                  <a:cubicBezTo>
                    <a:pt x="591" y="66"/>
                    <a:pt x="595" y="70"/>
                    <a:pt x="590" y="71"/>
                  </a:cubicBezTo>
                  <a:cubicBezTo>
                    <a:pt x="589" y="68"/>
                    <a:pt x="592" y="69"/>
                    <a:pt x="592" y="66"/>
                  </a:cubicBezTo>
                  <a:cubicBezTo>
                    <a:pt x="581" y="67"/>
                    <a:pt x="579" y="63"/>
                    <a:pt x="584" y="55"/>
                  </a:cubicBezTo>
                  <a:cubicBezTo>
                    <a:pt x="578" y="54"/>
                    <a:pt x="568" y="56"/>
                    <a:pt x="562" y="59"/>
                  </a:cubicBezTo>
                  <a:cubicBezTo>
                    <a:pt x="570" y="59"/>
                    <a:pt x="577" y="62"/>
                    <a:pt x="574" y="69"/>
                  </a:cubicBezTo>
                  <a:close/>
                  <a:moveTo>
                    <a:pt x="414" y="86"/>
                  </a:moveTo>
                  <a:cubicBezTo>
                    <a:pt x="414" y="83"/>
                    <a:pt x="416" y="82"/>
                    <a:pt x="417" y="81"/>
                  </a:cubicBezTo>
                  <a:cubicBezTo>
                    <a:pt x="420" y="85"/>
                    <a:pt x="427" y="83"/>
                    <a:pt x="430" y="86"/>
                  </a:cubicBezTo>
                  <a:cubicBezTo>
                    <a:pt x="432" y="83"/>
                    <a:pt x="436" y="82"/>
                    <a:pt x="439" y="80"/>
                  </a:cubicBezTo>
                  <a:cubicBezTo>
                    <a:pt x="436" y="66"/>
                    <a:pt x="429" y="72"/>
                    <a:pt x="419" y="76"/>
                  </a:cubicBezTo>
                  <a:cubicBezTo>
                    <a:pt x="418" y="79"/>
                    <a:pt x="422" y="76"/>
                    <a:pt x="422" y="78"/>
                  </a:cubicBezTo>
                  <a:cubicBezTo>
                    <a:pt x="415" y="79"/>
                    <a:pt x="410" y="78"/>
                    <a:pt x="405" y="77"/>
                  </a:cubicBezTo>
                  <a:cubicBezTo>
                    <a:pt x="404" y="78"/>
                    <a:pt x="406" y="83"/>
                    <a:pt x="407" y="86"/>
                  </a:cubicBezTo>
                  <a:cubicBezTo>
                    <a:pt x="407" y="85"/>
                    <a:pt x="412" y="84"/>
                    <a:pt x="414" y="86"/>
                  </a:cubicBezTo>
                  <a:close/>
                  <a:moveTo>
                    <a:pt x="304" y="102"/>
                  </a:moveTo>
                  <a:cubicBezTo>
                    <a:pt x="305" y="103"/>
                    <a:pt x="307" y="103"/>
                    <a:pt x="306" y="106"/>
                  </a:cubicBezTo>
                  <a:cubicBezTo>
                    <a:pt x="307" y="109"/>
                    <a:pt x="302" y="105"/>
                    <a:pt x="302" y="108"/>
                  </a:cubicBezTo>
                  <a:cubicBezTo>
                    <a:pt x="306" y="110"/>
                    <a:pt x="319" y="112"/>
                    <a:pt x="318" y="104"/>
                  </a:cubicBezTo>
                  <a:cubicBezTo>
                    <a:pt x="309" y="97"/>
                    <a:pt x="298" y="98"/>
                    <a:pt x="285" y="99"/>
                  </a:cubicBezTo>
                  <a:cubicBezTo>
                    <a:pt x="293" y="99"/>
                    <a:pt x="299" y="103"/>
                    <a:pt x="304" y="102"/>
                  </a:cubicBezTo>
                  <a:close/>
                  <a:moveTo>
                    <a:pt x="677" y="125"/>
                  </a:moveTo>
                  <a:cubicBezTo>
                    <a:pt x="681" y="131"/>
                    <a:pt x="693" y="135"/>
                    <a:pt x="693" y="126"/>
                  </a:cubicBezTo>
                  <a:cubicBezTo>
                    <a:pt x="687" y="122"/>
                    <a:pt x="682" y="125"/>
                    <a:pt x="677" y="125"/>
                  </a:cubicBezTo>
                  <a:close/>
                  <a:moveTo>
                    <a:pt x="717" y="126"/>
                  </a:moveTo>
                  <a:cubicBezTo>
                    <a:pt x="715" y="123"/>
                    <a:pt x="711" y="123"/>
                    <a:pt x="707" y="123"/>
                  </a:cubicBezTo>
                  <a:cubicBezTo>
                    <a:pt x="708" y="128"/>
                    <a:pt x="705" y="128"/>
                    <a:pt x="703" y="130"/>
                  </a:cubicBezTo>
                  <a:cubicBezTo>
                    <a:pt x="705" y="132"/>
                    <a:pt x="708" y="134"/>
                    <a:pt x="713" y="135"/>
                  </a:cubicBezTo>
                  <a:cubicBezTo>
                    <a:pt x="713" y="131"/>
                    <a:pt x="714" y="128"/>
                    <a:pt x="717" y="126"/>
                  </a:cubicBezTo>
                  <a:close/>
                  <a:moveTo>
                    <a:pt x="49" y="134"/>
                  </a:moveTo>
                  <a:cubicBezTo>
                    <a:pt x="51" y="141"/>
                    <a:pt x="63" y="138"/>
                    <a:pt x="66" y="144"/>
                  </a:cubicBezTo>
                  <a:cubicBezTo>
                    <a:pt x="61" y="145"/>
                    <a:pt x="59" y="148"/>
                    <a:pt x="57" y="151"/>
                  </a:cubicBezTo>
                  <a:cubicBezTo>
                    <a:pt x="59" y="157"/>
                    <a:pt x="70" y="153"/>
                    <a:pt x="68" y="163"/>
                  </a:cubicBezTo>
                  <a:cubicBezTo>
                    <a:pt x="71" y="161"/>
                    <a:pt x="70" y="165"/>
                    <a:pt x="73" y="164"/>
                  </a:cubicBezTo>
                  <a:cubicBezTo>
                    <a:pt x="76" y="162"/>
                    <a:pt x="69" y="160"/>
                    <a:pt x="72" y="159"/>
                  </a:cubicBezTo>
                  <a:cubicBezTo>
                    <a:pt x="81" y="158"/>
                    <a:pt x="91" y="158"/>
                    <a:pt x="99" y="156"/>
                  </a:cubicBezTo>
                  <a:cubicBezTo>
                    <a:pt x="97" y="154"/>
                    <a:pt x="93" y="153"/>
                    <a:pt x="92" y="151"/>
                  </a:cubicBezTo>
                  <a:cubicBezTo>
                    <a:pt x="100" y="148"/>
                    <a:pt x="110" y="148"/>
                    <a:pt x="117" y="154"/>
                  </a:cubicBezTo>
                  <a:cubicBezTo>
                    <a:pt x="117" y="152"/>
                    <a:pt x="121" y="153"/>
                    <a:pt x="122" y="151"/>
                  </a:cubicBezTo>
                  <a:cubicBezTo>
                    <a:pt x="110" y="146"/>
                    <a:pt x="97" y="136"/>
                    <a:pt x="80" y="139"/>
                  </a:cubicBezTo>
                  <a:cubicBezTo>
                    <a:pt x="75" y="135"/>
                    <a:pt x="48" y="121"/>
                    <a:pt x="49" y="134"/>
                  </a:cubicBezTo>
                  <a:close/>
                  <a:moveTo>
                    <a:pt x="85" y="149"/>
                  </a:moveTo>
                  <a:cubicBezTo>
                    <a:pt x="84" y="151"/>
                    <a:pt x="80" y="149"/>
                    <a:pt x="78" y="148"/>
                  </a:cubicBezTo>
                  <a:cubicBezTo>
                    <a:pt x="79" y="144"/>
                    <a:pt x="83" y="148"/>
                    <a:pt x="85" y="149"/>
                  </a:cubicBezTo>
                  <a:close/>
                  <a:moveTo>
                    <a:pt x="72" y="610"/>
                  </a:moveTo>
                  <a:cubicBezTo>
                    <a:pt x="70" y="610"/>
                    <a:pt x="70" y="609"/>
                    <a:pt x="70" y="608"/>
                  </a:cubicBezTo>
                  <a:cubicBezTo>
                    <a:pt x="59" y="607"/>
                    <a:pt x="52" y="607"/>
                    <a:pt x="48" y="611"/>
                  </a:cubicBezTo>
                  <a:cubicBezTo>
                    <a:pt x="57" y="613"/>
                    <a:pt x="65" y="613"/>
                    <a:pt x="72" y="610"/>
                  </a:cubicBezTo>
                  <a:close/>
                  <a:moveTo>
                    <a:pt x="323" y="754"/>
                  </a:moveTo>
                  <a:cubicBezTo>
                    <a:pt x="341" y="759"/>
                    <a:pt x="369" y="758"/>
                    <a:pt x="386" y="757"/>
                  </a:cubicBezTo>
                  <a:cubicBezTo>
                    <a:pt x="397" y="757"/>
                    <a:pt x="408" y="761"/>
                    <a:pt x="415" y="756"/>
                  </a:cubicBezTo>
                  <a:cubicBezTo>
                    <a:pt x="410" y="756"/>
                    <a:pt x="401" y="759"/>
                    <a:pt x="405" y="755"/>
                  </a:cubicBezTo>
                  <a:cubicBezTo>
                    <a:pt x="400" y="753"/>
                    <a:pt x="401" y="755"/>
                    <a:pt x="399" y="753"/>
                  </a:cubicBezTo>
                  <a:cubicBezTo>
                    <a:pt x="397" y="752"/>
                    <a:pt x="399" y="757"/>
                    <a:pt x="396" y="756"/>
                  </a:cubicBezTo>
                  <a:cubicBezTo>
                    <a:pt x="391" y="750"/>
                    <a:pt x="376" y="754"/>
                    <a:pt x="371" y="748"/>
                  </a:cubicBezTo>
                  <a:cubicBezTo>
                    <a:pt x="377" y="747"/>
                    <a:pt x="384" y="748"/>
                    <a:pt x="389" y="746"/>
                  </a:cubicBezTo>
                  <a:cubicBezTo>
                    <a:pt x="371" y="742"/>
                    <a:pt x="351" y="741"/>
                    <a:pt x="334" y="743"/>
                  </a:cubicBezTo>
                  <a:cubicBezTo>
                    <a:pt x="334" y="745"/>
                    <a:pt x="338" y="743"/>
                    <a:pt x="338" y="745"/>
                  </a:cubicBezTo>
                  <a:cubicBezTo>
                    <a:pt x="328" y="744"/>
                    <a:pt x="328" y="751"/>
                    <a:pt x="323" y="754"/>
                  </a:cubicBezTo>
                  <a:close/>
                  <a:moveTo>
                    <a:pt x="985" y="755"/>
                  </a:moveTo>
                  <a:cubicBezTo>
                    <a:pt x="987" y="759"/>
                    <a:pt x="995" y="756"/>
                    <a:pt x="996" y="761"/>
                  </a:cubicBezTo>
                  <a:cubicBezTo>
                    <a:pt x="1025" y="760"/>
                    <a:pt x="1048" y="764"/>
                    <a:pt x="1078" y="759"/>
                  </a:cubicBezTo>
                  <a:cubicBezTo>
                    <a:pt x="1073" y="760"/>
                    <a:pt x="1070" y="758"/>
                    <a:pt x="1067" y="757"/>
                  </a:cubicBezTo>
                  <a:cubicBezTo>
                    <a:pt x="1067" y="756"/>
                    <a:pt x="1067" y="754"/>
                    <a:pt x="1066" y="754"/>
                  </a:cubicBezTo>
                  <a:cubicBezTo>
                    <a:pt x="1038" y="751"/>
                    <a:pt x="1014" y="755"/>
                    <a:pt x="985" y="755"/>
                  </a:cubicBezTo>
                  <a:close/>
                  <a:moveTo>
                    <a:pt x="930" y="799"/>
                  </a:moveTo>
                  <a:cubicBezTo>
                    <a:pt x="935" y="802"/>
                    <a:pt x="940" y="803"/>
                    <a:pt x="947" y="804"/>
                  </a:cubicBezTo>
                  <a:cubicBezTo>
                    <a:pt x="946" y="805"/>
                    <a:pt x="946" y="807"/>
                    <a:pt x="947" y="808"/>
                  </a:cubicBezTo>
                  <a:cubicBezTo>
                    <a:pt x="956" y="808"/>
                    <a:pt x="960" y="806"/>
                    <a:pt x="967" y="805"/>
                  </a:cubicBezTo>
                  <a:cubicBezTo>
                    <a:pt x="965" y="804"/>
                    <a:pt x="962" y="804"/>
                    <a:pt x="961" y="801"/>
                  </a:cubicBezTo>
                  <a:cubicBezTo>
                    <a:pt x="963" y="799"/>
                    <a:pt x="969" y="801"/>
                    <a:pt x="970" y="797"/>
                  </a:cubicBezTo>
                  <a:cubicBezTo>
                    <a:pt x="955" y="797"/>
                    <a:pt x="939" y="794"/>
                    <a:pt x="930" y="799"/>
                  </a:cubicBezTo>
                  <a:close/>
                </a:path>
              </a:pathLst>
            </a:custGeom>
            <a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="" xmlns:a16="http://schemas.microsoft.com/office/drawing/2014/main" id="{C6DCD047-80E4-4207-8270-9E9E690D85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1242" y="392873"/>
            <a:ext cx="934115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zh-CN" sz="2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Why should the spirit of dedication be carried forward?</a:t>
            </a:r>
          </a:p>
        </p:txBody>
      </p:sp>
    </p:spTree>
    <p:extLst>
      <p:ext uri="{BB962C8B-B14F-4D97-AF65-F5344CB8AC3E}">
        <p14:creationId xmlns:p14="http://schemas.microsoft.com/office/powerpoint/2010/main" val="2545414206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8">
            <a:extLst>
              <a:ext uri="{FF2B5EF4-FFF2-40B4-BE49-F238E27FC236}">
                <a16:creationId xmlns="" xmlns:a16="http://schemas.microsoft.com/office/drawing/2014/main" id="{F095A192-CD16-44C9-A1B8-C63FBCC6A321}"/>
              </a:ext>
            </a:extLst>
          </p:cNvPr>
          <p:cNvSpPr/>
          <p:nvPr/>
        </p:nvSpPr>
        <p:spPr>
          <a:xfrm>
            <a:off x="4045457" y="1433255"/>
            <a:ext cx="4333230" cy="969920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 w="12700" cap="flat">
            <a:noFill/>
            <a:prstDash val="solid"/>
            <a:miter lim="400000"/>
          </a:ln>
          <a:effectLst/>
        </p:spPr>
        <p:txBody>
          <a:bodyPr wrap="square" lIns="19046" tIns="19046" rIns="19046" bIns="19046" numCol="1" anchor="ctr">
            <a:noAutofit/>
          </a:bodyPr>
          <a:lstStyle/>
          <a:p>
            <a:pPr defTabSz="914217">
              <a:defRPr/>
            </a:pPr>
            <a:endParaRPr kern="0" dirty="0">
              <a:solidFill>
                <a:srgbClr val="E81D21"/>
              </a:solidFill>
              <a:latin typeface="字魂35号-经典雅黑" panose="02000000000000000000" pitchFamily="2" charset="-122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="" xmlns:a16="http://schemas.microsoft.com/office/drawing/2014/main" id="{CBB07D15-9964-47E5-902E-E21997135252}"/>
              </a:ext>
            </a:extLst>
          </p:cNvPr>
          <p:cNvGrpSpPr/>
          <p:nvPr/>
        </p:nvGrpSpPr>
        <p:grpSpPr>
          <a:xfrm>
            <a:off x="3993791" y="1333863"/>
            <a:ext cx="4333230" cy="969920"/>
            <a:chOff x="2259642" y="1297790"/>
            <a:chExt cx="4573103" cy="970145"/>
          </a:xfrm>
          <a:solidFill>
            <a:schemeClr val="bg1"/>
          </a:solidFill>
        </p:grpSpPr>
        <p:sp>
          <p:nvSpPr>
            <p:cNvPr id="13" name="Shape 18">
              <a:extLst>
                <a:ext uri="{FF2B5EF4-FFF2-40B4-BE49-F238E27FC236}">
                  <a16:creationId xmlns="" xmlns:a16="http://schemas.microsoft.com/office/drawing/2014/main" id="{943CB0B0-6073-4B04-861E-B5DB44954D8D}"/>
                </a:ext>
              </a:extLst>
            </p:cNvPr>
            <p:cNvSpPr/>
            <p:nvPr/>
          </p:nvSpPr>
          <p:spPr>
            <a:xfrm>
              <a:off x="2259642" y="1297790"/>
              <a:ext cx="4573103" cy="970145"/>
            </a:xfrm>
            <a:prstGeom prst="roundRect">
              <a:avLst>
                <a:gd name="adj" fmla="val 0"/>
              </a:avLst>
            </a:prstGeom>
            <a:grpFill/>
            <a:ln w="12700" cap="flat">
              <a:noFill/>
              <a:prstDash val="solid"/>
              <a:miter lim="400000"/>
            </a:ln>
            <a:effectLst/>
          </p:spPr>
          <p:txBody>
            <a:bodyPr wrap="square" lIns="19046" tIns="19046" rIns="19046" bIns="19046" numCol="1" anchor="ctr">
              <a:noAutofit/>
            </a:bodyPr>
            <a:lstStyle/>
            <a:p>
              <a:pPr defTabSz="914217">
                <a:defRPr/>
              </a:pPr>
              <a:endParaRPr kern="0" dirty="0">
                <a:solidFill>
                  <a:srgbClr val="E81D21"/>
                </a:solidFill>
                <a:latin typeface="字魂35号-经典雅黑" panose="02000000000000000000" pitchFamily="2" charset="-122"/>
              </a:endParaRPr>
            </a:p>
          </p:txBody>
        </p:sp>
        <p:sp>
          <p:nvSpPr>
            <p:cNvPr id="14" name="Subtitle 2">
              <a:extLst>
                <a:ext uri="{FF2B5EF4-FFF2-40B4-BE49-F238E27FC236}">
                  <a16:creationId xmlns="" xmlns:a16="http://schemas.microsoft.com/office/drawing/2014/main" id="{C8B11A4A-4192-4416-B1A9-2C93C9693E70}"/>
                </a:ext>
              </a:extLst>
            </p:cNvPr>
            <p:cNvSpPr txBox="1">
              <a:spLocks/>
            </p:cNvSpPr>
            <p:nvPr/>
          </p:nvSpPr>
          <p:spPr>
            <a:xfrm rot="16200000">
              <a:off x="4312218" y="340193"/>
              <a:ext cx="467952" cy="2885341"/>
            </a:xfrm>
            <a:prstGeom prst="rect">
              <a:avLst/>
            </a:prstGeom>
            <a:grpFill/>
            <a:ln>
              <a:noFill/>
            </a:ln>
          </p:spPr>
          <p:txBody>
            <a:bodyPr vert="eaVert" lIns="91419" tIns="45709" rIns="91419" bIns="45709" rtlCol="0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bg1">
                      <a:lumMod val="50000"/>
                    </a:schemeClr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Lato" panose="020F0502020204030203" pitchFamily="34" charset="0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Lato" panose="020F0502020204030203" pitchFamily="34" charset="0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Lato" panose="020F0502020204030203" pitchFamily="34" charset="0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Lato" panose="020F0502020204030203" pitchFamily="34" charset="0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/>
              <a:r>
                <a:rPr lang="en-US" altLang="zh-CN" sz="3200" b="1" dirty="0">
                  <a:solidFill>
                    <a:srgbClr val="D33B3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Open Sans" panose="020B0606030504020204" pitchFamily="34" charset="0"/>
                </a:rPr>
                <a:t>Chapter</a:t>
              </a:r>
              <a:r>
                <a:rPr lang="zh-CN" altLang="en-US" sz="3200" b="1" dirty="0">
                  <a:solidFill>
                    <a:srgbClr val="D33B3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3200" b="1" dirty="0">
                  <a:solidFill>
                    <a:srgbClr val="D33B3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Open Sans" panose="020B0606030504020204" pitchFamily="34" charset="0"/>
                </a:rPr>
                <a:t>3</a:t>
              </a:r>
              <a:endParaRPr lang="id-ID" sz="3200" b="1" dirty="0">
                <a:solidFill>
                  <a:srgbClr val="D33B3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</a:endParaRPr>
            </a:p>
          </p:txBody>
        </p:sp>
      </p:grp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58D781A7-FFC4-47AE-BCCE-BF1551F1F907}"/>
              </a:ext>
            </a:extLst>
          </p:cNvPr>
          <p:cNvSpPr txBox="1"/>
          <p:nvPr/>
        </p:nvSpPr>
        <p:spPr>
          <a:xfrm>
            <a:off x="3041374" y="2502567"/>
            <a:ext cx="6109252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spc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How </a:t>
            </a:r>
            <a:r>
              <a:rPr lang="en-US" altLang="zh-CN" sz="3200" spc="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can you</a:t>
            </a:r>
            <a:r>
              <a:rPr lang="en-US" altLang="zh-CN" sz="3200" spc="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spc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become a dedicated person?</a:t>
            </a:r>
            <a:endParaRPr lang="zh-CN" altLang="en-US" sz="3200" spc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08523353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矩形 808">
            <a:extLst>
              <a:ext uri="{FF2B5EF4-FFF2-40B4-BE49-F238E27FC236}">
                <a16:creationId xmlns="" xmlns:a16="http://schemas.microsoft.com/office/drawing/2014/main" id="{D51DD68B-7234-4D85-9824-B0B4CE2B9B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5" name="组合 4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<a:extLst>
              <a:ext uri="{FF2B5EF4-FFF2-40B4-BE49-F238E27FC236}">
                <a16:creationId xmlns="" xmlns:a16="http://schemas.microsoft.com/office/drawing/2014/main" id="{BFEA41AD-E1DD-4E71-B863-B78B0B265DD2}"/>
              </a:ext>
            </a:extLst>
          </p:cNvPr>
          <p:cNvGrpSpPr/>
          <p:nvPr/>
        </p:nvGrpSpPr>
        <p:grpSpPr>
          <a:xfrm>
            <a:off x="993775" y="629305"/>
            <a:ext cx="5657850" cy="5599390"/>
            <a:chOff x="3261481" y="1045029"/>
            <a:chExt cx="5669038" cy="5065485"/>
          </a:xfrm>
        </p:grpSpPr>
        <p:sp>
          <p:nvSpPr>
            <p:cNvPr id="6" name="íŝḷiḋe">
              <a:extLst>
                <a:ext uri="{FF2B5EF4-FFF2-40B4-BE49-F238E27FC236}">
                  <a16:creationId xmlns="" xmlns:a16="http://schemas.microsoft.com/office/drawing/2014/main" id="{F23B8460-6EB9-4212-A2D2-10DB6F890B2F}"/>
                </a:ext>
              </a:extLst>
            </p:cNvPr>
            <p:cNvSpPr/>
            <p:nvPr/>
          </p:nvSpPr>
          <p:spPr bwMode="auto">
            <a:xfrm>
              <a:off x="8075364" y="3955174"/>
              <a:ext cx="485751" cy="782438"/>
            </a:xfrm>
            <a:custGeom>
              <a:avLst/>
              <a:gdLst>
                <a:gd name="T0" fmla="*/ 0 w 161"/>
                <a:gd name="T1" fmla="*/ 199 h 259"/>
                <a:gd name="T2" fmla="*/ 0 w 161"/>
                <a:gd name="T3" fmla="*/ 60 h 259"/>
                <a:gd name="T4" fmla="*/ 60 w 161"/>
                <a:gd name="T5" fmla="*/ 0 h 259"/>
                <a:gd name="T6" fmla="*/ 101 w 161"/>
                <a:gd name="T7" fmla="*/ 0 h 259"/>
                <a:gd name="T8" fmla="*/ 161 w 161"/>
                <a:gd name="T9" fmla="*/ 60 h 259"/>
                <a:gd name="T10" fmla="*/ 161 w 161"/>
                <a:gd name="T11" fmla="*/ 199 h 259"/>
                <a:gd name="T12" fmla="*/ 101 w 161"/>
                <a:gd name="T13" fmla="*/ 259 h 259"/>
                <a:gd name="T14" fmla="*/ 60 w 161"/>
                <a:gd name="T15" fmla="*/ 259 h 259"/>
                <a:gd name="T16" fmla="*/ 0 w 161"/>
                <a:gd name="T17" fmla="*/ 199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1" h="259">
                  <a:moveTo>
                    <a:pt x="0" y="199"/>
                  </a:moveTo>
                  <a:cubicBezTo>
                    <a:pt x="0" y="60"/>
                    <a:pt x="0" y="60"/>
                    <a:pt x="0" y="60"/>
                  </a:cubicBezTo>
                  <a:cubicBezTo>
                    <a:pt x="0" y="27"/>
                    <a:pt x="27" y="0"/>
                    <a:pt x="60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34" y="0"/>
                    <a:pt x="161" y="27"/>
                    <a:pt x="161" y="60"/>
                  </a:cubicBezTo>
                  <a:cubicBezTo>
                    <a:pt x="161" y="199"/>
                    <a:pt x="161" y="199"/>
                    <a:pt x="161" y="199"/>
                  </a:cubicBezTo>
                  <a:cubicBezTo>
                    <a:pt x="161" y="232"/>
                    <a:pt x="134" y="259"/>
                    <a:pt x="101" y="259"/>
                  </a:cubicBezTo>
                  <a:cubicBezTo>
                    <a:pt x="60" y="259"/>
                    <a:pt x="60" y="259"/>
                    <a:pt x="60" y="259"/>
                  </a:cubicBezTo>
                  <a:cubicBezTo>
                    <a:pt x="27" y="259"/>
                    <a:pt x="0" y="232"/>
                    <a:pt x="0" y="199"/>
                  </a:cubicBezTo>
                  <a:close/>
                </a:path>
              </a:pathLst>
            </a:custGeom>
            <a:solidFill>
              <a:srgbClr val="8383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" name="ïšľíḓè">
              <a:extLst>
                <a:ext uri="{FF2B5EF4-FFF2-40B4-BE49-F238E27FC236}">
                  <a16:creationId xmlns="" xmlns:a16="http://schemas.microsoft.com/office/drawing/2014/main" id="{7D3E46EA-6B0F-4D92-B3D3-938FA4DDDA2F}"/>
                </a:ext>
              </a:extLst>
            </p:cNvPr>
            <p:cNvSpPr/>
            <p:nvPr/>
          </p:nvSpPr>
          <p:spPr bwMode="auto">
            <a:xfrm>
              <a:off x="8325511" y="3971172"/>
              <a:ext cx="580284" cy="750442"/>
            </a:xfrm>
            <a:custGeom>
              <a:avLst/>
              <a:gdLst>
                <a:gd name="T0" fmla="*/ 192 w 192"/>
                <a:gd name="T1" fmla="*/ 67 h 249"/>
                <a:gd name="T2" fmla="*/ 133 w 192"/>
                <a:gd name="T3" fmla="*/ 0 h 249"/>
                <a:gd name="T4" fmla="*/ 132 w 192"/>
                <a:gd name="T5" fmla="*/ 0 h 249"/>
                <a:gd name="T6" fmla="*/ 130 w 192"/>
                <a:gd name="T7" fmla="*/ 0 h 249"/>
                <a:gd name="T8" fmla="*/ 129 w 192"/>
                <a:gd name="T9" fmla="*/ 0 h 249"/>
                <a:gd name="T10" fmla="*/ 128 w 192"/>
                <a:gd name="T11" fmla="*/ 0 h 249"/>
                <a:gd name="T12" fmla="*/ 126 w 192"/>
                <a:gd name="T13" fmla="*/ 0 h 249"/>
                <a:gd name="T14" fmla="*/ 125 w 192"/>
                <a:gd name="T15" fmla="*/ 0 h 249"/>
                <a:gd name="T16" fmla="*/ 124 w 192"/>
                <a:gd name="T17" fmla="*/ 0 h 249"/>
                <a:gd name="T18" fmla="*/ 122 w 192"/>
                <a:gd name="T19" fmla="*/ 0 h 249"/>
                <a:gd name="T20" fmla="*/ 121 w 192"/>
                <a:gd name="T21" fmla="*/ 0 h 249"/>
                <a:gd name="T22" fmla="*/ 119 w 192"/>
                <a:gd name="T23" fmla="*/ 0 h 249"/>
                <a:gd name="T24" fmla="*/ 118 w 192"/>
                <a:gd name="T25" fmla="*/ 0 h 249"/>
                <a:gd name="T26" fmla="*/ 117 w 192"/>
                <a:gd name="T27" fmla="*/ 0 h 249"/>
                <a:gd name="T28" fmla="*/ 115 w 192"/>
                <a:gd name="T29" fmla="*/ 0 h 249"/>
                <a:gd name="T30" fmla="*/ 114 w 192"/>
                <a:gd name="T31" fmla="*/ 0 h 249"/>
                <a:gd name="T32" fmla="*/ 112 w 192"/>
                <a:gd name="T33" fmla="*/ 0 h 249"/>
                <a:gd name="T34" fmla="*/ 111 w 192"/>
                <a:gd name="T35" fmla="*/ 0 h 249"/>
                <a:gd name="T36" fmla="*/ 110 w 192"/>
                <a:gd name="T37" fmla="*/ 0 h 249"/>
                <a:gd name="T38" fmla="*/ 108 w 192"/>
                <a:gd name="T39" fmla="*/ 0 h 249"/>
                <a:gd name="T40" fmla="*/ 107 w 192"/>
                <a:gd name="T41" fmla="*/ 0 h 249"/>
                <a:gd name="T42" fmla="*/ 49 w 192"/>
                <a:gd name="T43" fmla="*/ 11 h 249"/>
                <a:gd name="T44" fmla="*/ 49 w 192"/>
                <a:gd name="T45" fmla="*/ 239 h 249"/>
                <a:gd name="T46" fmla="*/ 107 w 192"/>
                <a:gd name="T47" fmla="*/ 249 h 249"/>
                <a:gd name="T48" fmla="*/ 108 w 192"/>
                <a:gd name="T49" fmla="*/ 249 h 249"/>
                <a:gd name="T50" fmla="*/ 110 w 192"/>
                <a:gd name="T51" fmla="*/ 249 h 249"/>
                <a:gd name="T52" fmla="*/ 111 w 192"/>
                <a:gd name="T53" fmla="*/ 249 h 249"/>
                <a:gd name="T54" fmla="*/ 112 w 192"/>
                <a:gd name="T55" fmla="*/ 249 h 249"/>
                <a:gd name="T56" fmla="*/ 114 w 192"/>
                <a:gd name="T57" fmla="*/ 249 h 249"/>
                <a:gd name="T58" fmla="*/ 115 w 192"/>
                <a:gd name="T59" fmla="*/ 249 h 249"/>
                <a:gd name="T60" fmla="*/ 117 w 192"/>
                <a:gd name="T61" fmla="*/ 249 h 249"/>
                <a:gd name="T62" fmla="*/ 118 w 192"/>
                <a:gd name="T63" fmla="*/ 249 h 249"/>
                <a:gd name="T64" fmla="*/ 119 w 192"/>
                <a:gd name="T65" fmla="*/ 249 h 249"/>
                <a:gd name="T66" fmla="*/ 121 w 192"/>
                <a:gd name="T67" fmla="*/ 249 h 249"/>
                <a:gd name="T68" fmla="*/ 122 w 192"/>
                <a:gd name="T69" fmla="*/ 249 h 249"/>
                <a:gd name="T70" fmla="*/ 124 w 192"/>
                <a:gd name="T71" fmla="*/ 249 h 249"/>
                <a:gd name="T72" fmla="*/ 125 w 192"/>
                <a:gd name="T73" fmla="*/ 249 h 249"/>
                <a:gd name="T74" fmla="*/ 126 w 192"/>
                <a:gd name="T75" fmla="*/ 249 h 249"/>
                <a:gd name="T76" fmla="*/ 128 w 192"/>
                <a:gd name="T77" fmla="*/ 249 h 249"/>
                <a:gd name="T78" fmla="*/ 129 w 192"/>
                <a:gd name="T79" fmla="*/ 249 h 249"/>
                <a:gd name="T80" fmla="*/ 130 w 192"/>
                <a:gd name="T81" fmla="*/ 249 h 249"/>
                <a:gd name="T82" fmla="*/ 132 w 192"/>
                <a:gd name="T83" fmla="*/ 249 h 249"/>
                <a:gd name="T84" fmla="*/ 133 w 192"/>
                <a:gd name="T85" fmla="*/ 24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92" h="249">
                  <a:moveTo>
                    <a:pt x="134" y="249"/>
                  </a:moveTo>
                  <a:cubicBezTo>
                    <a:pt x="166" y="249"/>
                    <a:pt x="192" y="222"/>
                    <a:pt x="192" y="183"/>
                  </a:cubicBezTo>
                  <a:cubicBezTo>
                    <a:pt x="192" y="67"/>
                    <a:pt x="192" y="67"/>
                    <a:pt x="192" y="67"/>
                  </a:cubicBezTo>
                  <a:cubicBezTo>
                    <a:pt x="192" y="28"/>
                    <a:pt x="166" y="1"/>
                    <a:pt x="134" y="0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34" y="0"/>
                    <a:pt x="133" y="0"/>
                    <a:pt x="133" y="0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33" y="0"/>
                    <a:pt x="132" y="0"/>
                    <a:pt x="132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2" y="0"/>
                    <a:pt x="132" y="0"/>
                    <a:pt x="131" y="0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131" y="0"/>
                    <a:pt x="131" y="0"/>
                    <a:pt x="130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8" y="0"/>
                    <a:pt x="127" y="0"/>
                    <a:pt x="127" y="0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27" y="0"/>
                    <a:pt x="126" y="0"/>
                    <a:pt x="126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6" y="0"/>
                    <a:pt x="126" y="0"/>
                    <a:pt x="125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25" y="0"/>
                    <a:pt x="125" y="0"/>
                    <a:pt x="124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122" y="0"/>
                    <a:pt x="121" y="0"/>
                    <a:pt x="121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1" y="0"/>
                    <a:pt x="120" y="0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0"/>
                    <a:pt x="120" y="0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0"/>
                    <a:pt x="119" y="0"/>
                    <a:pt x="118" y="0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16" y="0"/>
                    <a:pt x="115" y="0"/>
                    <a:pt x="115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5" y="0"/>
                    <a:pt x="114" y="0"/>
                    <a:pt x="114" y="0"/>
                  </a:cubicBezTo>
                  <a:cubicBezTo>
                    <a:pt x="114" y="0"/>
                    <a:pt x="114" y="0"/>
                    <a:pt x="114" y="0"/>
                  </a:cubicBezTo>
                  <a:cubicBezTo>
                    <a:pt x="114" y="0"/>
                    <a:pt x="114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2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0"/>
                    <a:pt x="109" y="0"/>
                    <a:pt x="109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8" y="0"/>
                    <a:pt x="108" y="0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108" y="0"/>
                    <a:pt x="108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6" y="0"/>
                  </a:cubicBezTo>
                  <a:cubicBezTo>
                    <a:pt x="102" y="0"/>
                    <a:pt x="97" y="1"/>
                    <a:pt x="93" y="2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21" y="17"/>
                    <a:pt x="0" y="49"/>
                    <a:pt x="0" y="82"/>
                  </a:cubicBezTo>
                  <a:cubicBezTo>
                    <a:pt x="0" y="168"/>
                    <a:pt x="0" y="168"/>
                    <a:pt x="0" y="168"/>
                  </a:cubicBezTo>
                  <a:cubicBezTo>
                    <a:pt x="0" y="201"/>
                    <a:pt x="21" y="233"/>
                    <a:pt x="49" y="239"/>
                  </a:cubicBezTo>
                  <a:cubicBezTo>
                    <a:pt x="93" y="248"/>
                    <a:pt x="93" y="248"/>
                    <a:pt x="93" y="248"/>
                  </a:cubicBezTo>
                  <a:cubicBezTo>
                    <a:pt x="97" y="249"/>
                    <a:pt x="102" y="249"/>
                    <a:pt x="106" y="249"/>
                  </a:cubicBezTo>
                  <a:cubicBezTo>
                    <a:pt x="107" y="249"/>
                    <a:pt x="107" y="249"/>
                    <a:pt x="107" y="249"/>
                  </a:cubicBezTo>
                  <a:cubicBezTo>
                    <a:pt x="107" y="249"/>
                    <a:pt x="107" y="249"/>
                    <a:pt x="107" y="249"/>
                  </a:cubicBezTo>
                  <a:cubicBezTo>
                    <a:pt x="108" y="249"/>
                    <a:pt x="108" y="249"/>
                    <a:pt x="108" y="249"/>
                  </a:cubicBezTo>
                  <a:cubicBezTo>
                    <a:pt x="108" y="249"/>
                    <a:pt x="108" y="249"/>
                    <a:pt x="108" y="249"/>
                  </a:cubicBezTo>
                  <a:cubicBezTo>
                    <a:pt x="108" y="249"/>
                    <a:pt x="109" y="249"/>
                    <a:pt x="109" y="249"/>
                  </a:cubicBezTo>
                  <a:cubicBezTo>
                    <a:pt x="109" y="249"/>
                    <a:pt x="109" y="249"/>
                    <a:pt x="109" y="249"/>
                  </a:cubicBezTo>
                  <a:cubicBezTo>
                    <a:pt x="109" y="249"/>
                    <a:pt x="110" y="249"/>
                    <a:pt x="110" y="249"/>
                  </a:cubicBezTo>
                  <a:cubicBezTo>
                    <a:pt x="110" y="249"/>
                    <a:pt x="110" y="249"/>
                    <a:pt x="110" y="249"/>
                  </a:cubicBezTo>
                  <a:cubicBezTo>
                    <a:pt x="110" y="249"/>
                    <a:pt x="110" y="249"/>
                    <a:pt x="111" y="249"/>
                  </a:cubicBezTo>
                  <a:cubicBezTo>
                    <a:pt x="111" y="249"/>
                    <a:pt x="111" y="249"/>
                    <a:pt x="111" y="249"/>
                  </a:cubicBezTo>
                  <a:cubicBezTo>
                    <a:pt x="111" y="249"/>
                    <a:pt x="111" y="249"/>
                    <a:pt x="112" y="249"/>
                  </a:cubicBezTo>
                  <a:cubicBezTo>
                    <a:pt x="112" y="249"/>
                    <a:pt x="112" y="249"/>
                    <a:pt x="112" y="249"/>
                  </a:cubicBezTo>
                  <a:cubicBezTo>
                    <a:pt x="112" y="249"/>
                    <a:pt x="112" y="249"/>
                    <a:pt x="112" y="249"/>
                  </a:cubicBezTo>
                  <a:cubicBezTo>
                    <a:pt x="113" y="249"/>
                    <a:pt x="113" y="249"/>
                    <a:pt x="113" y="249"/>
                  </a:cubicBezTo>
                  <a:cubicBezTo>
                    <a:pt x="113" y="249"/>
                    <a:pt x="113" y="249"/>
                    <a:pt x="113" y="249"/>
                  </a:cubicBezTo>
                  <a:cubicBezTo>
                    <a:pt x="114" y="249"/>
                    <a:pt x="114" y="249"/>
                    <a:pt x="114" y="249"/>
                  </a:cubicBezTo>
                  <a:cubicBezTo>
                    <a:pt x="114" y="249"/>
                    <a:pt x="114" y="249"/>
                    <a:pt x="114" y="249"/>
                  </a:cubicBezTo>
                  <a:cubicBezTo>
                    <a:pt x="114" y="249"/>
                    <a:pt x="115" y="249"/>
                    <a:pt x="115" y="249"/>
                  </a:cubicBezTo>
                  <a:cubicBezTo>
                    <a:pt x="115" y="249"/>
                    <a:pt x="115" y="249"/>
                    <a:pt x="115" y="249"/>
                  </a:cubicBezTo>
                  <a:cubicBezTo>
                    <a:pt x="115" y="249"/>
                    <a:pt x="116" y="249"/>
                    <a:pt x="116" y="249"/>
                  </a:cubicBezTo>
                  <a:cubicBezTo>
                    <a:pt x="116" y="249"/>
                    <a:pt x="116" y="249"/>
                    <a:pt x="116" y="249"/>
                  </a:cubicBezTo>
                  <a:cubicBezTo>
                    <a:pt x="116" y="249"/>
                    <a:pt x="116" y="249"/>
                    <a:pt x="117" y="249"/>
                  </a:cubicBezTo>
                  <a:cubicBezTo>
                    <a:pt x="117" y="249"/>
                    <a:pt x="117" y="249"/>
                    <a:pt x="117" y="249"/>
                  </a:cubicBezTo>
                  <a:cubicBezTo>
                    <a:pt x="117" y="249"/>
                    <a:pt x="117" y="249"/>
                    <a:pt x="118" y="249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20" y="249"/>
                    <a:pt x="120" y="249"/>
                    <a:pt x="120" y="249"/>
                  </a:cubicBezTo>
                  <a:cubicBezTo>
                    <a:pt x="120" y="249"/>
                    <a:pt x="120" y="249"/>
                    <a:pt x="120" y="249"/>
                  </a:cubicBezTo>
                  <a:cubicBezTo>
                    <a:pt x="120" y="249"/>
                    <a:pt x="121" y="249"/>
                    <a:pt x="121" y="249"/>
                  </a:cubicBezTo>
                  <a:cubicBezTo>
                    <a:pt x="121" y="249"/>
                    <a:pt x="121" y="249"/>
                    <a:pt x="121" y="249"/>
                  </a:cubicBezTo>
                  <a:cubicBezTo>
                    <a:pt x="121" y="249"/>
                    <a:pt x="122" y="249"/>
                    <a:pt x="122" y="249"/>
                  </a:cubicBezTo>
                  <a:cubicBezTo>
                    <a:pt x="122" y="249"/>
                    <a:pt x="122" y="249"/>
                    <a:pt x="122" y="249"/>
                  </a:cubicBezTo>
                  <a:cubicBezTo>
                    <a:pt x="122" y="249"/>
                    <a:pt x="122" y="249"/>
                    <a:pt x="123" y="249"/>
                  </a:cubicBezTo>
                  <a:cubicBezTo>
                    <a:pt x="123" y="249"/>
                    <a:pt x="123" y="249"/>
                    <a:pt x="123" y="249"/>
                  </a:cubicBezTo>
                  <a:cubicBezTo>
                    <a:pt x="123" y="249"/>
                    <a:pt x="123" y="249"/>
                    <a:pt x="124" y="249"/>
                  </a:cubicBezTo>
                  <a:cubicBezTo>
                    <a:pt x="124" y="249"/>
                    <a:pt x="124" y="249"/>
                    <a:pt x="124" y="249"/>
                  </a:cubicBezTo>
                  <a:cubicBezTo>
                    <a:pt x="124" y="249"/>
                    <a:pt x="124" y="249"/>
                    <a:pt x="124" y="249"/>
                  </a:cubicBezTo>
                  <a:cubicBezTo>
                    <a:pt x="125" y="249"/>
                    <a:pt x="125" y="249"/>
                    <a:pt x="125" y="249"/>
                  </a:cubicBezTo>
                  <a:cubicBezTo>
                    <a:pt x="125" y="249"/>
                    <a:pt x="125" y="249"/>
                    <a:pt x="125" y="249"/>
                  </a:cubicBezTo>
                  <a:cubicBezTo>
                    <a:pt x="126" y="249"/>
                    <a:pt x="126" y="249"/>
                    <a:pt x="126" y="249"/>
                  </a:cubicBezTo>
                  <a:cubicBezTo>
                    <a:pt x="126" y="249"/>
                    <a:pt x="126" y="249"/>
                    <a:pt x="126" y="249"/>
                  </a:cubicBezTo>
                  <a:cubicBezTo>
                    <a:pt x="126" y="249"/>
                    <a:pt x="127" y="249"/>
                    <a:pt x="127" y="249"/>
                  </a:cubicBezTo>
                  <a:cubicBezTo>
                    <a:pt x="127" y="249"/>
                    <a:pt x="127" y="249"/>
                    <a:pt x="127" y="249"/>
                  </a:cubicBezTo>
                  <a:cubicBezTo>
                    <a:pt x="127" y="249"/>
                    <a:pt x="128" y="249"/>
                    <a:pt x="128" y="249"/>
                  </a:cubicBezTo>
                  <a:cubicBezTo>
                    <a:pt x="128" y="249"/>
                    <a:pt x="128" y="249"/>
                    <a:pt x="128" y="249"/>
                  </a:cubicBezTo>
                  <a:cubicBezTo>
                    <a:pt x="128" y="249"/>
                    <a:pt x="128" y="249"/>
                    <a:pt x="129" y="249"/>
                  </a:cubicBezTo>
                  <a:cubicBezTo>
                    <a:pt x="129" y="249"/>
                    <a:pt x="129" y="249"/>
                    <a:pt x="129" y="249"/>
                  </a:cubicBezTo>
                  <a:cubicBezTo>
                    <a:pt x="129" y="249"/>
                    <a:pt x="129" y="249"/>
                    <a:pt x="130" y="249"/>
                  </a:cubicBezTo>
                  <a:cubicBezTo>
                    <a:pt x="130" y="249"/>
                    <a:pt x="130" y="249"/>
                    <a:pt x="130" y="249"/>
                  </a:cubicBezTo>
                  <a:cubicBezTo>
                    <a:pt x="130" y="249"/>
                    <a:pt x="130" y="249"/>
                    <a:pt x="130" y="249"/>
                  </a:cubicBezTo>
                  <a:cubicBezTo>
                    <a:pt x="131" y="249"/>
                    <a:pt x="131" y="249"/>
                    <a:pt x="131" y="249"/>
                  </a:cubicBezTo>
                  <a:cubicBezTo>
                    <a:pt x="131" y="249"/>
                    <a:pt x="131" y="249"/>
                    <a:pt x="131" y="249"/>
                  </a:cubicBezTo>
                  <a:cubicBezTo>
                    <a:pt x="132" y="249"/>
                    <a:pt x="132" y="249"/>
                    <a:pt x="132" y="249"/>
                  </a:cubicBezTo>
                  <a:cubicBezTo>
                    <a:pt x="132" y="249"/>
                    <a:pt x="132" y="249"/>
                    <a:pt x="132" y="249"/>
                  </a:cubicBezTo>
                  <a:cubicBezTo>
                    <a:pt x="132" y="249"/>
                    <a:pt x="133" y="249"/>
                    <a:pt x="133" y="249"/>
                  </a:cubicBezTo>
                  <a:cubicBezTo>
                    <a:pt x="133" y="249"/>
                    <a:pt x="133" y="249"/>
                    <a:pt x="133" y="249"/>
                  </a:cubicBezTo>
                  <a:cubicBezTo>
                    <a:pt x="133" y="249"/>
                    <a:pt x="134" y="249"/>
                    <a:pt x="134" y="249"/>
                  </a:cubicBezTo>
                  <a:cubicBezTo>
                    <a:pt x="134" y="249"/>
                    <a:pt x="134" y="249"/>
                    <a:pt x="134" y="249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" name="işliḍè">
              <a:extLst>
                <a:ext uri="{FF2B5EF4-FFF2-40B4-BE49-F238E27FC236}">
                  <a16:creationId xmlns="" xmlns:a16="http://schemas.microsoft.com/office/drawing/2014/main" id="{2FCD74F2-45D3-4D90-A6B9-20FF54F0D496}"/>
                </a:ext>
              </a:extLst>
            </p:cNvPr>
            <p:cNvSpPr/>
            <p:nvPr/>
          </p:nvSpPr>
          <p:spPr bwMode="auto">
            <a:xfrm>
              <a:off x="8325511" y="3952266"/>
              <a:ext cx="495932" cy="791164"/>
            </a:xfrm>
            <a:custGeom>
              <a:avLst/>
              <a:gdLst>
                <a:gd name="T0" fmla="*/ 0 w 164"/>
                <a:gd name="T1" fmla="*/ 174 h 262"/>
                <a:gd name="T2" fmla="*/ 0 w 164"/>
                <a:gd name="T3" fmla="*/ 88 h 262"/>
                <a:gd name="T4" fmla="*/ 49 w 164"/>
                <a:gd name="T5" fmla="*/ 17 h 262"/>
                <a:gd name="T6" fmla="*/ 93 w 164"/>
                <a:gd name="T7" fmla="*/ 8 h 262"/>
                <a:gd name="T8" fmla="*/ 164 w 164"/>
                <a:gd name="T9" fmla="*/ 73 h 262"/>
                <a:gd name="T10" fmla="*/ 164 w 164"/>
                <a:gd name="T11" fmla="*/ 189 h 262"/>
                <a:gd name="T12" fmla="*/ 93 w 164"/>
                <a:gd name="T13" fmla="*/ 254 h 262"/>
                <a:gd name="T14" fmla="*/ 49 w 164"/>
                <a:gd name="T15" fmla="*/ 245 h 262"/>
                <a:gd name="T16" fmla="*/ 0 w 164"/>
                <a:gd name="T17" fmla="*/ 174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4" h="262">
                  <a:moveTo>
                    <a:pt x="0" y="174"/>
                  </a:moveTo>
                  <a:cubicBezTo>
                    <a:pt x="0" y="88"/>
                    <a:pt x="0" y="88"/>
                    <a:pt x="0" y="88"/>
                  </a:cubicBezTo>
                  <a:cubicBezTo>
                    <a:pt x="0" y="55"/>
                    <a:pt x="21" y="23"/>
                    <a:pt x="49" y="17"/>
                  </a:cubicBezTo>
                  <a:cubicBezTo>
                    <a:pt x="93" y="8"/>
                    <a:pt x="93" y="8"/>
                    <a:pt x="93" y="8"/>
                  </a:cubicBezTo>
                  <a:cubicBezTo>
                    <a:pt x="130" y="0"/>
                    <a:pt x="164" y="29"/>
                    <a:pt x="164" y="73"/>
                  </a:cubicBezTo>
                  <a:cubicBezTo>
                    <a:pt x="164" y="189"/>
                    <a:pt x="164" y="189"/>
                    <a:pt x="164" y="189"/>
                  </a:cubicBezTo>
                  <a:cubicBezTo>
                    <a:pt x="164" y="233"/>
                    <a:pt x="130" y="262"/>
                    <a:pt x="93" y="254"/>
                  </a:cubicBezTo>
                  <a:cubicBezTo>
                    <a:pt x="49" y="245"/>
                    <a:pt x="49" y="245"/>
                    <a:pt x="49" y="245"/>
                  </a:cubicBezTo>
                  <a:cubicBezTo>
                    <a:pt x="21" y="239"/>
                    <a:pt x="0" y="207"/>
                    <a:pt x="0" y="174"/>
                  </a:cubicBezTo>
                  <a:close/>
                </a:path>
              </a:pathLst>
            </a:custGeom>
            <a:solidFill>
              <a:srgbClr val="A0A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" name="išḻiḍé">
              <a:extLst>
                <a:ext uri="{FF2B5EF4-FFF2-40B4-BE49-F238E27FC236}">
                  <a16:creationId xmlns="" xmlns:a16="http://schemas.microsoft.com/office/drawing/2014/main" id="{3ADF129D-72B7-48FF-978A-22D0FFDB4045}"/>
                </a:ext>
              </a:extLst>
            </p:cNvPr>
            <p:cNvSpPr/>
            <p:nvPr/>
          </p:nvSpPr>
          <p:spPr bwMode="auto">
            <a:xfrm>
              <a:off x="8053549" y="3901363"/>
              <a:ext cx="423215" cy="132346"/>
            </a:xfrm>
            <a:custGeom>
              <a:avLst/>
              <a:gdLst>
                <a:gd name="T0" fmla="*/ 0 w 140"/>
                <a:gd name="T1" fmla="*/ 22 h 44"/>
                <a:gd name="T2" fmla="*/ 0 w 140"/>
                <a:gd name="T3" fmla="*/ 22 h 44"/>
                <a:gd name="T4" fmla="*/ 22 w 140"/>
                <a:gd name="T5" fmla="*/ 0 h 44"/>
                <a:gd name="T6" fmla="*/ 118 w 140"/>
                <a:gd name="T7" fmla="*/ 0 h 44"/>
                <a:gd name="T8" fmla="*/ 140 w 140"/>
                <a:gd name="T9" fmla="*/ 22 h 44"/>
                <a:gd name="T10" fmla="*/ 140 w 140"/>
                <a:gd name="T11" fmla="*/ 22 h 44"/>
                <a:gd name="T12" fmla="*/ 118 w 140"/>
                <a:gd name="T13" fmla="*/ 44 h 44"/>
                <a:gd name="T14" fmla="*/ 22 w 140"/>
                <a:gd name="T15" fmla="*/ 44 h 44"/>
                <a:gd name="T16" fmla="*/ 0 w 140"/>
                <a:gd name="T17" fmla="*/ 2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0" h="44"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10"/>
                    <a:pt x="10" y="0"/>
                    <a:pt x="22" y="0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30" y="0"/>
                    <a:pt x="140" y="10"/>
                    <a:pt x="140" y="22"/>
                  </a:cubicBezTo>
                  <a:cubicBezTo>
                    <a:pt x="140" y="22"/>
                    <a:pt x="140" y="22"/>
                    <a:pt x="140" y="22"/>
                  </a:cubicBezTo>
                  <a:cubicBezTo>
                    <a:pt x="140" y="34"/>
                    <a:pt x="130" y="44"/>
                    <a:pt x="118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10" y="44"/>
                    <a:pt x="0" y="34"/>
                    <a:pt x="0" y="22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" name="isļíḓe">
              <a:extLst>
                <a:ext uri="{FF2B5EF4-FFF2-40B4-BE49-F238E27FC236}">
                  <a16:creationId xmlns="" xmlns:a16="http://schemas.microsoft.com/office/drawing/2014/main" id="{2456E413-47F7-4646-8C08-392551A51C43}"/>
                </a:ext>
              </a:extLst>
            </p:cNvPr>
            <p:cNvSpPr/>
            <p:nvPr/>
          </p:nvSpPr>
          <p:spPr bwMode="auto">
            <a:xfrm>
              <a:off x="8053549" y="4661986"/>
              <a:ext cx="423215" cy="132346"/>
            </a:xfrm>
            <a:custGeom>
              <a:avLst/>
              <a:gdLst>
                <a:gd name="T0" fmla="*/ 0 w 140"/>
                <a:gd name="T1" fmla="*/ 22 h 44"/>
                <a:gd name="T2" fmla="*/ 0 w 140"/>
                <a:gd name="T3" fmla="*/ 22 h 44"/>
                <a:gd name="T4" fmla="*/ 22 w 140"/>
                <a:gd name="T5" fmla="*/ 0 h 44"/>
                <a:gd name="T6" fmla="*/ 118 w 140"/>
                <a:gd name="T7" fmla="*/ 0 h 44"/>
                <a:gd name="T8" fmla="*/ 140 w 140"/>
                <a:gd name="T9" fmla="*/ 22 h 44"/>
                <a:gd name="T10" fmla="*/ 140 w 140"/>
                <a:gd name="T11" fmla="*/ 22 h 44"/>
                <a:gd name="T12" fmla="*/ 118 w 140"/>
                <a:gd name="T13" fmla="*/ 44 h 44"/>
                <a:gd name="T14" fmla="*/ 22 w 140"/>
                <a:gd name="T15" fmla="*/ 44 h 44"/>
                <a:gd name="T16" fmla="*/ 0 w 140"/>
                <a:gd name="T17" fmla="*/ 2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0" h="44"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10"/>
                    <a:pt x="10" y="0"/>
                    <a:pt x="22" y="0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30" y="0"/>
                    <a:pt x="140" y="10"/>
                    <a:pt x="140" y="22"/>
                  </a:cubicBezTo>
                  <a:cubicBezTo>
                    <a:pt x="140" y="22"/>
                    <a:pt x="140" y="22"/>
                    <a:pt x="140" y="22"/>
                  </a:cubicBezTo>
                  <a:cubicBezTo>
                    <a:pt x="140" y="34"/>
                    <a:pt x="130" y="44"/>
                    <a:pt x="118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10" y="44"/>
                    <a:pt x="0" y="34"/>
                    <a:pt x="0" y="22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" name="iŝļiḍè">
              <a:extLst>
                <a:ext uri="{FF2B5EF4-FFF2-40B4-BE49-F238E27FC236}">
                  <a16:creationId xmlns="" xmlns:a16="http://schemas.microsoft.com/office/drawing/2014/main" id="{C5561535-FCAA-4670-934B-83C47F61A8B6}"/>
                </a:ext>
              </a:extLst>
            </p:cNvPr>
            <p:cNvSpPr/>
            <p:nvPr/>
          </p:nvSpPr>
          <p:spPr bwMode="auto">
            <a:xfrm>
              <a:off x="7772860" y="4067158"/>
              <a:ext cx="562832" cy="263237"/>
            </a:xfrm>
            <a:custGeom>
              <a:avLst/>
              <a:gdLst>
                <a:gd name="T0" fmla="*/ 0 w 387"/>
                <a:gd name="T1" fmla="*/ 181 h 181"/>
                <a:gd name="T2" fmla="*/ 0 w 387"/>
                <a:gd name="T3" fmla="*/ 33 h 181"/>
                <a:gd name="T4" fmla="*/ 387 w 387"/>
                <a:gd name="T5" fmla="*/ 0 h 181"/>
                <a:gd name="T6" fmla="*/ 387 w 387"/>
                <a:gd name="T7" fmla="*/ 179 h 181"/>
                <a:gd name="T8" fmla="*/ 0 w 387"/>
                <a:gd name="T9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7" h="181">
                  <a:moveTo>
                    <a:pt x="0" y="181"/>
                  </a:moveTo>
                  <a:lnTo>
                    <a:pt x="0" y="33"/>
                  </a:lnTo>
                  <a:lnTo>
                    <a:pt x="387" y="0"/>
                  </a:lnTo>
                  <a:lnTo>
                    <a:pt x="387" y="179"/>
                  </a:lnTo>
                  <a:lnTo>
                    <a:pt x="0" y="181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" name="iṥḷíḑê">
              <a:extLst>
                <a:ext uri="{FF2B5EF4-FFF2-40B4-BE49-F238E27FC236}">
                  <a16:creationId xmlns="" xmlns:a16="http://schemas.microsoft.com/office/drawing/2014/main" id="{5C114FFC-D38A-4D77-A020-C0123E84E69D}"/>
                </a:ext>
              </a:extLst>
            </p:cNvPr>
            <p:cNvSpPr/>
            <p:nvPr/>
          </p:nvSpPr>
          <p:spPr bwMode="auto">
            <a:xfrm>
              <a:off x="7772860" y="4372571"/>
              <a:ext cx="610825" cy="258873"/>
            </a:xfrm>
            <a:custGeom>
              <a:avLst/>
              <a:gdLst>
                <a:gd name="T0" fmla="*/ 0 w 420"/>
                <a:gd name="T1" fmla="*/ 0 h 178"/>
                <a:gd name="T2" fmla="*/ 0 w 420"/>
                <a:gd name="T3" fmla="*/ 145 h 178"/>
                <a:gd name="T4" fmla="*/ 420 w 420"/>
                <a:gd name="T5" fmla="*/ 178 h 178"/>
                <a:gd name="T6" fmla="*/ 387 w 420"/>
                <a:gd name="T7" fmla="*/ 0 h 178"/>
                <a:gd name="T8" fmla="*/ 0 w 420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0" h="178">
                  <a:moveTo>
                    <a:pt x="0" y="0"/>
                  </a:moveTo>
                  <a:lnTo>
                    <a:pt x="0" y="145"/>
                  </a:lnTo>
                  <a:lnTo>
                    <a:pt x="420" y="178"/>
                  </a:lnTo>
                  <a:lnTo>
                    <a:pt x="38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" name="îṡḷíḑé">
              <a:extLst>
                <a:ext uri="{FF2B5EF4-FFF2-40B4-BE49-F238E27FC236}">
                  <a16:creationId xmlns="" xmlns:a16="http://schemas.microsoft.com/office/drawing/2014/main" id="{AEB3EBF1-648C-4A30-8247-6CAF8C4E9B13}"/>
                </a:ext>
              </a:extLst>
            </p:cNvPr>
            <p:cNvSpPr/>
            <p:nvPr/>
          </p:nvSpPr>
          <p:spPr bwMode="auto">
            <a:xfrm>
              <a:off x="3606161" y="3843189"/>
              <a:ext cx="485751" cy="782438"/>
            </a:xfrm>
            <a:custGeom>
              <a:avLst/>
              <a:gdLst>
                <a:gd name="T0" fmla="*/ 161 w 161"/>
                <a:gd name="T1" fmla="*/ 60 h 259"/>
                <a:gd name="T2" fmla="*/ 161 w 161"/>
                <a:gd name="T3" fmla="*/ 199 h 259"/>
                <a:gd name="T4" fmla="*/ 101 w 161"/>
                <a:gd name="T5" fmla="*/ 259 h 259"/>
                <a:gd name="T6" fmla="*/ 60 w 161"/>
                <a:gd name="T7" fmla="*/ 259 h 259"/>
                <a:gd name="T8" fmla="*/ 0 w 161"/>
                <a:gd name="T9" fmla="*/ 199 h 259"/>
                <a:gd name="T10" fmla="*/ 0 w 161"/>
                <a:gd name="T11" fmla="*/ 60 h 259"/>
                <a:gd name="T12" fmla="*/ 60 w 161"/>
                <a:gd name="T13" fmla="*/ 0 h 259"/>
                <a:gd name="T14" fmla="*/ 101 w 161"/>
                <a:gd name="T15" fmla="*/ 0 h 259"/>
                <a:gd name="T16" fmla="*/ 161 w 161"/>
                <a:gd name="T17" fmla="*/ 6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1" h="259">
                  <a:moveTo>
                    <a:pt x="161" y="60"/>
                  </a:moveTo>
                  <a:cubicBezTo>
                    <a:pt x="161" y="199"/>
                    <a:pt x="161" y="199"/>
                    <a:pt x="161" y="199"/>
                  </a:cubicBezTo>
                  <a:cubicBezTo>
                    <a:pt x="161" y="232"/>
                    <a:pt x="134" y="259"/>
                    <a:pt x="101" y="259"/>
                  </a:cubicBezTo>
                  <a:cubicBezTo>
                    <a:pt x="60" y="259"/>
                    <a:pt x="60" y="259"/>
                    <a:pt x="60" y="259"/>
                  </a:cubicBezTo>
                  <a:cubicBezTo>
                    <a:pt x="27" y="259"/>
                    <a:pt x="0" y="232"/>
                    <a:pt x="0" y="19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27"/>
                    <a:pt x="27" y="0"/>
                    <a:pt x="60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34" y="0"/>
                    <a:pt x="161" y="27"/>
                    <a:pt x="161" y="60"/>
                  </a:cubicBezTo>
                  <a:close/>
                </a:path>
              </a:pathLst>
            </a:custGeom>
            <a:solidFill>
              <a:srgbClr val="8383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" name="îSḻidê">
              <a:extLst>
                <a:ext uri="{FF2B5EF4-FFF2-40B4-BE49-F238E27FC236}">
                  <a16:creationId xmlns="" xmlns:a16="http://schemas.microsoft.com/office/drawing/2014/main" id="{762171F8-7D27-4C70-AD80-23E26D7E2DA9}"/>
                </a:ext>
              </a:extLst>
            </p:cNvPr>
            <p:cNvSpPr/>
            <p:nvPr/>
          </p:nvSpPr>
          <p:spPr bwMode="auto">
            <a:xfrm>
              <a:off x="3261481" y="3859188"/>
              <a:ext cx="583193" cy="751897"/>
            </a:xfrm>
            <a:custGeom>
              <a:avLst/>
              <a:gdLst>
                <a:gd name="T0" fmla="*/ 0 w 193"/>
                <a:gd name="T1" fmla="*/ 183 h 249"/>
                <a:gd name="T2" fmla="*/ 59 w 193"/>
                <a:gd name="T3" fmla="*/ 249 h 249"/>
                <a:gd name="T4" fmla="*/ 60 w 193"/>
                <a:gd name="T5" fmla="*/ 249 h 249"/>
                <a:gd name="T6" fmla="*/ 62 w 193"/>
                <a:gd name="T7" fmla="*/ 249 h 249"/>
                <a:gd name="T8" fmla="*/ 63 w 193"/>
                <a:gd name="T9" fmla="*/ 249 h 249"/>
                <a:gd name="T10" fmla="*/ 64 w 193"/>
                <a:gd name="T11" fmla="*/ 249 h 249"/>
                <a:gd name="T12" fmla="*/ 66 w 193"/>
                <a:gd name="T13" fmla="*/ 249 h 249"/>
                <a:gd name="T14" fmla="*/ 67 w 193"/>
                <a:gd name="T15" fmla="*/ 249 h 249"/>
                <a:gd name="T16" fmla="*/ 69 w 193"/>
                <a:gd name="T17" fmla="*/ 249 h 249"/>
                <a:gd name="T18" fmla="*/ 70 w 193"/>
                <a:gd name="T19" fmla="*/ 249 h 249"/>
                <a:gd name="T20" fmla="*/ 71 w 193"/>
                <a:gd name="T21" fmla="*/ 249 h 249"/>
                <a:gd name="T22" fmla="*/ 73 w 193"/>
                <a:gd name="T23" fmla="*/ 249 h 249"/>
                <a:gd name="T24" fmla="*/ 74 w 193"/>
                <a:gd name="T25" fmla="*/ 249 h 249"/>
                <a:gd name="T26" fmla="*/ 76 w 193"/>
                <a:gd name="T27" fmla="*/ 249 h 249"/>
                <a:gd name="T28" fmla="*/ 77 w 193"/>
                <a:gd name="T29" fmla="*/ 249 h 249"/>
                <a:gd name="T30" fmla="*/ 78 w 193"/>
                <a:gd name="T31" fmla="*/ 249 h 249"/>
                <a:gd name="T32" fmla="*/ 80 w 193"/>
                <a:gd name="T33" fmla="*/ 249 h 249"/>
                <a:gd name="T34" fmla="*/ 81 w 193"/>
                <a:gd name="T35" fmla="*/ 249 h 249"/>
                <a:gd name="T36" fmla="*/ 83 w 193"/>
                <a:gd name="T37" fmla="*/ 249 h 249"/>
                <a:gd name="T38" fmla="*/ 84 w 193"/>
                <a:gd name="T39" fmla="*/ 249 h 249"/>
                <a:gd name="T40" fmla="*/ 85 w 193"/>
                <a:gd name="T41" fmla="*/ 249 h 249"/>
                <a:gd name="T42" fmla="*/ 143 w 193"/>
                <a:gd name="T43" fmla="*/ 239 h 249"/>
                <a:gd name="T44" fmla="*/ 143 w 193"/>
                <a:gd name="T45" fmla="*/ 11 h 249"/>
                <a:gd name="T46" fmla="*/ 85 w 193"/>
                <a:gd name="T47" fmla="*/ 0 h 249"/>
                <a:gd name="T48" fmla="*/ 84 w 193"/>
                <a:gd name="T49" fmla="*/ 0 h 249"/>
                <a:gd name="T50" fmla="*/ 83 w 193"/>
                <a:gd name="T51" fmla="*/ 0 h 249"/>
                <a:gd name="T52" fmla="*/ 81 w 193"/>
                <a:gd name="T53" fmla="*/ 0 h 249"/>
                <a:gd name="T54" fmla="*/ 80 w 193"/>
                <a:gd name="T55" fmla="*/ 0 h 249"/>
                <a:gd name="T56" fmla="*/ 78 w 193"/>
                <a:gd name="T57" fmla="*/ 0 h 249"/>
                <a:gd name="T58" fmla="*/ 77 w 193"/>
                <a:gd name="T59" fmla="*/ 0 h 249"/>
                <a:gd name="T60" fmla="*/ 76 w 193"/>
                <a:gd name="T61" fmla="*/ 0 h 249"/>
                <a:gd name="T62" fmla="*/ 74 w 193"/>
                <a:gd name="T63" fmla="*/ 0 h 249"/>
                <a:gd name="T64" fmla="*/ 73 w 193"/>
                <a:gd name="T65" fmla="*/ 0 h 249"/>
                <a:gd name="T66" fmla="*/ 71 w 193"/>
                <a:gd name="T67" fmla="*/ 0 h 249"/>
                <a:gd name="T68" fmla="*/ 70 w 193"/>
                <a:gd name="T69" fmla="*/ 0 h 249"/>
                <a:gd name="T70" fmla="*/ 69 w 193"/>
                <a:gd name="T71" fmla="*/ 0 h 249"/>
                <a:gd name="T72" fmla="*/ 67 w 193"/>
                <a:gd name="T73" fmla="*/ 0 h 249"/>
                <a:gd name="T74" fmla="*/ 66 w 193"/>
                <a:gd name="T75" fmla="*/ 0 h 249"/>
                <a:gd name="T76" fmla="*/ 64 w 193"/>
                <a:gd name="T77" fmla="*/ 0 h 249"/>
                <a:gd name="T78" fmla="*/ 63 w 193"/>
                <a:gd name="T79" fmla="*/ 0 h 249"/>
                <a:gd name="T80" fmla="*/ 62 w 193"/>
                <a:gd name="T81" fmla="*/ 0 h 249"/>
                <a:gd name="T82" fmla="*/ 60 w 193"/>
                <a:gd name="T83" fmla="*/ 0 h 249"/>
                <a:gd name="T84" fmla="*/ 59 w 193"/>
                <a:gd name="T85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93" h="249">
                  <a:moveTo>
                    <a:pt x="58" y="0"/>
                  </a:moveTo>
                  <a:cubicBezTo>
                    <a:pt x="26" y="1"/>
                    <a:pt x="0" y="28"/>
                    <a:pt x="0" y="67"/>
                  </a:cubicBezTo>
                  <a:cubicBezTo>
                    <a:pt x="0" y="183"/>
                    <a:pt x="0" y="183"/>
                    <a:pt x="0" y="183"/>
                  </a:cubicBezTo>
                  <a:cubicBezTo>
                    <a:pt x="0" y="222"/>
                    <a:pt x="26" y="248"/>
                    <a:pt x="58" y="249"/>
                  </a:cubicBezTo>
                  <a:cubicBezTo>
                    <a:pt x="58" y="249"/>
                    <a:pt x="58" y="249"/>
                    <a:pt x="58" y="249"/>
                  </a:cubicBezTo>
                  <a:cubicBezTo>
                    <a:pt x="59" y="249"/>
                    <a:pt x="59" y="249"/>
                    <a:pt x="59" y="249"/>
                  </a:cubicBezTo>
                  <a:cubicBezTo>
                    <a:pt x="59" y="249"/>
                    <a:pt x="59" y="249"/>
                    <a:pt x="59" y="249"/>
                  </a:cubicBezTo>
                  <a:cubicBezTo>
                    <a:pt x="60" y="249"/>
                    <a:pt x="60" y="249"/>
                    <a:pt x="60" y="249"/>
                  </a:cubicBezTo>
                  <a:cubicBezTo>
                    <a:pt x="60" y="249"/>
                    <a:pt x="60" y="249"/>
                    <a:pt x="60" y="249"/>
                  </a:cubicBezTo>
                  <a:cubicBezTo>
                    <a:pt x="60" y="249"/>
                    <a:pt x="61" y="249"/>
                    <a:pt x="61" y="249"/>
                  </a:cubicBezTo>
                  <a:cubicBezTo>
                    <a:pt x="61" y="249"/>
                    <a:pt x="61" y="249"/>
                    <a:pt x="61" y="249"/>
                  </a:cubicBezTo>
                  <a:cubicBezTo>
                    <a:pt x="61" y="249"/>
                    <a:pt x="62" y="249"/>
                    <a:pt x="62" y="249"/>
                  </a:cubicBezTo>
                  <a:cubicBezTo>
                    <a:pt x="62" y="249"/>
                    <a:pt x="62" y="249"/>
                    <a:pt x="62" y="249"/>
                  </a:cubicBezTo>
                  <a:cubicBezTo>
                    <a:pt x="62" y="249"/>
                    <a:pt x="62" y="249"/>
                    <a:pt x="63" y="249"/>
                  </a:cubicBezTo>
                  <a:cubicBezTo>
                    <a:pt x="63" y="249"/>
                    <a:pt x="63" y="249"/>
                    <a:pt x="63" y="249"/>
                  </a:cubicBezTo>
                  <a:cubicBezTo>
                    <a:pt x="63" y="249"/>
                    <a:pt x="63" y="249"/>
                    <a:pt x="64" y="249"/>
                  </a:cubicBezTo>
                  <a:cubicBezTo>
                    <a:pt x="64" y="249"/>
                    <a:pt x="64" y="249"/>
                    <a:pt x="64" y="249"/>
                  </a:cubicBezTo>
                  <a:cubicBezTo>
                    <a:pt x="64" y="249"/>
                    <a:pt x="64" y="249"/>
                    <a:pt x="64" y="249"/>
                  </a:cubicBezTo>
                  <a:cubicBezTo>
                    <a:pt x="65" y="249"/>
                    <a:pt x="65" y="249"/>
                    <a:pt x="65" y="249"/>
                  </a:cubicBezTo>
                  <a:cubicBezTo>
                    <a:pt x="65" y="249"/>
                    <a:pt x="65" y="249"/>
                    <a:pt x="65" y="249"/>
                  </a:cubicBezTo>
                  <a:cubicBezTo>
                    <a:pt x="66" y="249"/>
                    <a:pt x="66" y="249"/>
                    <a:pt x="66" y="249"/>
                  </a:cubicBezTo>
                  <a:cubicBezTo>
                    <a:pt x="66" y="249"/>
                    <a:pt x="66" y="249"/>
                    <a:pt x="66" y="249"/>
                  </a:cubicBezTo>
                  <a:cubicBezTo>
                    <a:pt x="66" y="249"/>
                    <a:pt x="67" y="249"/>
                    <a:pt x="67" y="249"/>
                  </a:cubicBezTo>
                  <a:cubicBezTo>
                    <a:pt x="67" y="249"/>
                    <a:pt x="67" y="249"/>
                    <a:pt x="67" y="249"/>
                  </a:cubicBezTo>
                  <a:cubicBezTo>
                    <a:pt x="67" y="249"/>
                    <a:pt x="68" y="249"/>
                    <a:pt x="68" y="249"/>
                  </a:cubicBezTo>
                  <a:cubicBezTo>
                    <a:pt x="68" y="249"/>
                    <a:pt x="68" y="249"/>
                    <a:pt x="68" y="249"/>
                  </a:cubicBezTo>
                  <a:cubicBezTo>
                    <a:pt x="68" y="249"/>
                    <a:pt x="68" y="249"/>
                    <a:pt x="69" y="249"/>
                  </a:cubicBezTo>
                  <a:cubicBezTo>
                    <a:pt x="69" y="249"/>
                    <a:pt x="69" y="249"/>
                    <a:pt x="69" y="249"/>
                  </a:cubicBezTo>
                  <a:cubicBezTo>
                    <a:pt x="69" y="249"/>
                    <a:pt x="69" y="249"/>
                    <a:pt x="70" y="249"/>
                  </a:cubicBezTo>
                  <a:cubicBezTo>
                    <a:pt x="70" y="249"/>
                    <a:pt x="70" y="249"/>
                    <a:pt x="70" y="249"/>
                  </a:cubicBezTo>
                  <a:cubicBezTo>
                    <a:pt x="70" y="249"/>
                    <a:pt x="70" y="249"/>
                    <a:pt x="70" y="249"/>
                  </a:cubicBezTo>
                  <a:cubicBezTo>
                    <a:pt x="71" y="249"/>
                    <a:pt x="71" y="249"/>
                    <a:pt x="71" y="249"/>
                  </a:cubicBezTo>
                  <a:cubicBezTo>
                    <a:pt x="71" y="249"/>
                    <a:pt x="71" y="249"/>
                    <a:pt x="71" y="249"/>
                  </a:cubicBezTo>
                  <a:cubicBezTo>
                    <a:pt x="72" y="249"/>
                    <a:pt x="72" y="249"/>
                    <a:pt x="72" y="249"/>
                  </a:cubicBezTo>
                  <a:cubicBezTo>
                    <a:pt x="72" y="249"/>
                    <a:pt x="72" y="249"/>
                    <a:pt x="72" y="249"/>
                  </a:cubicBezTo>
                  <a:cubicBezTo>
                    <a:pt x="73" y="249"/>
                    <a:pt x="73" y="249"/>
                    <a:pt x="73" y="249"/>
                  </a:cubicBezTo>
                  <a:cubicBezTo>
                    <a:pt x="73" y="249"/>
                    <a:pt x="73" y="249"/>
                    <a:pt x="73" y="249"/>
                  </a:cubicBezTo>
                  <a:cubicBezTo>
                    <a:pt x="73" y="249"/>
                    <a:pt x="74" y="249"/>
                    <a:pt x="74" y="249"/>
                  </a:cubicBezTo>
                  <a:cubicBezTo>
                    <a:pt x="74" y="249"/>
                    <a:pt x="74" y="249"/>
                    <a:pt x="74" y="249"/>
                  </a:cubicBezTo>
                  <a:cubicBezTo>
                    <a:pt x="74" y="249"/>
                    <a:pt x="75" y="249"/>
                    <a:pt x="75" y="249"/>
                  </a:cubicBezTo>
                  <a:cubicBezTo>
                    <a:pt x="75" y="249"/>
                    <a:pt x="75" y="249"/>
                    <a:pt x="75" y="249"/>
                  </a:cubicBezTo>
                  <a:cubicBezTo>
                    <a:pt x="75" y="249"/>
                    <a:pt x="75" y="249"/>
                    <a:pt x="76" y="249"/>
                  </a:cubicBezTo>
                  <a:cubicBezTo>
                    <a:pt x="76" y="249"/>
                    <a:pt x="76" y="249"/>
                    <a:pt x="76" y="249"/>
                  </a:cubicBezTo>
                  <a:cubicBezTo>
                    <a:pt x="76" y="249"/>
                    <a:pt x="76" y="249"/>
                    <a:pt x="77" y="249"/>
                  </a:cubicBezTo>
                  <a:cubicBezTo>
                    <a:pt x="77" y="249"/>
                    <a:pt x="77" y="249"/>
                    <a:pt x="77" y="249"/>
                  </a:cubicBezTo>
                  <a:cubicBezTo>
                    <a:pt x="77" y="249"/>
                    <a:pt x="77" y="249"/>
                    <a:pt x="77" y="249"/>
                  </a:cubicBezTo>
                  <a:cubicBezTo>
                    <a:pt x="78" y="249"/>
                    <a:pt x="78" y="249"/>
                    <a:pt x="78" y="249"/>
                  </a:cubicBezTo>
                  <a:cubicBezTo>
                    <a:pt x="78" y="249"/>
                    <a:pt x="78" y="249"/>
                    <a:pt x="78" y="249"/>
                  </a:cubicBezTo>
                  <a:cubicBezTo>
                    <a:pt x="79" y="249"/>
                    <a:pt x="79" y="249"/>
                    <a:pt x="79" y="249"/>
                  </a:cubicBezTo>
                  <a:cubicBezTo>
                    <a:pt x="79" y="249"/>
                    <a:pt x="79" y="249"/>
                    <a:pt x="79" y="249"/>
                  </a:cubicBezTo>
                  <a:cubicBezTo>
                    <a:pt x="79" y="249"/>
                    <a:pt x="80" y="249"/>
                    <a:pt x="80" y="249"/>
                  </a:cubicBezTo>
                  <a:cubicBezTo>
                    <a:pt x="80" y="249"/>
                    <a:pt x="80" y="249"/>
                    <a:pt x="80" y="249"/>
                  </a:cubicBezTo>
                  <a:cubicBezTo>
                    <a:pt x="80" y="249"/>
                    <a:pt x="81" y="249"/>
                    <a:pt x="81" y="249"/>
                  </a:cubicBezTo>
                  <a:cubicBezTo>
                    <a:pt x="81" y="249"/>
                    <a:pt x="81" y="249"/>
                    <a:pt x="81" y="249"/>
                  </a:cubicBezTo>
                  <a:cubicBezTo>
                    <a:pt x="81" y="249"/>
                    <a:pt x="81" y="249"/>
                    <a:pt x="82" y="249"/>
                  </a:cubicBezTo>
                  <a:cubicBezTo>
                    <a:pt x="82" y="249"/>
                    <a:pt x="82" y="249"/>
                    <a:pt x="82" y="249"/>
                  </a:cubicBezTo>
                  <a:cubicBezTo>
                    <a:pt x="82" y="249"/>
                    <a:pt x="82" y="249"/>
                    <a:pt x="83" y="249"/>
                  </a:cubicBezTo>
                  <a:cubicBezTo>
                    <a:pt x="83" y="249"/>
                    <a:pt x="83" y="249"/>
                    <a:pt x="83" y="249"/>
                  </a:cubicBezTo>
                  <a:cubicBezTo>
                    <a:pt x="83" y="249"/>
                    <a:pt x="83" y="249"/>
                    <a:pt x="83" y="249"/>
                  </a:cubicBezTo>
                  <a:cubicBezTo>
                    <a:pt x="84" y="249"/>
                    <a:pt x="84" y="249"/>
                    <a:pt x="84" y="249"/>
                  </a:cubicBezTo>
                  <a:cubicBezTo>
                    <a:pt x="84" y="249"/>
                    <a:pt x="84" y="249"/>
                    <a:pt x="84" y="249"/>
                  </a:cubicBezTo>
                  <a:cubicBezTo>
                    <a:pt x="85" y="249"/>
                    <a:pt x="85" y="249"/>
                    <a:pt x="85" y="249"/>
                  </a:cubicBezTo>
                  <a:cubicBezTo>
                    <a:pt x="85" y="249"/>
                    <a:pt x="85" y="249"/>
                    <a:pt x="85" y="249"/>
                  </a:cubicBezTo>
                  <a:cubicBezTo>
                    <a:pt x="85" y="249"/>
                    <a:pt x="86" y="249"/>
                    <a:pt x="86" y="249"/>
                  </a:cubicBezTo>
                  <a:cubicBezTo>
                    <a:pt x="90" y="249"/>
                    <a:pt x="95" y="249"/>
                    <a:pt x="100" y="248"/>
                  </a:cubicBezTo>
                  <a:cubicBezTo>
                    <a:pt x="143" y="239"/>
                    <a:pt x="143" y="239"/>
                    <a:pt x="143" y="239"/>
                  </a:cubicBezTo>
                  <a:cubicBezTo>
                    <a:pt x="172" y="233"/>
                    <a:pt x="193" y="201"/>
                    <a:pt x="193" y="168"/>
                  </a:cubicBezTo>
                  <a:cubicBezTo>
                    <a:pt x="193" y="81"/>
                    <a:pt x="193" y="81"/>
                    <a:pt x="193" y="81"/>
                  </a:cubicBezTo>
                  <a:cubicBezTo>
                    <a:pt x="193" y="48"/>
                    <a:pt x="172" y="17"/>
                    <a:pt x="143" y="11"/>
                  </a:cubicBezTo>
                  <a:cubicBezTo>
                    <a:pt x="100" y="2"/>
                    <a:pt x="100" y="2"/>
                    <a:pt x="100" y="2"/>
                  </a:cubicBezTo>
                  <a:cubicBezTo>
                    <a:pt x="95" y="1"/>
                    <a:pt x="90" y="0"/>
                    <a:pt x="86" y="0"/>
                  </a:cubicBezTo>
                  <a:cubicBezTo>
                    <a:pt x="86" y="0"/>
                    <a:pt x="85" y="0"/>
                    <a:pt x="85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85" y="0"/>
                    <a:pt x="85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0"/>
                    <a:pt x="84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1" y="0"/>
                    <a:pt x="80" y="0"/>
                    <a:pt x="80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0" y="0"/>
                    <a:pt x="79" y="0"/>
                    <a:pt x="79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9" y="0"/>
                    <a:pt x="79" y="0"/>
                    <a:pt x="78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8" y="0"/>
                    <a:pt x="78" y="0"/>
                    <a:pt x="77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74" y="0"/>
                    <a:pt x="74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4" y="0"/>
                    <a:pt x="73" y="0"/>
                    <a:pt x="73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3" y="0"/>
                    <a:pt x="73" y="0"/>
                    <a:pt x="72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2" y="0"/>
                    <a:pt x="72" y="0"/>
                    <a:pt x="71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1" y="0"/>
                    <a:pt x="71" y="0"/>
                    <a:pt x="70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68" y="0"/>
                    <a:pt x="67" y="0"/>
                    <a:pt x="6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7" y="0"/>
                    <a:pt x="66" y="0"/>
                    <a:pt x="6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0"/>
                    <a:pt x="66" y="0"/>
                    <a:pt x="65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5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1" y="0"/>
                    <a:pt x="61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1" y="0"/>
                    <a:pt x="60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0" y="0"/>
                    <a:pt x="60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59" y="0"/>
                    <a:pt x="58" y="0"/>
                  </a:cubicBezTo>
                  <a:cubicBezTo>
                    <a:pt x="58" y="0"/>
                    <a:pt x="58" y="0"/>
                    <a:pt x="58" y="0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" name="iślïďe">
              <a:extLst>
                <a:ext uri="{FF2B5EF4-FFF2-40B4-BE49-F238E27FC236}">
                  <a16:creationId xmlns="" xmlns:a16="http://schemas.microsoft.com/office/drawing/2014/main" id="{523CB299-4E1A-4FE3-896E-DF3A154CD950}"/>
                </a:ext>
              </a:extLst>
            </p:cNvPr>
            <p:cNvSpPr/>
            <p:nvPr/>
          </p:nvSpPr>
          <p:spPr bwMode="auto">
            <a:xfrm>
              <a:off x="3345833" y="3840281"/>
              <a:ext cx="498841" cy="791164"/>
            </a:xfrm>
            <a:custGeom>
              <a:avLst/>
              <a:gdLst>
                <a:gd name="T0" fmla="*/ 165 w 165"/>
                <a:gd name="T1" fmla="*/ 87 h 262"/>
                <a:gd name="T2" fmla="*/ 165 w 165"/>
                <a:gd name="T3" fmla="*/ 174 h 262"/>
                <a:gd name="T4" fmla="*/ 115 w 165"/>
                <a:gd name="T5" fmla="*/ 245 h 262"/>
                <a:gd name="T6" fmla="*/ 72 w 165"/>
                <a:gd name="T7" fmla="*/ 254 h 262"/>
                <a:gd name="T8" fmla="*/ 0 w 165"/>
                <a:gd name="T9" fmla="*/ 189 h 262"/>
                <a:gd name="T10" fmla="*/ 0 w 165"/>
                <a:gd name="T11" fmla="*/ 73 h 262"/>
                <a:gd name="T12" fmla="*/ 72 w 165"/>
                <a:gd name="T13" fmla="*/ 8 h 262"/>
                <a:gd name="T14" fmla="*/ 115 w 165"/>
                <a:gd name="T15" fmla="*/ 17 h 262"/>
                <a:gd name="T16" fmla="*/ 165 w 165"/>
                <a:gd name="T17" fmla="*/ 87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5" h="262">
                  <a:moveTo>
                    <a:pt x="165" y="87"/>
                  </a:moveTo>
                  <a:cubicBezTo>
                    <a:pt x="165" y="174"/>
                    <a:pt x="165" y="174"/>
                    <a:pt x="165" y="174"/>
                  </a:cubicBezTo>
                  <a:cubicBezTo>
                    <a:pt x="165" y="207"/>
                    <a:pt x="144" y="239"/>
                    <a:pt x="115" y="245"/>
                  </a:cubicBezTo>
                  <a:cubicBezTo>
                    <a:pt x="72" y="254"/>
                    <a:pt x="72" y="254"/>
                    <a:pt x="72" y="254"/>
                  </a:cubicBezTo>
                  <a:cubicBezTo>
                    <a:pt x="34" y="262"/>
                    <a:pt x="0" y="233"/>
                    <a:pt x="0" y="189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28"/>
                    <a:pt x="34" y="0"/>
                    <a:pt x="72" y="8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44" y="23"/>
                    <a:pt x="165" y="54"/>
                    <a:pt x="165" y="87"/>
                  </a:cubicBezTo>
                  <a:close/>
                </a:path>
              </a:pathLst>
            </a:custGeom>
            <a:solidFill>
              <a:srgbClr val="A0A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" name="íṣ1íḍe">
              <a:extLst>
                <a:ext uri="{FF2B5EF4-FFF2-40B4-BE49-F238E27FC236}">
                  <a16:creationId xmlns="" xmlns:a16="http://schemas.microsoft.com/office/drawing/2014/main" id="{052A6D49-C093-40D8-A7E6-C5E9873B8B11}"/>
                </a:ext>
              </a:extLst>
            </p:cNvPr>
            <p:cNvSpPr/>
            <p:nvPr/>
          </p:nvSpPr>
          <p:spPr bwMode="auto">
            <a:xfrm>
              <a:off x="3690513" y="4547092"/>
              <a:ext cx="423215" cy="135255"/>
            </a:xfrm>
            <a:custGeom>
              <a:avLst/>
              <a:gdLst>
                <a:gd name="T0" fmla="*/ 140 w 140"/>
                <a:gd name="T1" fmla="*/ 23 h 45"/>
                <a:gd name="T2" fmla="*/ 140 w 140"/>
                <a:gd name="T3" fmla="*/ 23 h 45"/>
                <a:gd name="T4" fmla="*/ 118 w 140"/>
                <a:gd name="T5" fmla="*/ 45 h 45"/>
                <a:gd name="T6" fmla="*/ 22 w 140"/>
                <a:gd name="T7" fmla="*/ 45 h 45"/>
                <a:gd name="T8" fmla="*/ 0 w 140"/>
                <a:gd name="T9" fmla="*/ 23 h 45"/>
                <a:gd name="T10" fmla="*/ 0 w 140"/>
                <a:gd name="T11" fmla="*/ 23 h 45"/>
                <a:gd name="T12" fmla="*/ 22 w 140"/>
                <a:gd name="T13" fmla="*/ 0 h 45"/>
                <a:gd name="T14" fmla="*/ 118 w 140"/>
                <a:gd name="T15" fmla="*/ 0 h 45"/>
                <a:gd name="T16" fmla="*/ 140 w 140"/>
                <a:gd name="T17" fmla="*/ 2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0" h="45">
                  <a:moveTo>
                    <a:pt x="140" y="23"/>
                  </a:moveTo>
                  <a:cubicBezTo>
                    <a:pt x="140" y="23"/>
                    <a:pt x="140" y="23"/>
                    <a:pt x="140" y="23"/>
                  </a:cubicBezTo>
                  <a:cubicBezTo>
                    <a:pt x="140" y="35"/>
                    <a:pt x="130" y="45"/>
                    <a:pt x="118" y="45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10" y="45"/>
                    <a:pt x="0" y="35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0"/>
                    <a:pt x="10" y="0"/>
                    <a:pt x="22" y="0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30" y="0"/>
                    <a:pt x="140" y="10"/>
                    <a:pt x="140" y="23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" name="ï$ļïďê">
              <a:extLst>
                <a:ext uri="{FF2B5EF4-FFF2-40B4-BE49-F238E27FC236}">
                  <a16:creationId xmlns="" xmlns:a16="http://schemas.microsoft.com/office/drawing/2014/main" id="{1D0099CB-4139-490D-99B6-0265BED665C1}"/>
                </a:ext>
              </a:extLst>
            </p:cNvPr>
            <p:cNvSpPr/>
            <p:nvPr/>
          </p:nvSpPr>
          <p:spPr bwMode="auto">
            <a:xfrm>
              <a:off x="3690513" y="3789379"/>
              <a:ext cx="423215" cy="132346"/>
            </a:xfrm>
            <a:custGeom>
              <a:avLst/>
              <a:gdLst>
                <a:gd name="T0" fmla="*/ 140 w 140"/>
                <a:gd name="T1" fmla="*/ 22 h 44"/>
                <a:gd name="T2" fmla="*/ 140 w 140"/>
                <a:gd name="T3" fmla="*/ 22 h 44"/>
                <a:gd name="T4" fmla="*/ 118 w 140"/>
                <a:gd name="T5" fmla="*/ 44 h 44"/>
                <a:gd name="T6" fmla="*/ 22 w 140"/>
                <a:gd name="T7" fmla="*/ 44 h 44"/>
                <a:gd name="T8" fmla="*/ 0 w 140"/>
                <a:gd name="T9" fmla="*/ 22 h 44"/>
                <a:gd name="T10" fmla="*/ 0 w 140"/>
                <a:gd name="T11" fmla="*/ 22 h 44"/>
                <a:gd name="T12" fmla="*/ 22 w 140"/>
                <a:gd name="T13" fmla="*/ 0 h 44"/>
                <a:gd name="T14" fmla="*/ 118 w 140"/>
                <a:gd name="T15" fmla="*/ 0 h 44"/>
                <a:gd name="T16" fmla="*/ 140 w 140"/>
                <a:gd name="T17" fmla="*/ 2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0" h="44">
                  <a:moveTo>
                    <a:pt x="140" y="22"/>
                  </a:moveTo>
                  <a:cubicBezTo>
                    <a:pt x="140" y="22"/>
                    <a:pt x="140" y="22"/>
                    <a:pt x="140" y="22"/>
                  </a:cubicBezTo>
                  <a:cubicBezTo>
                    <a:pt x="140" y="34"/>
                    <a:pt x="130" y="44"/>
                    <a:pt x="118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10" y="44"/>
                    <a:pt x="0" y="34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0"/>
                    <a:pt x="10" y="0"/>
                    <a:pt x="22" y="0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30" y="0"/>
                    <a:pt x="140" y="10"/>
                    <a:pt x="140" y="22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" name="îṣliḍe">
              <a:extLst>
                <a:ext uri="{FF2B5EF4-FFF2-40B4-BE49-F238E27FC236}">
                  <a16:creationId xmlns="" xmlns:a16="http://schemas.microsoft.com/office/drawing/2014/main" id="{9E84340D-4E98-4B0C-B368-088FDB29AA6E}"/>
                </a:ext>
              </a:extLst>
            </p:cNvPr>
            <p:cNvSpPr/>
            <p:nvPr/>
          </p:nvSpPr>
          <p:spPr bwMode="auto">
            <a:xfrm>
              <a:off x="3793771" y="4254769"/>
              <a:ext cx="600645" cy="247239"/>
            </a:xfrm>
            <a:custGeom>
              <a:avLst/>
              <a:gdLst>
                <a:gd name="T0" fmla="*/ 413 w 413"/>
                <a:gd name="T1" fmla="*/ 0 h 170"/>
                <a:gd name="T2" fmla="*/ 413 w 413"/>
                <a:gd name="T3" fmla="*/ 147 h 170"/>
                <a:gd name="T4" fmla="*/ 0 w 413"/>
                <a:gd name="T5" fmla="*/ 170 h 170"/>
                <a:gd name="T6" fmla="*/ 27 w 413"/>
                <a:gd name="T7" fmla="*/ 2 h 170"/>
                <a:gd name="T8" fmla="*/ 413 w 413"/>
                <a:gd name="T9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3" h="170">
                  <a:moveTo>
                    <a:pt x="413" y="0"/>
                  </a:moveTo>
                  <a:lnTo>
                    <a:pt x="413" y="147"/>
                  </a:lnTo>
                  <a:lnTo>
                    <a:pt x="0" y="170"/>
                  </a:lnTo>
                  <a:lnTo>
                    <a:pt x="27" y="2"/>
                  </a:lnTo>
                  <a:lnTo>
                    <a:pt x="413" y="0"/>
                  </a:lnTo>
                  <a:close/>
                </a:path>
              </a:pathLst>
            </a:custGeom>
            <a:solidFill>
              <a:srgbClr val="2E31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" name="ïšļïḓé">
              <a:extLst>
                <a:ext uri="{FF2B5EF4-FFF2-40B4-BE49-F238E27FC236}">
                  <a16:creationId xmlns="" xmlns:a16="http://schemas.microsoft.com/office/drawing/2014/main" id="{92AFC447-BE84-44F2-935C-7C8476BCF48F}"/>
                </a:ext>
              </a:extLst>
            </p:cNvPr>
            <p:cNvSpPr/>
            <p:nvPr/>
          </p:nvSpPr>
          <p:spPr bwMode="auto">
            <a:xfrm>
              <a:off x="3793771" y="3955174"/>
              <a:ext cx="600645" cy="257420"/>
            </a:xfrm>
            <a:custGeom>
              <a:avLst/>
              <a:gdLst>
                <a:gd name="T0" fmla="*/ 413 w 413"/>
                <a:gd name="T1" fmla="*/ 177 h 177"/>
                <a:gd name="T2" fmla="*/ 413 w 413"/>
                <a:gd name="T3" fmla="*/ 29 h 177"/>
                <a:gd name="T4" fmla="*/ 0 w 413"/>
                <a:gd name="T5" fmla="*/ 0 h 177"/>
                <a:gd name="T6" fmla="*/ 27 w 413"/>
                <a:gd name="T7" fmla="*/ 175 h 177"/>
                <a:gd name="T8" fmla="*/ 413 w 413"/>
                <a:gd name="T9" fmla="*/ 177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3" h="177">
                  <a:moveTo>
                    <a:pt x="413" y="177"/>
                  </a:moveTo>
                  <a:lnTo>
                    <a:pt x="413" y="29"/>
                  </a:lnTo>
                  <a:lnTo>
                    <a:pt x="0" y="0"/>
                  </a:lnTo>
                  <a:lnTo>
                    <a:pt x="27" y="175"/>
                  </a:lnTo>
                  <a:lnTo>
                    <a:pt x="413" y="177"/>
                  </a:lnTo>
                  <a:close/>
                </a:path>
              </a:pathLst>
            </a:custGeom>
            <a:solidFill>
              <a:srgbClr val="2E31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" name="iṧļîďe">
              <a:extLst>
                <a:ext uri="{FF2B5EF4-FFF2-40B4-BE49-F238E27FC236}">
                  <a16:creationId xmlns="" xmlns:a16="http://schemas.microsoft.com/office/drawing/2014/main" id="{0E9D3E00-79F8-4707-8FB1-137EE5C19945}"/>
                </a:ext>
              </a:extLst>
            </p:cNvPr>
            <p:cNvSpPr/>
            <p:nvPr/>
          </p:nvSpPr>
          <p:spPr bwMode="auto">
            <a:xfrm>
              <a:off x="5588433" y="1507511"/>
              <a:ext cx="782438" cy="485751"/>
            </a:xfrm>
            <a:custGeom>
              <a:avLst/>
              <a:gdLst>
                <a:gd name="T0" fmla="*/ 199 w 259"/>
                <a:gd name="T1" fmla="*/ 161 h 161"/>
                <a:gd name="T2" fmla="*/ 60 w 259"/>
                <a:gd name="T3" fmla="*/ 161 h 161"/>
                <a:gd name="T4" fmla="*/ 0 w 259"/>
                <a:gd name="T5" fmla="*/ 101 h 161"/>
                <a:gd name="T6" fmla="*/ 0 w 259"/>
                <a:gd name="T7" fmla="*/ 60 h 161"/>
                <a:gd name="T8" fmla="*/ 60 w 259"/>
                <a:gd name="T9" fmla="*/ 0 h 161"/>
                <a:gd name="T10" fmla="*/ 199 w 259"/>
                <a:gd name="T11" fmla="*/ 0 h 161"/>
                <a:gd name="T12" fmla="*/ 259 w 259"/>
                <a:gd name="T13" fmla="*/ 60 h 161"/>
                <a:gd name="T14" fmla="*/ 259 w 259"/>
                <a:gd name="T15" fmla="*/ 101 h 161"/>
                <a:gd name="T16" fmla="*/ 199 w 259"/>
                <a:gd name="T17" fmla="*/ 16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9" h="161">
                  <a:moveTo>
                    <a:pt x="199" y="161"/>
                  </a:moveTo>
                  <a:cubicBezTo>
                    <a:pt x="60" y="161"/>
                    <a:pt x="60" y="161"/>
                    <a:pt x="60" y="161"/>
                  </a:cubicBezTo>
                  <a:cubicBezTo>
                    <a:pt x="27" y="161"/>
                    <a:pt x="0" y="134"/>
                    <a:pt x="0" y="101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27"/>
                    <a:pt x="27" y="0"/>
                    <a:pt x="60" y="0"/>
                  </a:cubicBezTo>
                  <a:cubicBezTo>
                    <a:pt x="199" y="0"/>
                    <a:pt x="199" y="0"/>
                    <a:pt x="199" y="0"/>
                  </a:cubicBezTo>
                  <a:cubicBezTo>
                    <a:pt x="232" y="0"/>
                    <a:pt x="259" y="27"/>
                    <a:pt x="259" y="60"/>
                  </a:cubicBezTo>
                  <a:cubicBezTo>
                    <a:pt x="259" y="101"/>
                    <a:pt x="259" y="101"/>
                    <a:pt x="259" y="101"/>
                  </a:cubicBezTo>
                  <a:cubicBezTo>
                    <a:pt x="259" y="134"/>
                    <a:pt x="232" y="161"/>
                    <a:pt x="199" y="161"/>
                  </a:cubicBezTo>
                  <a:close/>
                </a:path>
              </a:pathLst>
            </a:custGeom>
            <a:solidFill>
              <a:srgbClr val="8383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" name="iSļîdê">
              <a:extLst>
                <a:ext uri="{FF2B5EF4-FFF2-40B4-BE49-F238E27FC236}">
                  <a16:creationId xmlns="" xmlns:a16="http://schemas.microsoft.com/office/drawing/2014/main" id="{D36CDD4E-E21A-4688-8679-35C2B26796EC}"/>
                </a:ext>
              </a:extLst>
            </p:cNvPr>
            <p:cNvSpPr/>
            <p:nvPr/>
          </p:nvSpPr>
          <p:spPr bwMode="auto">
            <a:xfrm>
              <a:off x="5602977" y="1162831"/>
              <a:ext cx="756260" cy="580284"/>
            </a:xfrm>
            <a:custGeom>
              <a:avLst/>
              <a:gdLst>
                <a:gd name="T0" fmla="*/ 67 w 250"/>
                <a:gd name="T1" fmla="*/ 0 h 192"/>
                <a:gd name="T2" fmla="*/ 1 w 250"/>
                <a:gd name="T3" fmla="*/ 59 h 192"/>
                <a:gd name="T4" fmla="*/ 1 w 250"/>
                <a:gd name="T5" fmla="*/ 60 h 192"/>
                <a:gd name="T6" fmla="*/ 1 w 250"/>
                <a:gd name="T7" fmla="*/ 61 h 192"/>
                <a:gd name="T8" fmla="*/ 1 w 250"/>
                <a:gd name="T9" fmla="*/ 63 h 192"/>
                <a:gd name="T10" fmla="*/ 1 w 250"/>
                <a:gd name="T11" fmla="*/ 64 h 192"/>
                <a:gd name="T12" fmla="*/ 1 w 250"/>
                <a:gd name="T13" fmla="*/ 66 h 192"/>
                <a:gd name="T14" fmla="*/ 1 w 250"/>
                <a:gd name="T15" fmla="*/ 67 h 192"/>
                <a:gd name="T16" fmla="*/ 1 w 250"/>
                <a:gd name="T17" fmla="*/ 68 h 192"/>
                <a:gd name="T18" fmla="*/ 1 w 250"/>
                <a:gd name="T19" fmla="*/ 70 h 192"/>
                <a:gd name="T20" fmla="*/ 1 w 250"/>
                <a:gd name="T21" fmla="*/ 71 h 192"/>
                <a:gd name="T22" fmla="*/ 1 w 250"/>
                <a:gd name="T23" fmla="*/ 72 h 192"/>
                <a:gd name="T24" fmla="*/ 1 w 250"/>
                <a:gd name="T25" fmla="*/ 74 h 192"/>
                <a:gd name="T26" fmla="*/ 1 w 250"/>
                <a:gd name="T27" fmla="*/ 75 h 192"/>
                <a:gd name="T28" fmla="*/ 1 w 250"/>
                <a:gd name="T29" fmla="*/ 77 h 192"/>
                <a:gd name="T30" fmla="*/ 1 w 250"/>
                <a:gd name="T31" fmla="*/ 78 h 192"/>
                <a:gd name="T32" fmla="*/ 1 w 250"/>
                <a:gd name="T33" fmla="*/ 79 h 192"/>
                <a:gd name="T34" fmla="*/ 1 w 250"/>
                <a:gd name="T35" fmla="*/ 81 h 192"/>
                <a:gd name="T36" fmla="*/ 1 w 250"/>
                <a:gd name="T37" fmla="*/ 82 h 192"/>
                <a:gd name="T38" fmla="*/ 1 w 250"/>
                <a:gd name="T39" fmla="*/ 84 h 192"/>
                <a:gd name="T40" fmla="*/ 1 w 250"/>
                <a:gd name="T41" fmla="*/ 85 h 192"/>
                <a:gd name="T42" fmla="*/ 11 w 250"/>
                <a:gd name="T43" fmla="*/ 143 h 192"/>
                <a:gd name="T44" fmla="*/ 239 w 250"/>
                <a:gd name="T45" fmla="*/ 143 h 192"/>
                <a:gd name="T46" fmla="*/ 249 w 250"/>
                <a:gd name="T47" fmla="*/ 85 h 192"/>
                <a:gd name="T48" fmla="*/ 249 w 250"/>
                <a:gd name="T49" fmla="*/ 84 h 192"/>
                <a:gd name="T50" fmla="*/ 249 w 250"/>
                <a:gd name="T51" fmla="*/ 82 h 192"/>
                <a:gd name="T52" fmla="*/ 249 w 250"/>
                <a:gd name="T53" fmla="*/ 81 h 192"/>
                <a:gd name="T54" fmla="*/ 249 w 250"/>
                <a:gd name="T55" fmla="*/ 79 h 192"/>
                <a:gd name="T56" fmla="*/ 249 w 250"/>
                <a:gd name="T57" fmla="*/ 78 h 192"/>
                <a:gd name="T58" fmla="*/ 249 w 250"/>
                <a:gd name="T59" fmla="*/ 77 h 192"/>
                <a:gd name="T60" fmla="*/ 249 w 250"/>
                <a:gd name="T61" fmla="*/ 75 h 192"/>
                <a:gd name="T62" fmla="*/ 249 w 250"/>
                <a:gd name="T63" fmla="*/ 74 h 192"/>
                <a:gd name="T64" fmla="*/ 249 w 250"/>
                <a:gd name="T65" fmla="*/ 72 h 192"/>
                <a:gd name="T66" fmla="*/ 249 w 250"/>
                <a:gd name="T67" fmla="*/ 71 h 192"/>
                <a:gd name="T68" fmla="*/ 249 w 250"/>
                <a:gd name="T69" fmla="*/ 70 h 192"/>
                <a:gd name="T70" fmla="*/ 249 w 250"/>
                <a:gd name="T71" fmla="*/ 68 h 192"/>
                <a:gd name="T72" fmla="*/ 249 w 250"/>
                <a:gd name="T73" fmla="*/ 67 h 192"/>
                <a:gd name="T74" fmla="*/ 249 w 250"/>
                <a:gd name="T75" fmla="*/ 66 h 192"/>
                <a:gd name="T76" fmla="*/ 249 w 250"/>
                <a:gd name="T77" fmla="*/ 64 h 192"/>
                <a:gd name="T78" fmla="*/ 249 w 250"/>
                <a:gd name="T79" fmla="*/ 63 h 192"/>
                <a:gd name="T80" fmla="*/ 249 w 250"/>
                <a:gd name="T81" fmla="*/ 61 h 192"/>
                <a:gd name="T82" fmla="*/ 249 w 250"/>
                <a:gd name="T83" fmla="*/ 60 h 192"/>
                <a:gd name="T84" fmla="*/ 249 w 250"/>
                <a:gd name="T85" fmla="*/ 59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0" h="192">
                  <a:moveTo>
                    <a:pt x="249" y="58"/>
                  </a:moveTo>
                  <a:cubicBezTo>
                    <a:pt x="249" y="26"/>
                    <a:pt x="222" y="0"/>
                    <a:pt x="183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8" y="0"/>
                    <a:pt x="1" y="26"/>
                    <a:pt x="1" y="58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1" y="58"/>
                    <a:pt x="1" y="58"/>
                    <a:pt x="1" y="59"/>
                  </a:cubicBezTo>
                  <a:cubicBezTo>
                    <a:pt x="1" y="59"/>
                    <a:pt x="1" y="59"/>
                    <a:pt x="1" y="59"/>
                  </a:cubicBezTo>
                  <a:cubicBezTo>
                    <a:pt x="1" y="59"/>
                    <a:pt x="1" y="59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9"/>
                    <a:pt x="1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1" y="69"/>
                    <a:pt x="1" y="70"/>
                    <a:pt x="1" y="70"/>
                  </a:cubicBezTo>
                  <a:cubicBezTo>
                    <a:pt x="1" y="70"/>
                    <a:pt x="1" y="70"/>
                    <a:pt x="1" y="70"/>
                  </a:cubicBezTo>
                  <a:cubicBezTo>
                    <a:pt x="1" y="70"/>
                    <a:pt x="1" y="70"/>
                    <a:pt x="1" y="71"/>
                  </a:cubicBezTo>
                  <a:cubicBezTo>
                    <a:pt x="1" y="71"/>
                    <a:pt x="1" y="71"/>
                    <a:pt x="1" y="71"/>
                  </a:cubicBezTo>
                  <a:cubicBezTo>
                    <a:pt x="1" y="71"/>
                    <a:pt x="1" y="71"/>
                    <a:pt x="1" y="72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1" y="73"/>
                    <a:pt x="1" y="73"/>
                    <a:pt x="1" y="73"/>
                  </a:cubicBezTo>
                  <a:cubicBezTo>
                    <a:pt x="1" y="73"/>
                    <a:pt x="1" y="73"/>
                    <a:pt x="1" y="73"/>
                  </a:cubicBezTo>
                  <a:cubicBezTo>
                    <a:pt x="1" y="74"/>
                    <a:pt x="1" y="74"/>
                    <a:pt x="1" y="74"/>
                  </a:cubicBezTo>
                  <a:cubicBezTo>
                    <a:pt x="1" y="74"/>
                    <a:pt x="1" y="74"/>
                    <a:pt x="1" y="74"/>
                  </a:cubicBezTo>
                  <a:cubicBezTo>
                    <a:pt x="1" y="74"/>
                    <a:pt x="1" y="75"/>
                    <a:pt x="1" y="75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75"/>
                    <a:pt x="1" y="76"/>
                    <a:pt x="1" y="76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1" y="76"/>
                    <a:pt x="1" y="76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3"/>
                    <a:pt x="1" y="83"/>
                  </a:cubicBezTo>
                  <a:cubicBezTo>
                    <a:pt x="1" y="83"/>
                    <a:pt x="1" y="83"/>
                    <a:pt x="1" y="83"/>
                  </a:cubicBezTo>
                  <a:cubicBezTo>
                    <a:pt x="1" y="83"/>
                    <a:pt x="1" y="83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0" y="90"/>
                    <a:pt x="1" y="95"/>
                    <a:pt x="2" y="99"/>
                  </a:cubicBezTo>
                  <a:cubicBezTo>
                    <a:pt x="11" y="143"/>
                    <a:pt x="11" y="143"/>
                    <a:pt x="11" y="143"/>
                  </a:cubicBezTo>
                  <a:cubicBezTo>
                    <a:pt x="17" y="171"/>
                    <a:pt x="49" y="192"/>
                    <a:pt x="82" y="192"/>
                  </a:cubicBezTo>
                  <a:cubicBezTo>
                    <a:pt x="168" y="192"/>
                    <a:pt x="168" y="192"/>
                    <a:pt x="168" y="192"/>
                  </a:cubicBezTo>
                  <a:cubicBezTo>
                    <a:pt x="201" y="192"/>
                    <a:pt x="233" y="171"/>
                    <a:pt x="239" y="143"/>
                  </a:cubicBezTo>
                  <a:cubicBezTo>
                    <a:pt x="248" y="99"/>
                    <a:pt x="248" y="99"/>
                    <a:pt x="248" y="99"/>
                  </a:cubicBezTo>
                  <a:cubicBezTo>
                    <a:pt x="249" y="95"/>
                    <a:pt x="250" y="90"/>
                    <a:pt x="249" y="85"/>
                  </a:cubicBezTo>
                  <a:cubicBezTo>
                    <a:pt x="249" y="85"/>
                    <a:pt x="249" y="85"/>
                    <a:pt x="249" y="85"/>
                  </a:cubicBezTo>
                  <a:cubicBezTo>
                    <a:pt x="249" y="85"/>
                    <a:pt x="249" y="85"/>
                    <a:pt x="249" y="85"/>
                  </a:cubicBezTo>
                  <a:cubicBezTo>
                    <a:pt x="249" y="84"/>
                    <a:pt x="249" y="84"/>
                    <a:pt x="249" y="84"/>
                  </a:cubicBezTo>
                  <a:cubicBezTo>
                    <a:pt x="249" y="84"/>
                    <a:pt x="249" y="84"/>
                    <a:pt x="249" y="84"/>
                  </a:cubicBezTo>
                  <a:cubicBezTo>
                    <a:pt x="249" y="83"/>
                    <a:pt x="249" y="83"/>
                    <a:pt x="249" y="83"/>
                  </a:cubicBezTo>
                  <a:cubicBezTo>
                    <a:pt x="249" y="83"/>
                    <a:pt x="249" y="83"/>
                    <a:pt x="249" y="83"/>
                  </a:cubicBezTo>
                  <a:cubicBezTo>
                    <a:pt x="249" y="83"/>
                    <a:pt x="249" y="82"/>
                    <a:pt x="249" y="82"/>
                  </a:cubicBezTo>
                  <a:cubicBezTo>
                    <a:pt x="249" y="82"/>
                    <a:pt x="249" y="82"/>
                    <a:pt x="249" y="82"/>
                  </a:cubicBezTo>
                  <a:cubicBezTo>
                    <a:pt x="249" y="82"/>
                    <a:pt x="249" y="81"/>
                    <a:pt x="249" y="81"/>
                  </a:cubicBezTo>
                  <a:cubicBezTo>
                    <a:pt x="249" y="81"/>
                    <a:pt x="249" y="81"/>
                    <a:pt x="249" y="81"/>
                  </a:cubicBezTo>
                  <a:cubicBezTo>
                    <a:pt x="249" y="81"/>
                    <a:pt x="249" y="81"/>
                    <a:pt x="249" y="80"/>
                  </a:cubicBezTo>
                  <a:cubicBezTo>
                    <a:pt x="249" y="80"/>
                    <a:pt x="249" y="80"/>
                    <a:pt x="249" y="80"/>
                  </a:cubicBezTo>
                  <a:cubicBezTo>
                    <a:pt x="249" y="80"/>
                    <a:pt x="249" y="80"/>
                    <a:pt x="249" y="79"/>
                  </a:cubicBezTo>
                  <a:cubicBezTo>
                    <a:pt x="249" y="79"/>
                    <a:pt x="249" y="79"/>
                    <a:pt x="249" y="79"/>
                  </a:cubicBezTo>
                  <a:cubicBezTo>
                    <a:pt x="249" y="79"/>
                    <a:pt x="249" y="79"/>
                    <a:pt x="249" y="78"/>
                  </a:cubicBezTo>
                  <a:cubicBezTo>
                    <a:pt x="249" y="78"/>
                    <a:pt x="249" y="78"/>
                    <a:pt x="249" y="78"/>
                  </a:cubicBezTo>
                  <a:cubicBezTo>
                    <a:pt x="249" y="78"/>
                    <a:pt x="249" y="78"/>
                    <a:pt x="249" y="78"/>
                  </a:cubicBezTo>
                  <a:cubicBezTo>
                    <a:pt x="249" y="77"/>
                    <a:pt x="249" y="77"/>
                    <a:pt x="249" y="77"/>
                  </a:cubicBezTo>
                  <a:cubicBezTo>
                    <a:pt x="249" y="77"/>
                    <a:pt x="249" y="77"/>
                    <a:pt x="249" y="77"/>
                  </a:cubicBezTo>
                  <a:cubicBezTo>
                    <a:pt x="249" y="76"/>
                    <a:pt x="249" y="76"/>
                    <a:pt x="249" y="76"/>
                  </a:cubicBezTo>
                  <a:cubicBezTo>
                    <a:pt x="249" y="76"/>
                    <a:pt x="249" y="76"/>
                    <a:pt x="249" y="76"/>
                  </a:cubicBezTo>
                  <a:cubicBezTo>
                    <a:pt x="249" y="76"/>
                    <a:pt x="249" y="75"/>
                    <a:pt x="249" y="75"/>
                  </a:cubicBezTo>
                  <a:cubicBezTo>
                    <a:pt x="249" y="75"/>
                    <a:pt x="249" y="75"/>
                    <a:pt x="249" y="75"/>
                  </a:cubicBezTo>
                  <a:cubicBezTo>
                    <a:pt x="249" y="75"/>
                    <a:pt x="249" y="74"/>
                    <a:pt x="249" y="74"/>
                  </a:cubicBezTo>
                  <a:cubicBezTo>
                    <a:pt x="249" y="74"/>
                    <a:pt x="249" y="74"/>
                    <a:pt x="249" y="74"/>
                  </a:cubicBezTo>
                  <a:cubicBezTo>
                    <a:pt x="249" y="74"/>
                    <a:pt x="249" y="74"/>
                    <a:pt x="249" y="73"/>
                  </a:cubicBezTo>
                  <a:cubicBezTo>
                    <a:pt x="249" y="73"/>
                    <a:pt x="249" y="73"/>
                    <a:pt x="249" y="73"/>
                  </a:cubicBezTo>
                  <a:cubicBezTo>
                    <a:pt x="249" y="73"/>
                    <a:pt x="249" y="73"/>
                    <a:pt x="249" y="72"/>
                  </a:cubicBezTo>
                  <a:cubicBezTo>
                    <a:pt x="249" y="72"/>
                    <a:pt x="249" y="72"/>
                    <a:pt x="249" y="72"/>
                  </a:cubicBezTo>
                  <a:cubicBezTo>
                    <a:pt x="249" y="72"/>
                    <a:pt x="249" y="72"/>
                    <a:pt x="249" y="72"/>
                  </a:cubicBezTo>
                  <a:cubicBezTo>
                    <a:pt x="249" y="71"/>
                    <a:pt x="249" y="71"/>
                    <a:pt x="249" y="71"/>
                  </a:cubicBezTo>
                  <a:cubicBezTo>
                    <a:pt x="249" y="71"/>
                    <a:pt x="249" y="71"/>
                    <a:pt x="249" y="71"/>
                  </a:cubicBezTo>
                  <a:cubicBezTo>
                    <a:pt x="249" y="70"/>
                    <a:pt x="249" y="70"/>
                    <a:pt x="249" y="70"/>
                  </a:cubicBezTo>
                  <a:cubicBezTo>
                    <a:pt x="249" y="70"/>
                    <a:pt x="249" y="70"/>
                    <a:pt x="249" y="70"/>
                  </a:cubicBezTo>
                  <a:cubicBezTo>
                    <a:pt x="249" y="70"/>
                    <a:pt x="249" y="69"/>
                    <a:pt x="249" y="69"/>
                  </a:cubicBezTo>
                  <a:cubicBezTo>
                    <a:pt x="249" y="69"/>
                    <a:pt x="249" y="69"/>
                    <a:pt x="249" y="69"/>
                  </a:cubicBezTo>
                  <a:cubicBezTo>
                    <a:pt x="249" y="69"/>
                    <a:pt x="249" y="68"/>
                    <a:pt x="249" y="68"/>
                  </a:cubicBezTo>
                  <a:cubicBezTo>
                    <a:pt x="249" y="68"/>
                    <a:pt x="249" y="68"/>
                    <a:pt x="249" y="68"/>
                  </a:cubicBezTo>
                  <a:cubicBezTo>
                    <a:pt x="249" y="68"/>
                    <a:pt x="249" y="68"/>
                    <a:pt x="249" y="67"/>
                  </a:cubicBezTo>
                  <a:cubicBezTo>
                    <a:pt x="249" y="67"/>
                    <a:pt x="249" y="67"/>
                    <a:pt x="249" y="67"/>
                  </a:cubicBezTo>
                  <a:cubicBezTo>
                    <a:pt x="249" y="67"/>
                    <a:pt x="249" y="67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5"/>
                    <a:pt x="249" y="65"/>
                    <a:pt x="249" y="65"/>
                  </a:cubicBezTo>
                  <a:cubicBezTo>
                    <a:pt x="249" y="65"/>
                    <a:pt x="249" y="65"/>
                    <a:pt x="249" y="65"/>
                  </a:cubicBezTo>
                  <a:cubicBezTo>
                    <a:pt x="249" y="64"/>
                    <a:pt x="249" y="64"/>
                    <a:pt x="249" y="64"/>
                  </a:cubicBezTo>
                  <a:cubicBezTo>
                    <a:pt x="249" y="64"/>
                    <a:pt x="249" y="64"/>
                    <a:pt x="249" y="64"/>
                  </a:cubicBezTo>
                  <a:cubicBezTo>
                    <a:pt x="249" y="64"/>
                    <a:pt x="249" y="63"/>
                    <a:pt x="249" y="63"/>
                  </a:cubicBezTo>
                  <a:cubicBezTo>
                    <a:pt x="249" y="63"/>
                    <a:pt x="249" y="63"/>
                    <a:pt x="249" y="63"/>
                  </a:cubicBezTo>
                  <a:cubicBezTo>
                    <a:pt x="249" y="63"/>
                    <a:pt x="249" y="62"/>
                    <a:pt x="249" y="62"/>
                  </a:cubicBezTo>
                  <a:cubicBezTo>
                    <a:pt x="249" y="62"/>
                    <a:pt x="249" y="62"/>
                    <a:pt x="249" y="62"/>
                  </a:cubicBezTo>
                  <a:cubicBezTo>
                    <a:pt x="249" y="62"/>
                    <a:pt x="249" y="62"/>
                    <a:pt x="249" y="61"/>
                  </a:cubicBezTo>
                  <a:cubicBezTo>
                    <a:pt x="249" y="61"/>
                    <a:pt x="249" y="61"/>
                    <a:pt x="249" y="61"/>
                  </a:cubicBezTo>
                  <a:cubicBezTo>
                    <a:pt x="249" y="61"/>
                    <a:pt x="249" y="61"/>
                    <a:pt x="249" y="60"/>
                  </a:cubicBezTo>
                  <a:cubicBezTo>
                    <a:pt x="249" y="60"/>
                    <a:pt x="249" y="60"/>
                    <a:pt x="249" y="60"/>
                  </a:cubicBezTo>
                  <a:cubicBezTo>
                    <a:pt x="249" y="60"/>
                    <a:pt x="249" y="60"/>
                    <a:pt x="249" y="60"/>
                  </a:cubicBezTo>
                  <a:cubicBezTo>
                    <a:pt x="249" y="59"/>
                    <a:pt x="249" y="59"/>
                    <a:pt x="249" y="59"/>
                  </a:cubicBezTo>
                  <a:cubicBezTo>
                    <a:pt x="249" y="59"/>
                    <a:pt x="249" y="59"/>
                    <a:pt x="249" y="59"/>
                  </a:cubicBezTo>
                  <a:cubicBezTo>
                    <a:pt x="249" y="58"/>
                    <a:pt x="249" y="58"/>
                    <a:pt x="249" y="58"/>
                  </a:cubicBezTo>
                  <a:cubicBezTo>
                    <a:pt x="249" y="58"/>
                    <a:pt x="249" y="58"/>
                    <a:pt x="249" y="58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" name="ïṡḻîḑè">
              <a:extLst>
                <a:ext uri="{FF2B5EF4-FFF2-40B4-BE49-F238E27FC236}">
                  <a16:creationId xmlns="" xmlns:a16="http://schemas.microsoft.com/office/drawing/2014/main" id="{6E0BF66B-5088-4081-8CE3-5D9846E92631}"/>
                </a:ext>
              </a:extLst>
            </p:cNvPr>
            <p:cNvSpPr/>
            <p:nvPr/>
          </p:nvSpPr>
          <p:spPr bwMode="auto">
            <a:xfrm>
              <a:off x="5585525" y="1247183"/>
              <a:ext cx="791164" cy="495932"/>
            </a:xfrm>
            <a:custGeom>
              <a:avLst/>
              <a:gdLst>
                <a:gd name="T0" fmla="*/ 174 w 262"/>
                <a:gd name="T1" fmla="*/ 164 h 164"/>
                <a:gd name="T2" fmla="*/ 88 w 262"/>
                <a:gd name="T3" fmla="*/ 164 h 164"/>
                <a:gd name="T4" fmla="*/ 17 w 262"/>
                <a:gd name="T5" fmla="*/ 115 h 164"/>
                <a:gd name="T6" fmla="*/ 8 w 262"/>
                <a:gd name="T7" fmla="*/ 71 h 164"/>
                <a:gd name="T8" fmla="*/ 73 w 262"/>
                <a:gd name="T9" fmla="*/ 0 h 164"/>
                <a:gd name="T10" fmla="*/ 189 w 262"/>
                <a:gd name="T11" fmla="*/ 0 h 164"/>
                <a:gd name="T12" fmla="*/ 254 w 262"/>
                <a:gd name="T13" fmla="*/ 71 h 164"/>
                <a:gd name="T14" fmla="*/ 245 w 262"/>
                <a:gd name="T15" fmla="*/ 115 h 164"/>
                <a:gd name="T16" fmla="*/ 174 w 262"/>
                <a:gd name="T17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2" h="164">
                  <a:moveTo>
                    <a:pt x="174" y="164"/>
                  </a:moveTo>
                  <a:cubicBezTo>
                    <a:pt x="88" y="164"/>
                    <a:pt x="88" y="164"/>
                    <a:pt x="88" y="164"/>
                  </a:cubicBezTo>
                  <a:cubicBezTo>
                    <a:pt x="55" y="164"/>
                    <a:pt x="23" y="143"/>
                    <a:pt x="17" y="115"/>
                  </a:cubicBezTo>
                  <a:cubicBezTo>
                    <a:pt x="8" y="71"/>
                    <a:pt x="8" y="71"/>
                    <a:pt x="8" y="71"/>
                  </a:cubicBezTo>
                  <a:cubicBezTo>
                    <a:pt x="0" y="34"/>
                    <a:pt x="29" y="0"/>
                    <a:pt x="73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233" y="0"/>
                    <a:pt x="262" y="34"/>
                    <a:pt x="254" y="71"/>
                  </a:cubicBezTo>
                  <a:cubicBezTo>
                    <a:pt x="245" y="115"/>
                    <a:pt x="245" y="115"/>
                    <a:pt x="245" y="115"/>
                  </a:cubicBezTo>
                  <a:cubicBezTo>
                    <a:pt x="239" y="143"/>
                    <a:pt x="207" y="164"/>
                    <a:pt x="174" y="164"/>
                  </a:cubicBezTo>
                  <a:close/>
                </a:path>
              </a:pathLst>
            </a:custGeom>
            <a:solidFill>
              <a:srgbClr val="A0A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" name="iṧ1iḑè">
              <a:extLst>
                <a:ext uri="{FF2B5EF4-FFF2-40B4-BE49-F238E27FC236}">
                  <a16:creationId xmlns="" xmlns:a16="http://schemas.microsoft.com/office/drawing/2014/main" id="{0EA3A724-2A5D-470D-A53E-8EC284424FD7}"/>
                </a:ext>
              </a:extLst>
            </p:cNvPr>
            <p:cNvSpPr/>
            <p:nvPr/>
          </p:nvSpPr>
          <p:spPr bwMode="auto">
            <a:xfrm>
              <a:off x="5533168" y="1588954"/>
              <a:ext cx="133800" cy="426124"/>
            </a:xfrm>
            <a:custGeom>
              <a:avLst/>
              <a:gdLst>
                <a:gd name="T0" fmla="*/ 22 w 44"/>
                <a:gd name="T1" fmla="*/ 141 h 141"/>
                <a:gd name="T2" fmla="*/ 22 w 44"/>
                <a:gd name="T3" fmla="*/ 141 h 141"/>
                <a:gd name="T4" fmla="*/ 0 w 44"/>
                <a:gd name="T5" fmla="*/ 119 h 141"/>
                <a:gd name="T6" fmla="*/ 0 w 44"/>
                <a:gd name="T7" fmla="*/ 23 h 141"/>
                <a:gd name="T8" fmla="*/ 22 w 44"/>
                <a:gd name="T9" fmla="*/ 0 h 141"/>
                <a:gd name="T10" fmla="*/ 22 w 44"/>
                <a:gd name="T11" fmla="*/ 0 h 141"/>
                <a:gd name="T12" fmla="*/ 44 w 44"/>
                <a:gd name="T13" fmla="*/ 23 h 141"/>
                <a:gd name="T14" fmla="*/ 44 w 44"/>
                <a:gd name="T15" fmla="*/ 119 h 141"/>
                <a:gd name="T16" fmla="*/ 22 w 44"/>
                <a:gd name="T17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141">
                  <a:moveTo>
                    <a:pt x="22" y="141"/>
                  </a:moveTo>
                  <a:cubicBezTo>
                    <a:pt x="22" y="141"/>
                    <a:pt x="22" y="141"/>
                    <a:pt x="22" y="141"/>
                  </a:cubicBezTo>
                  <a:cubicBezTo>
                    <a:pt x="10" y="141"/>
                    <a:pt x="0" y="131"/>
                    <a:pt x="0" y="119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0"/>
                    <a:pt x="10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34" y="0"/>
                    <a:pt x="44" y="10"/>
                    <a:pt x="44" y="23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4" y="131"/>
                    <a:pt x="34" y="141"/>
                    <a:pt x="22" y="141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" name="îSḻide">
              <a:extLst>
                <a:ext uri="{FF2B5EF4-FFF2-40B4-BE49-F238E27FC236}">
                  <a16:creationId xmlns="" xmlns:a16="http://schemas.microsoft.com/office/drawing/2014/main" id="{1C31D441-7980-4174-AEC6-08F29973823B}"/>
                </a:ext>
              </a:extLst>
            </p:cNvPr>
            <p:cNvSpPr/>
            <p:nvPr/>
          </p:nvSpPr>
          <p:spPr bwMode="auto">
            <a:xfrm>
              <a:off x="6295245" y="1588954"/>
              <a:ext cx="133800" cy="426124"/>
            </a:xfrm>
            <a:custGeom>
              <a:avLst/>
              <a:gdLst>
                <a:gd name="T0" fmla="*/ 22 w 44"/>
                <a:gd name="T1" fmla="*/ 141 h 141"/>
                <a:gd name="T2" fmla="*/ 22 w 44"/>
                <a:gd name="T3" fmla="*/ 141 h 141"/>
                <a:gd name="T4" fmla="*/ 0 w 44"/>
                <a:gd name="T5" fmla="*/ 119 h 141"/>
                <a:gd name="T6" fmla="*/ 0 w 44"/>
                <a:gd name="T7" fmla="*/ 23 h 141"/>
                <a:gd name="T8" fmla="*/ 22 w 44"/>
                <a:gd name="T9" fmla="*/ 0 h 141"/>
                <a:gd name="T10" fmla="*/ 22 w 44"/>
                <a:gd name="T11" fmla="*/ 0 h 141"/>
                <a:gd name="T12" fmla="*/ 44 w 44"/>
                <a:gd name="T13" fmla="*/ 23 h 141"/>
                <a:gd name="T14" fmla="*/ 44 w 44"/>
                <a:gd name="T15" fmla="*/ 119 h 141"/>
                <a:gd name="T16" fmla="*/ 22 w 44"/>
                <a:gd name="T17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141">
                  <a:moveTo>
                    <a:pt x="22" y="141"/>
                  </a:moveTo>
                  <a:cubicBezTo>
                    <a:pt x="22" y="141"/>
                    <a:pt x="22" y="141"/>
                    <a:pt x="22" y="141"/>
                  </a:cubicBezTo>
                  <a:cubicBezTo>
                    <a:pt x="10" y="141"/>
                    <a:pt x="0" y="131"/>
                    <a:pt x="0" y="119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0"/>
                    <a:pt x="10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34" y="0"/>
                    <a:pt x="44" y="10"/>
                    <a:pt x="44" y="23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4" y="131"/>
                    <a:pt x="34" y="141"/>
                    <a:pt x="22" y="141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" name="îṥḻídé">
              <a:extLst>
                <a:ext uri="{FF2B5EF4-FFF2-40B4-BE49-F238E27FC236}">
                  <a16:creationId xmlns="" xmlns:a16="http://schemas.microsoft.com/office/drawing/2014/main" id="{D5D5609E-6FE4-4931-96C2-AAAC33FB12C0}"/>
                </a:ext>
              </a:extLst>
            </p:cNvPr>
            <p:cNvSpPr/>
            <p:nvPr/>
          </p:nvSpPr>
          <p:spPr bwMode="auto">
            <a:xfrm>
              <a:off x="5697510" y="1658763"/>
              <a:ext cx="266146" cy="637003"/>
            </a:xfrm>
            <a:custGeom>
              <a:avLst/>
              <a:gdLst>
                <a:gd name="T0" fmla="*/ 183 w 183"/>
                <a:gd name="T1" fmla="*/ 438 h 438"/>
                <a:gd name="T2" fmla="*/ 35 w 183"/>
                <a:gd name="T3" fmla="*/ 438 h 438"/>
                <a:gd name="T4" fmla="*/ 0 w 183"/>
                <a:gd name="T5" fmla="*/ 0 h 438"/>
                <a:gd name="T6" fmla="*/ 180 w 183"/>
                <a:gd name="T7" fmla="*/ 52 h 438"/>
                <a:gd name="T8" fmla="*/ 183 w 183"/>
                <a:gd name="T9" fmla="*/ 438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438">
                  <a:moveTo>
                    <a:pt x="183" y="438"/>
                  </a:moveTo>
                  <a:lnTo>
                    <a:pt x="35" y="438"/>
                  </a:lnTo>
                  <a:lnTo>
                    <a:pt x="0" y="0"/>
                  </a:lnTo>
                  <a:lnTo>
                    <a:pt x="180" y="52"/>
                  </a:lnTo>
                  <a:lnTo>
                    <a:pt x="183" y="438"/>
                  </a:lnTo>
                  <a:close/>
                </a:path>
              </a:pathLst>
            </a:custGeom>
            <a:solidFill>
              <a:srgbClr val="8753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" name="íslíḑê">
              <a:extLst>
                <a:ext uri="{FF2B5EF4-FFF2-40B4-BE49-F238E27FC236}">
                  <a16:creationId xmlns="" xmlns:a16="http://schemas.microsoft.com/office/drawing/2014/main" id="{A94393B9-B5D9-4B20-86E9-59843A2062AC}"/>
                </a:ext>
              </a:extLst>
            </p:cNvPr>
            <p:cNvSpPr/>
            <p:nvPr/>
          </p:nvSpPr>
          <p:spPr bwMode="auto">
            <a:xfrm>
              <a:off x="6005831" y="1687850"/>
              <a:ext cx="258873" cy="607916"/>
            </a:xfrm>
            <a:custGeom>
              <a:avLst/>
              <a:gdLst>
                <a:gd name="T0" fmla="*/ 0 w 178"/>
                <a:gd name="T1" fmla="*/ 418 h 418"/>
                <a:gd name="T2" fmla="*/ 145 w 178"/>
                <a:gd name="T3" fmla="*/ 418 h 418"/>
                <a:gd name="T4" fmla="*/ 178 w 178"/>
                <a:gd name="T5" fmla="*/ 0 h 418"/>
                <a:gd name="T6" fmla="*/ 0 w 178"/>
                <a:gd name="T7" fmla="*/ 32 h 418"/>
                <a:gd name="T8" fmla="*/ 0 w 178"/>
                <a:gd name="T9" fmla="*/ 418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" h="418">
                  <a:moveTo>
                    <a:pt x="0" y="418"/>
                  </a:moveTo>
                  <a:lnTo>
                    <a:pt x="145" y="418"/>
                  </a:lnTo>
                  <a:lnTo>
                    <a:pt x="178" y="0"/>
                  </a:lnTo>
                  <a:lnTo>
                    <a:pt x="0" y="32"/>
                  </a:lnTo>
                  <a:lnTo>
                    <a:pt x="0" y="418"/>
                  </a:lnTo>
                  <a:close/>
                </a:path>
              </a:pathLst>
            </a:custGeom>
            <a:solidFill>
              <a:srgbClr val="8753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" name="ísļíḋe">
              <a:extLst>
                <a:ext uri="{FF2B5EF4-FFF2-40B4-BE49-F238E27FC236}">
                  <a16:creationId xmlns="" xmlns:a16="http://schemas.microsoft.com/office/drawing/2014/main" id="{C53AB6EA-823E-4F03-8A20-20F1F5939835}"/>
                </a:ext>
              </a:extLst>
            </p:cNvPr>
            <p:cNvSpPr/>
            <p:nvPr/>
          </p:nvSpPr>
          <p:spPr bwMode="auto">
            <a:xfrm>
              <a:off x="4358057" y="1367894"/>
              <a:ext cx="843520" cy="650093"/>
            </a:xfrm>
            <a:custGeom>
              <a:avLst/>
              <a:gdLst>
                <a:gd name="T0" fmla="*/ 230 w 279"/>
                <a:gd name="T1" fmla="*/ 163 h 215"/>
                <a:gd name="T2" fmla="*/ 98 w 279"/>
                <a:gd name="T3" fmla="*/ 205 h 215"/>
                <a:gd name="T4" fmla="*/ 22 w 279"/>
                <a:gd name="T5" fmla="*/ 165 h 215"/>
                <a:gd name="T6" fmla="*/ 10 w 279"/>
                <a:gd name="T7" fmla="*/ 127 h 215"/>
                <a:gd name="T8" fmla="*/ 50 w 279"/>
                <a:gd name="T9" fmla="*/ 52 h 215"/>
                <a:gd name="T10" fmla="*/ 182 w 279"/>
                <a:gd name="T11" fmla="*/ 10 h 215"/>
                <a:gd name="T12" fmla="*/ 257 w 279"/>
                <a:gd name="T13" fmla="*/ 49 h 215"/>
                <a:gd name="T14" fmla="*/ 270 w 279"/>
                <a:gd name="T15" fmla="*/ 88 h 215"/>
                <a:gd name="T16" fmla="*/ 230 w 279"/>
                <a:gd name="T17" fmla="*/ 163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9" h="215">
                  <a:moveTo>
                    <a:pt x="230" y="163"/>
                  </a:moveTo>
                  <a:cubicBezTo>
                    <a:pt x="98" y="205"/>
                    <a:pt x="98" y="205"/>
                    <a:pt x="98" y="205"/>
                  </a:cubicBezTo>
                  <a:cubicBezTo>
                    <a:pt x="66" y="215"/>
                    <a:pt x="32" y="197"/>
                    <a:pt x="22" y="165"/>
                  </a:cubicBezTo>
                  <a:cubicBezTo>
                    <a:pt x="10" y="127"/>
                    <a:pt x="10" y="127"/>
                    <a:pt x="10" y="127"/>
                  </a:cubicBezTo>
                  <a:cubicBezTo>
                    <a:pt x="0" y="95"/>
                    <a:pt x="18" y="61"/>
                    <a:pt x="50" y="52"/>
                  </a:cubicBezTo>
                  <a:cubicBezTo>
                    <a:pt x="182" y="10"/>
                    <a:pt x="182" y="10"/>
                    <a:pt x="182" y="10"/>
                  </a:cubicBezTo>
                  <a:cubicBezTo>
                    <a:pt x="214" y="0"/>
                    <a:pt x="248" y="18"/>
                    <a:pt x="257" y="49"/>
                  </a:cubicBezTo>
                  <a:cubicBezTo>
                    <a:pt x="270" y="88"/>
                    <a:pt x="270" y="88"/>
                    <a:pt x="270" y="88"/>
                  </a:cubicBezTo>
                  <a:cubicBezTo>
                    <a:pt x="279" y="119"/>
                    <a:pt x="262" y="153"/>
                    <a:pt x="230" y="163"/>
                  </a:cubicBezTo>
                  <a:close/>
                </a:path>
              </a:pathLst>
            </a:custGeom>
            <a:solidFill>
              <a:srgbClr val="8383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" name="i$liḓê">
              <a:extLst>
                <a:ext uri="{FF2B5EF4-FFF2-40B4-BE49-F238E27FC236}">
                  <a16:creationId xmlns="" xmlns:a16="http://schemas.microsoft.com/office/drawing/2014/main" id="{585A1BC3-3A04-4055-9EE2-86CB16A31B79}"/>
                </a:ext>
              </a:extLst>
            </p:cNvPr>
            <p:cNvSpPr/>
            <p:nvPr/>
          </p:nvSpPr>
          <p:spPr bwMode="auto">
            <a:xfrm>
              <a:off x="4270797" y="1045029"/>
              <a:ext cx="801345" cy="709720"/>
            </a:xfrm>
            <a:custGeom>
              <a:avLst/>
              <a:gdLst>
                <a:gd name="T0" fmla="*/ 55 w 265"/>
                <a:gd name="T1" fmla="*/ 46 h 235"/>
                <a:gd name="T2" fmla="*/ 10 w 265"/>
                <a:gd name="T3" fmla="*/ 122 h 235"/>
                <a:gd name="T4" fmla="*/ 10 w 265"/>
                <a:gd name="T5" fmla="*/ 123 h 235"/>
                <a:gd name="T6" fmla="*/ 10 w 265"/>
                <a:gd name="T7" fmla="*/ 125 h 235"/>
                <a:gd name="T8" fmla="*/ 11 w 265"/>
                <a:gd name="T9" fmla="*/ 126 h 235"/>
                <a:gd name="T10" fmla="*/ 11 w 265"/>
                <a:gd name="T11" fmla="*/ 127 h 235"/>
                <a:gd name="T12" fmla="*/ 12 w 265"/>
                <a:gd name="T13" fmla="*/ 129 h 235"/>
                <a:gd name="T14" fmla="*/ 12 w 265"/>
                <a:gd name="T15" fmla="*/ 130 h 235"/>
                <a:gd name="T16" fmla="*/ 12 w 265"/>
                <a:gd name="T17" fmla="*/ 131 h 235"/>
                <a:gd name="T18" fmla="*/ 13 w 265"/>
                <a:gd name="T19" fmla="*/ 133 h 235"/>
                <a:gd name="T20" fmla="*/ 13 w 265"/>
                <a:gd name="T21" fmla="*/ 134 h 235"/>
                <a:gd name="T22" fmla="*/ 14 w 265"/>
                <a:gd name="T23" fmla="*/ 135 h 235"/>
                <a:gd name="T24" fmla="*/ 14 w 265"/>
                <a:gd name="T25" fmla="*/ 137 h 235"/>
                <a:gd name="T26" fmla="*/ 15 w 265"/>
                <a:gd name="T27" fmla="*/ 138 h 235"/>
                <a:gd name="T28" fmla="*/ 15 w 265"/>
                <a:gd name="T29" fmla="*/ 139 h 235"/>
                <a:gd name="T30" fmla="*/ 15 w 265"/>
                <a:gd name="T31" fmla="*/ 141 h 235"/>
                <a:gd name="T32" fmla="*/ 16 w 265"/>
                <a:gd name="T33" fmla="*/ 142 h 235"/>
                <a:gd name="T34" fmla="*/ 16 w 265"/>
                <a:gd name="T35" fmla="*/ 143 h 235"/>
                <a:gd name="T36" fmla="*/ 17 w 265"/>
                <a:gd name="T37" fmla="*/ 145 h 235"/>
                <a:gd name="T38" fmla="*/ 17 w 265"/>
                <a:gd name="T39" fmla="*/ 146 h 235"/>
                <a:gd name="T40" fmla="*/ 17 w 265"/>
                <a:gd name="T41" fmla="*/ 147 h 235"/>
                <a:gd name="T42" fmla="*/ 45 w 265"/>
                <a:gd name="T43" fmla="*/ 199 h 235"/>
                <a:gd name="T44" fmla="*/ 262 w 265"/>
                <a:gd name="T45" fmla="*/ 131 h 235"/>
                <a:gd name="T46" fmla="*/ 255 w 265"/>
                <a:gd name="T47" fmla="*/ 73 h 235"/>
                <a:gd name="T48" fmla="*/ 254 w 265"/>
                <a:gd name="T49" fmla="*/ 71 h 235"/>
                <a:gd name="T50" fmla="*/ 254 w 265"/>
                <a:gd name="T51" fmla="*/ 70 h 235"/>
                <a:gd name="T52" fmla="*/ 254 w 265"/>
                <a:gd name="T53" fmla="*/ 69 h 235"/>
                <a:gd name="T54" fmla="*/ 253 w 265"/>
                <a:gd name="T55" fmla="*/ 67 h 235"/>
                <a:gd name="T56" fmla="*/ 253 w 265"/>
                <a:gd name="T57" fmla="*/ 66 h 235"/>
                <a:gd name="T58" fmla="*/ 252 w 265"/>
                <a:gd name="T59" fmla="*/ 65 h 235"/>
                <a:gd name="T60" fmla="*/ 252 w 265"/>
                <a:gd name="T61" fmla="*/ 63 h 235"/>
                <a:gd name="T62" fmla="*/ 252 w 265"/>
                <a:gd name="T63" fmla="*/ 62 h 235"/>
                <a:gd name="T64" fmla="*/ 251 w 265"/>
                <a:gd name="T65" fmla="*/ 61 h 235"/>
                <a:gd name="T66" fmla="*/ 251 w 265"/>
                <a:gd name="T67" fmla="*/ 59 h 235"/>
                <a:gd name="T68" fmla="*/ 250 w 265"/>
                <a:gd name="T69" fmla="*/ 58 h 235"/>
                <a:gd name="T70" fmla="*/ 250 w 265"/>
                <a:gd name="T71" fmla="*/ 57 h 235"/>
                <a:gd name="T72" fmla="*/ 249 w 265"/>
                <a:gd name="T73" fmla="*/ 56 h 235"/>
                <a:gd name="T74" fmla="*/ 249 w 265"/>
                <a:gd name="T75" fmla="*/ 54 h 235"/>
                <a:gd name="T76" fmla="*/ 249 w 265"/>
                <a:gd name="T77" fmla="*/ 53 h 235"/>
                <a:gd name="T78" fmla="*/ 248 w 265"/>
                <a:gd name="T79" fmla="*/ 52 h 235"/>
                <a:gd name="T80" fmla="*/ 248 w 265"/>
                <a:gd name="T81" fmla="*/ 50 h 235"/>
                <a:gd name="T82" fmla="*/ 247 w 265"/>
                <a:gd name="T83" fmla="*/ 49 h 235"/>
                <a:gd name="T84" fmla="*/ 247 w 265"/>
                <a:gd name="T85" fmla="*/ 48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5" h="235">
                  <a:moveTo>
                    <a:pt x="247" y="47"/>
                  </a:moveTo>
                  <a:cubicBezTo>
                    <a:pt x="237" y="17"/>
                    <a:pt x="203" y="0"/>
                    <a:pt x="166" y="11"/>
                  </a:cubicBezTo>
                  <a:cubicBezTo>
                    <a:pt x="55" y="46"/>
                    <a:pt x="55" y="46"/>
                    <a:pt x="55" y="46"/>
                  </a:cubicBezTo>
                  <a:cubicBezTo>
                    <a:pt x="18" y="58"/>
                    <a:pt x="0" y="91"/>
                    <a:pt x="9" y="121"/>
                  </a:cubicBezTo>
                  <a:cubicBezTo>
                    <a:pt x="9" y="121"/>
                    <a:pt x="9" y="122"/>
                    <a:pt x="9" y="122"/>
                  </a:cubicBezTo>
                  <a:cubicBezTo>
                    <a:pt x="9" y="122"/>
                    <a:pt x="10" y="122"/>
                    <a:pt x="10" y="122"/>
                  </a:cubicBezTo>
                  <a:cubicBezTo>
                    <a:pt x="10" y="122"/>
                    <a:pt x="10" y="122"/>
                    <a:pt x="10" y="123"/>
                  </a:cubicBezTo>
                  <a:cubicBezTo>
                    <a:pt x="10" y="123"/>
                    <a:pt x="10" y="123"/>
                    <a:pt x="10" y="123"/>
                  </a:cubicBezTo>
                  <a:cubicBezTo>
                    <a:pt x="10" y="123"/>
                    <a:pt x="10" y="123"/>
                    <a:pt x="10" y="123"/>
                  </a:cubicBezTo>
                  <a:cubicBezTo>
                    <a:pt x="10" y="124"/>
                    <a:pt x="10" y="124"/>
                    <a:pt x="10" y="124"/>
                  </a:cubicBezTo>
                  <a:cubicBezTo>
                    <a:pt x="10" y="124"/>
                    <a:pt x="10" y="124"/>
                    <a:pt x="10" y="124"/>
                  </a:cubicBezTo>
                  <a:cubicBezTo>
                    <a:pt x="10" y="124"/>
                    <a:pt x="10" y="125"/>
                    <a:pt x="10" y="125"/>
                  </a:cubicBezTo>
                  <a:cubicBezTo>
                    <a:pt x="10" y="125"/>
                    <a:pt x="10" y="125"/>
                    <a:pt x="11" y="125"/>
                  </a:cubicBezTo>
                  <a:cubicBezTo>
                    <a:pt x="11" y="125"/>
                    <a:pt x="11" y="125"/>
                    <a:pt x="11" y="126"/>
                  </a:cubicBezTo>
                  <a:cubicBezTo>
                    <a:pt x="11" y="126"/>
                    <a:pt x="11" y="126"/>
                    <a:pt x="11" y="126"/>
                  </a:cubicBezTo>
                  <a:cubicBezTo>
                    <a:pt x="11" y="126"/>
                    <a:pt x="11" y="126"/>
                    <a:pt x="11" y="126"/>
                  </a:cubicBezTo>
                  <a:cubicBezTo>
                    <a:pt x="11" y="127"/>
                    <a:pt x="11" y="127"/>
                    <a:pt x="11" y="127"/>
                  </a:cubicBezTo>
                  <a:cubicBezTo>
                    <a:pt x="11" y="127"/>
                    <a:pt x="11" y="127"/>
                    <a:pt x="11" y="127"/>
                  </a:cubicBezTo>
                  <a:cubicBezTo>
                    <a:pt x="11" y="128"/>
                    <a:pt x="11" y="128"/>
                    <a:pt x="11" y="128"/>
                  </a:cubicBezTo>
                  <a:cubicBezTo>
                    <a:pt x="11" y="128"/>
                    <a:pt x="11" y="128"/>
                    <a:pt x="11" y="128"/>
                  </a:cubicBezTo>
                  <a:cubicBezTo>
                    <a:pt x="12" y="128"/>
                    <a:pt x="12" y="129"/>
                    <a:pt x="12" y="129"/>
                  </a:cubicBezTo>
                  <a:cubicBezTo>
                    <a:pt x="12" y="129"/>
                    <a:pt x="12" y="129"/>
                    <a:pt x="12" y="129"/>
                  </a:cubicBezTo>
                  <a:cubicBezTo>
                    <a:pt x="12" y="129"/>
                    <a:pt x="12" y="129"/>
                    <a:pt x="12" y="130"/>
                  </a:cubicBezTo>
                  <a:cubicBezTo>
                    <a:pt x="12" y="130"/>
                    <a:pt x="12" y="130"/>
                    <a:pt x="12" y="130"/>
                  </a:cubicBezTo>
                  <a:cubicBezTo>
                    <a:pt x="12" y="130"/>
                    <a:pt x="12" y="130"/>
                    <a:pt x="12" y="130"/>
                  </a:cubicBezTo>
                  <a:cubicBezTo>
                    <a:pt x="12" y="131"/>
                    <a:pt x="12" y="131"/>
                    <a:pt x="12" y="131"/>
                  </a:cubicBezTo>
                  <a:cubicBezTo>
                    <a:pt x="12" y="131"/>
                    <a:pt x="12" y="131"/>
                    <a:pt x="12" y="131"/>
                  </a:cubicBezTo>
                  <a:cubicBezTo>
                    <a:pt x="12" y="131"/>
                    <a:pt x="13" y="132"/>
                    <a:pt x="13" y="132"/>
                  </a:cubicBezTo>
                  <a:cubicBezTo>
                    <a:pt x="13" y="132"/>
                    <a:pt x="13" y="132"/>
                    <a:pt x="13" y="132"/>
                  </a:cubicBezTo>
                  <a:cubicBezTo>
                    <a:pt x="13" y="132"/>
                    <a:pt x="13" y="133"/>
                    <a:pt x="13" y="133"/>
                  </a:cubicBezTo>
                  <a:cubicBezTo>
                    <a:pt x="13" y="133"/>
                    <a:pt x="13" y="133"/>
                    <a:pt x="13" y="133"/>
                  </a:cubicBezTo>
                  <a:cubicBezTo>
                    <a:pt x="13" y="133"/>
                    <a:pt x="13" y="133"/>
                    <a:pt x="13" y="134"/>
                  </a:cubicBezTo>
                  <a:cubicBezTo>
                    <a:pt x="13" y="134"/>
                    <a:pt x="13" y="134"/>
                    <a:pt x="13" y="134"/>
                  </a:cubicBezTo>
                  <a:cubicBezTo>
                    <a:pt x="13" y="134"/>
                    <a:pt x="13" y="134"/>
                    <a:pt x="13" y="134"/>
                  </a:cubicBezTo>
                  <a:cubicBezTo>
                    <a:pt x="13" y="135"/>
                    <a:pt x="14" y="135"/>
                    <a:pt x="14" y="135"/>
                  </a:cubicBezTo>
                  <a:cubicBezTo>
                    <a:pt x="14" y="135"/>
                    <a:pt x="14" y="135"/>
                    <a:pt x="14" y="135"/>
                  </a:cubicBezTo>
                  <a:cubicBezTo>
                    <a:pt x="14" y="135"/>
                    <a:pt x="14" y="136"/>
                    <a:pt x="14" y="136"/>
                  </a:cubicBezTo>
                  <a:cubicBezTo>
                    <a:pt x="14" y="136"/>
                    <a:pt x="14" y="136"/>
                    <a:pt x="14" y="136"/>
                  </a:cubicBezTo>
                  <a:cubicBezTo>
                    <a:pt x="14" y="136"/>
                    <a:pt x="14" y="136"/>
                    <a:pt x="14" y="137"/>
                  </a:cubicBezTo>
                  <a:cubicBezTo>
                    <a:pt x="14" y="137"/>
                    <a:pt x="14" y="137"/>
                    <a:pt x="14" y="137"/>
                  </a:cubicBezTo>
                  <a:cubicBezTo>
                    <a:pt x="14" y="137"/>
                    <a:pt x="14" y="137"/>
                    <a:pt x="14" y="138"/>
                  </a:cubicBezTo>
                  <a:cubicBezTo>
                    <a:pt x="14" y="138"/>
                    <a:pt x="14" y="138"/>
                    <a:pt x="15" y="138"/>
                  </a:cubicBezTo>
                  <a:cubicBezTo>
                    <a:pt x="15" y="138"/>
                    <a:pt x="15" y="138"/>
                    <a:pt x="15" y="138"/>
                  </a:cubicBezTo>
                  <a:cubicBezTo>
                    <a:pt x="15" y="139"/>
                    <a:pt x="15" y="139"/>
                    <a:pt x="15" y="139"/>
                  </a:cubicBezTo>
                  <a:cubicBezTo>
                    <a:pt x="15" y="139"/>
                    <a:pt x="15" y="139"/>
                    <a:pt x="15" y="139"/>
                  </a:cubicBezTo>
                  <a:cubicBezTo>
                    <a:pt x="15" y="139"/>
                    <a:pt x="15" y="140"/>
                    <a:pt x="15" y="140"/>
                  </a:cubicBezTo>
                  <a:cubicBezTo>
                    <a:pt x="15" y="140"/>
                    <a:pt x="15" y="140"/>
                    <a:pt x="15" y="140"/>
                  </a:cubicBezTo>
                  <a:cubicBezTo>
                    <a:pt x="15" y="140"/>
                    <a:pt x="15" y="140"/>
                    <a:pt x="15" y="141"/>
                  </a:cubicBezTo>
                  <a:cubicBezTo>
                    <a:pt x="15" y="141"/>
                    <a:pt x="15" y="141"/>
                    <a:pt x="15" y="141"/>
                  </a:cubicBezTo>
                  <a:cubicBezTo>
                    <a:pt x="16" y="141"/>
                    <a:pt x="16" y="141"/>
                    <a:pt x="16" y="141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43"/>
                    <a:pt x="16" y="143"/>
                    <a:pt x="16" y="143"/>
                  </a:cubicBezTo>
                  <a:cubicBezTo>
                    <a:pt x="16" y="143"/>
                    <a:pt x="16" y="143"/>
                    <a:pt x="16" y="143"/>
                  </a:cubicBezTo>
                  <a:cubicBezTo>
                    <a:pt x="16" y="143"/>
                    <a:pt x="16" y="144"/>
                    <a:pt x="16" y="144"/>
                  </a:cubicBezTo>
                  <a:cubicBezTo>
                    <a:pt x="16" y="144"/>
                    <a:pt x="16" y="144"/>
                    <a:pt x="16" y="144"/>
                  </a:cubicBezTo>
                  <a:cubicBezTo>
                    <a:pt x="17" y="144"/>
                    <a:pt x="17" y="144"/>
                    <a:pt x="17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7" y="146"/>
                    <a:pt x="17" y="146"/>
                    <a:pt x="17" y="146"/>
                  </a:cubicBezTo>
                  <a:cubicBezTo>
                    <a:pt x="17" y="146"/>
                    <a:pt x="17" y="146"/>
                    <a:pt x="17" y="146"/>
                  </a:cubicBezTo>
                  <a:cubicBezTo>
                    <a:pt x="17" y="146"/>
                    <a:pt x="17" y="147"/>
                    <a:pt x="17" y="147"/>
                  </a:cubicBezTo>
                  <a:cubicBezTo>
                    <a:pt x="17" y="147"/>
                    <a:pt x="17" y="147"/>
                    <a:pt x="17" y="147"/>
                  </a:cubicBezTo>
                  <a:cubicBezTo>
                    <a:pt x="17" y="147"/>
                    <a:pt x="18" y="148"/>
                    <a:pt x="18" y="148"/>
                  </a:cubicBezTo>
                  <a:cubicBezTo>
                    <a:pt x="19" y="152"/>
                    <a:pt x="21" y="156"/>
                    <a:pt x="23" y="161"/>
                  </a:cubicBezTo>
                  <a:cubicBezTo>
                    <a:pt x="45" y="199"/>
                    <a:pt x="45" y="199"/>
                    <a:pt x="45" y="199"/>
                  </a:cubicBezTo>
                  <a:cubicBezTo>
                    <a:pt x="59" y="225"/>
                    <a:pt x="95" y="235"/>
                    <a:pt x="127" y="225"/>
                  </a:cubicBezTo>
                  <a:cubicBezTo>
                    <a:pt x="210" y="199"/>
                    <a:pt x="210" y="199"/>
                    <a:pt x="210" y="199"/>
                  </a:cubicBezTo>
                  <a:cubicBezTo>
                    <a:pt x="241" y="190"/>
                    <a:pt x="265" y="160"/>
                    <a:pt x="262" y="131"/>
                  </a:cubicBezTo>
                  <a:cubicBezTo>
                    <a:pt x="258" y="87"/>
                    <a:pt x="258" y="87"/>
                    <a:pt x="258" y="87"/>
                  </a:cubicBezTo>
                  <a:cubicBezTo>
                    <a:pt x="257" y="82"/>
                    <a:pt x="256" y="77"/>
                    <a:pt x="255" y="73"/>
                  </a:cubicBezTo>
                  <a:cubicBezTo>
                    <a:pt x="255" y="73"/>
                    <a:pt x="255" y="73"/>
                    <a:pt x="255" y="73"/>
                  </a:cubicBezTo>
                  <a:cubicBezTo>
                    <a:pt x="255" y="73"/>
                    <a:pt x="255" y="72"/>
                    <a:pt x="255" y="72"/>
                  </a:cubicBezTo>
                  <a:cubicBezTo>
                    <a:pt x="255" y="72"/>
                    <a:pt x="255" y="72"/>
                    <a:pt x="255" y="72"/>
                  </a:cubicBezTo>
                  <a:cubicBezTo>
                    <a:pt x="255" y="72"/>
                    <a:pt x="254" y="72"/>
                    <a:pt x="254" y="71"/>
                  </a:cubicBezTo>
                  <a:cubicBezTo>
                    <a:pt x="254" y="71"/>
                    <a:pt x="254" y="71"/>
                    <a:pt x="254" y="71"/>
                  </a:cubicBezTo>
                  <a:cubicBezTo>
                    <a:pt x="254" y="71"/>
                    <a:pt x="254" y="71"/>
                    <a:pt x="254" y="71"/>
                  </a:cubicBezTo>
                  <a:cubicBezTo>
                    <a:pt x="254" y="70"/>
                    <a:pt x="254" y="70"/>
                    <a:pt x="254" y="70"/>
                  </a:cubicBezTo>
                  <a:cubicBezTo>
                    <a:pt x="254" y="70"/>
                    <a:pt x="254" y="70"/>
                    <a:pt x="254" y="70"/>
                  </a:cubicBezTo>
                  <a:cubicBezTo>
                    <a:pt x="254" y="69"/>
                    <a:pt x="254" y="69"/>
                    <a:pt x="254" y="69"/>
                  </a:cubicBezTo>
                  <a:cubicBezTo>
                    <a:pt x="254" y="69"/>
                    <a:pt x="254" y="69"/>
                    <a:pt x="254" y="69"/>
                  </a:cubicBezTo>
                  <a:cubicBezTo>
                    <a:pt x="254" y="69"/>
                    <a:pt x="254" y="68"/>
                    <a:pt x="253" y="68"/>
                  </a:cubicBezTo>
                  <a:cubicBezTo>
                    <a:pt x="253" y="68"/>
                    <a:pt x="253" y="68"/>
                    <a:pt x="253" y="68"/>
                  </a:cubicBezTo>
                  <a:cubicBezTo>
                    <a:pt x="253" y="68"/>
                    <a:pt x="253" y="68"/>
                    <a:pt x="253" y="67"/>
                  </a:cubicBezTo>
                  <a:cubicBezTo>
                    <a:pt x="253" y="67"/>
                    <a:pt x="253" y="67"/>
                    <a:pt x="253" y="67"/>
                  </a:cubicBezTo>
                  <a:cubicBezTo>
                    <a:pt x="253" y="67"/>
                    <a:pt x="253" y="67"/>
                    <a:pt x="253" y="67"/>
                  </a:cubicBezTo>
                  <a:cubicBezTo>
                    <a:pt x="253" y="66"/>
                    <a:pt x="253" y="66"/>
                    <a:pt x="253" y="66"/>
                  </a:cubicBezTo>
                  <a:cubicBezTo>
                    <a:pt x="253" y="66"/>
                    <a:pt x="253" y="66"/>
                    <a:pt x="253" y="66"/>
                  </a:cubicBezTo>
                  <a:cubicBezTo>
                    <a:pt x="253" y="66"/>
                    <a:pt x="253" y="65"/>
                    <a:pt x="253" y="65"/>
                  </a:cubicBezTo>
                  <a:cubicBezTo>
                    <a:pt x="252" y="65"/>
                    <a:pt x="252" y="65"/>
                    <a:pt x="252" y="65"/>
                  </a:cubicBezTo>
                  <a:cubicBezTo>
                    <a:pt x="252" y="65"/>
                    <a:pt x="252" y="64"/>
                    <a:pt x="252" y="64"/>
                  </a:cubicBezTo>
                  <a:cubicBezTo>
                    <a:pt x="252" y="64"/>
                    <a:pt x="252" y="64"/>
                    <a:pt x="252" y="64"/>
                  </a:cubicBezTo>
                  <a:cubicBezTo>
                    <a:pt x="252" y="64"/>
                    <a:pt x="252" y="64"/>
                    <a:pt x="252" y="63"/>
                  </a:cubicBezTo>
                  <a:cubicBezTo>
                    <a:pt x="252" y="63"/>
                    <a:pt x="252" y="63"/>
                    <a:pt x="252" y="63"/>
                  </a:cubicBezTo>
                  <a:cubicBezTo>
                    <a:pt x="252" y="63"/>
                    <a:pt x="252" y="63"/>
                    <a:pt x="252" y="63"/>
                  </a:cubicBezTo>
                  <a:cubicBezTo>
                    <a:pt x="252" y="62"/>
                    <a:pt x="252" y="62"/>
                    <a:pt x="252" y="62"/>
                  </a:cubicBezTo>
                  <a:cubicBezTo>
                    <a:pt x="251" y="62"/>
                    <a:pt x="251" y="62"/>
                    <a:pt x="251" y="62"/>
                  </a:cubicBezTo>
                  <a:cubicBezTo>
                    <a:pt x="251" y="62"/>
                    <a:pt x="251" y="61"/>
                    <a:pt x="251" y="61"/>
                  </a:cubicBezTo>
                  <a:cubicBezTo>
                    <a:pt x="251" y="61"/>
                    <a:pt x="251" y="61"/>
                    <a:pt x="251" y="61"/>
                  </a:cubicBezTo>
                  <a:cubicBezTo>
                    <a:pt x="251" y="61"/>
                    <a:pt x="251" y="61"/>
                    <a:pt x="251" y="60"/>
                  </a:cubicBezTo>
                  <a:cubicBezTo>
                    <a:pt x="251" y="60"/>
                    <a:pt x="251" y="60"/>
                    <a:pt x="251" y="60"/>
                  </a:cubicBezTo>
                  <a:cubicBezTo>
                    <a:pt x="251" y="60"/>
                    <a:pt x="251" y="60"/>
                    <a:pt x="251" y="59"/>
                  </a:cubicBezTo>
                  <a:cubicBezTo>
                    <a:pt x="251" y="59"/>
                    <a:pt x="251" y="59"/>
                    <a:pt x="251" y="59"/>
                  </a:cubicBezTo>
                  <a:cubicBezTo>
                    <a:pt x="251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8"/>
                    <a:pt x="250" y="57"/>
                    <a:pt x="250" y="57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50" y="57"/>
                    <a:pt x="250" y="57"/>
                    <a:pt x="250" y="56"/>
                  </a:cubicBezTo>
                  <a:cubicBezTo>
                    <a:pt x="250" y="56"/>
                    <a:pt x="250" y="56"/>
                    <a:pt x="250" y="56"/>
                  </a:cubicBezTo>
                  <a:cubicBezTo>
                    <a:pt x="250" y="56"/>
                    <a:pt x="250" y="56"/>
                    <a:pt x="249" y="56"/>
                  </a:cubicBezTo>
                  <a:cubicBezTo>
                    <a:pt x="249" y="55"/>
                    <a:pt x="249" y="55"/>
                    <a:pt x="249" y="55"/>
                  </a:cubicBezTo>
                  <a:cubicBezTo>
                    <a:pt x="249" y="55"/>
                    <a:pt x="249" y="55"/>
                    <a:pt x="249" y="55"/>
                  </a:cubicBezTo>
                  <a:cubicBezTo>
                    <a:pt x="249" y="54"/>
                    <a:pt x="249" y="54"/>
                    <a:pt x="249" y="54"/>
                  </a:cubicBezTo>
                  <a:cubicBezTo>
                    <a:pt x="249" y="54"/>
                    <a:pt x="249" y="54"/>
                    <a:pt x="249" y="54"/>
                  </a:cubicBezTo>
                  <a:cubicBezTo>
                    <a:pt x="249" y="54"/>
                    <a:pt x="249" y="53"/>
                    <a:pt x="249" y="53"/>
                  </a:cubicBezTo>
                  <a:cubicBezTo>
                    <a:pt x="249" y="53"/>
                    <a:pt x="249" y="53"/>
                    <a:pt x="249" y="53"/>
                  </a:cubicBezTo>
                  <a:cubicBezTo>
                    <a:pt x="249" y="53"/>
                    <a:pt x="249" y="53"/>
                    <a:pt x="248" y="52"/>
                  </a:cubicBezTo>
                  <a:cubicBezTo>
                    <a:pt x="248" y="52"/>
                    <a:pt x="248" y="52"/>
                    <a:pt x="248" y="52"/>
                  </a:cubicBezTo>
                  <a:cubicBezTo>
                    <a:pt x="248" y="52"/>
                    <a:pt x="248" y="52"/>
                    <a:pt x="248" y="52"/>
                  </a:cubicBezTo>
                  <a:cubicBezTo>
                    <a:pt x="248" y="51"/>
                    <a:pt x="248" y="51"/>
                    <a:pt x="248" y="51"/>
                  </a:cubicBezTo>
                  <a:cubicBezTo>
                    <a:pt x="248" y="51"/>
                    <a:pt x="248" y="51"/>
                    <a:pt x="248" y="51"/>
                  </a:cubicBezTo>
                  <a:cubicBezTo>
                    <a:pt x="248" y="51"/>
                    <a:pt x="248" y="50"/>
                    <a:pt x="248" y="50"/>
                  </a:cubicBezTo>
                  <a:cubicBezTo>
                    <a:pt x="248" y="50"/>
                    <a:pt x="248" y="50"/>
                    <a:pt x="248" y="50"/>
                  </a:cubicBezTo>
                  <a:cubicBezTo>
                    <a:pt x="248" y="50"/>
                    <a:pt x="248" y="49"/>
                    <a:pt x="248" y="49"/>
                  </a:cubicBezTo>
                  <a:cubicBezTo>
                    <a:pt x="247" y="49"/>
                    <a:pt x="247" y="49"/>
                    <a:pt x="247" y="49"/>
                  </a:cubicBezTo>
                  <a:cubicBezTo>
                    <a:pt x="247" y="49"/>
                    <a:pt x="247" y="49"/>
                    <a:pt x="247" y="48"/>
                  </a:cubicBezTo>
                  <a:cubicBezTo>
                    <a:pt x="247" y="48"/>
                    <a:pt x="247" y="48"/>
                    <a:pt x="247" y="48"/>
                  </a:cubicBezTo>
                  <a:cubicBezTo>
                    <a:pt x="247" y="48"/>
                    <a:pt x="247" y="48"/>
                    <a:pt x="247" y="48"/>
                  </a:cubicBezTo>
                  <a:cubicBezTo>
                    <a:pt x="247" y="47"/>
                    <a:pt x="247" y="47"/>
                    <a:pt x="247" y="47"/>
                  </a:cubicBezTo>
                  <a:cubicBezTo>
                    <a:pt x="247" y="47"/>
                    <a:pt x="247" y="47"/>
                    <a:pt x="247" y="47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" name="î$lidê">
              <a:extLst>
                <a:ext uri="{FF2B5EF4-FFF2-40B4-BE49-F238E27FC236}">
                  <a16:creationId xmlns="" xmlns:a16="http://schemas.microsoft.com/office/drawing/2014/main" id="{7CA1DC51-A163-4FF2-A77E-201E5C90A334}"/>
                </a:ext>
              </a:extLst>
            </p:cNvPr>
            <p:cNvSpPr/>
            <p:nvPr/>
          </p:nvSpPr>
          <p:spPr bwMode="auto">
            <a:xfrm>
              <a:off x="4282431" y="1120655"/>
              <a:ext cx="789710" cy="634095"/>
            </a:xfrm>
            <a:custGeom>
              <a:avLst/>
              <a:gdLst>
                <a:gd name="T0" fmla="*/ 206 w 261"/>
                <a:gd name="T1" fmla="*/ 174 h 210"/>
                <a:gd name="T2" fmla="*/ 123 w 261"/>
                <a:gd name="T3" fmla="*/ 200 h 210"/>
                <a:gd name="T4" fmla="*/ 41 w 261"/>
                <a:gd name="T5" fmla="*/ 174 h 210"/>
                <a:gd name="T6" fmla="*/ 19 w 261"/>
                <a:gd name="T7" fmla="*/ 136 h 210"/>
                <a:gd name="T8" fmla="*/ 60 w 261"/>
                <a:gd name="T9" fmla="*/ 48 h 210"/>
                <a:gd name="T10" fmla="*/ 170 w 261"/>
                <a:gd name="T11" fmla="*/ 13 h 210"/>
                <a:gd name="T12" fmla="*/ 254 w 261"/>
                <a:gd name="T13" fmla="*/ 62 h 210"/>
                <a:gd name="T14" fmla="*/ 258 w 261"/>
                <a:gd name="T15" fmla="*/ 106 h 210"/>
                <a:gd name="T16" fmla="*/ 206 w 261"/>
                <a:gd name="T17" fmla="*/ 174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1" h="210">
                  <a:moveTo>
                    <a:pt x="206" y="174"/>
                  </a:moveTo>
                  <a:cubicBezTo>
                    <a:pt x="123" y="200"/>
                    <a:pt x="123" y="200"/>
                    <a:pt x="123" y="200"/>
                  </a:cubicBezTo>
                  <a:cubicBezTo>
                    <a:pt x="91" y="210"/>
                    <a:pt x="55" y="200"/>
                    <a:pt x="41" y="174"/>
                  </a:cubicBezTo>
                  <a:cubicBezTo>
                    <a:pt x="19" y="136"/>
                    <a:pt x="19" y="136"/>
                    <a:pt x="19" y="136"/>
                  </a:cubicBezTo>
                  <a:cubicBezTo>
                    <a:pt x="0" y="102"/>
                    <a:pt x="18" y="61"/>
                    <a:pt x="60" y="48"/>
                  </a:cubicBezTo>
                  <a:cubicBezTo>
                    <a:pt x="170" y="13"/>
                    <a:pt x="170" y="13"/>
                    <a:pt x="170" y="13"/>
                  </a:cubicBezTo>
                  <a:cubicBezTo>
                    <a:pt x="213" y="0"/>
                    <a:pt x="250" y="24"/>
                    <a:pt x="254" y="62"/>
                  </a:cubicBezTo>
                  <a:cubicBezTo>
                    <a:pt x="258" y="106"/>
                    <a:pt x="258" y="106"/>
                    <a:pt x="258" y="106"/>
                  </a:cubicBezTo>
                  <a:cubicBezTo>
                    <a:pt x="261" y="135"/>
                    <a:pt x="237" y="165"/>
                    <a:pt x="206" y="174"/>
                  </a:cubicBezTo>
                  <a:close/>
                </a:path>
              </a:pathLst>
            </a:custGeom>
            <a:solidFill>
              <a:srgbClr val="A0A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" name="ís1ídé">
              <a:extLst>
                <a:ext uri="{FF2B5EF4-FFF2-40B4-BE49-F238E27FC236}">
                  <a16:creationId xmlns="" xmlns:a16="http://schemas.microsoft.com/office/drawing/2014/main" id="{C84A1EEE-2594-45CA-B4EC-44384AF1BD08}"/>
                </a:ext>
              </a:extLst>
            </p:cNvPr>
            <p:cNvSpPr/>
            <p:nvPr/>
          </p:nvSpPr>
          <p:spPr bwMode="auto">
            <a:xfrm>
              <a:off x="4315882" y="1642765"/>
              <a:ext cx="235604" cy="426124"/>
            </a:xfrm>
            <a:custGeom>
              <a:avLst/>
              <a:gdLst>
                <a:gd name="T0" fmla="*/ 60 w 78"/>
                <a:gd name="T1" fmla="*/ 137 h 141"/>
                <a:gd name="T2" fmla="*/ 60 w 78"/>
                <a:gd name="T3" fmla="*/ 137 h 141"/>
                <a:gd name="T4" fmla="*/ 32 w 78"/>
                <a:gd name="T5" fmla="*/ 123 h 141"/>
                <a:gd name="T6" fmla="*/ 4 w 78"/>
                <a:gd name="T7" fmla="*/ 31 h 141"/>
                <a:gd name="T8" fmla="*/ 18 w 78"/>
                <a:gd name="T9" fmla="*/ 4 h 141"/>
                <a:gd name="T10" fmla="*/ 18 w 78"/>
                <a:gd name="T11" fmla="*/ 4 h 141"/>
                <a:gd name="T12" fmla="*/ 46 w 78"/>
                <a:gd name="T13" fmla="*/ 18 h 141"/>
                <a:gd name="T14" fmla="*/ 74 w 78"/>
                <a:gd name="T15" fmla="*/ 110 h 141"/>
                <a:gd name="T16" fmla="*/ 60 w 78"/>
                <a:gd name="T17" fmla="*/ 13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41">
                  <a:moveTo>
                    <a:pt x="60" y="137"/>
                  </a:moveTo>
                  <a:cubicBezTo>
                    <a:pt x="60" y="137"/>
                    <a:pt x="60" y="137"/>
                    <a:pt x="60" y="137"/>
                  </a:cubicBezTo>
                  <a:cubicBezTo>
                    <a:pt x="48" y="141"/>
                    <a:pt x="36" y="134"/>
                    <a:pt x="32" y="123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0" y="20"/>
                    <a:pt x="6" y="7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30" y="0"/>
                    <a:pt x="42" y="6"/>
                    <a:pt x="46" y="18"/>
                  </a:cubicBezTo>
                  <a:cubicBezTo>
                    <a:pt x="74" y="110"/>
                    <a:pt x="74" y="110"/>
                    <a:pt x="74" y="110"/>
                  </a:cubicBezTo>
                  <a:cubicBezTo>
                    <a:pt x="78" y="121"/>
                    <a:pt x="72" y="134"/>
                    <a:pt x="60" y="137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" name="iṡlíḋé">
              <a:extLst>
                <a:ext uri="{FF2B5EF4-FFF2-40B4-BE49-F238E27FC236}">
                  <a16:creationId xmlns="" xmlns:a16="http://schemas.microsoft.com/office/drawing/2014/main" id="{5EDDB470-D0B4-4ECC-A7DC-21E2CA9A9DD0}"/>
                </a:ext>
              </a:extLst>
            </p:cNvPr>
            <p:cNvSpPr/>
            <p:nvPr/>
          </p:nvSpPr>
          <p:spPr bwMode="auto">
            <a:xfrm>
              <a:off x="5041600" y="1417341"/>
              <a:ext cx="235604" cy="424669"/>
            </a:xfrm>
            <a:custGeom>
              <a:avLst/>
              <a:gdLst>
                <a:gd name="T0" fmla="*/ 60 w 78"/>
                <a:gd name="T1" fmla="*/ 137 h 141"/>
                <a:gd name="T2" fmla="*/ 60 w 78"/>
                <a:gd name="T3" fmla="*/ 137 h 141"/>
                <a:gd name="T4" fmla="*/ 32 w 78"/>
                <a:gd name="T5" fmla="*/ 123 h 141"/>
                <a:gd name="T6" fmla="*/ 4 w 78"/>
                <a:gd name="T7" fmla="*/ 31 h 141"/>
                <a:gd name="T8" fmla="*/ 18 w 78"/>
                <a:gd name="T9" fmla="*/ 3 h 141"/>
                <a:gd name="T10" fmla="*/ 18 w 78"/>
                <a:gd name="T11" fmla="*/ 3 h 141"/>
                <a:gd name="T12" fmla="*/ 46 w 78"/>
                <a:gd name="T13" fmla="*/ 18 h 141"/>
                <a:gd name="T14" fmla="*/ 75 w 78"/>
                <a:gd name="T15" fmla="*/ 109 h 141"/>
                <a:gd name="T16" fmla="*/ 60 w 78"/>
                <a:gd name="T17" fmla="*/ 13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41">
                  <a:moveTo>
                    <a:pt x="60" y="137"/>
                  </a:moveTo>
                  <a:cubicBezTo>
                    <a:pt x="60" y="137"/>
                    <a:pt x="60" y="137"/>
                    <a:pt x="60" y="137"/>
                  </a:cubicBezTo>
                  <a:cubicBezTo>
                    <a:pt x="49" y="141"/>
                    <a:pt x="36" y="134"/>
                    <a:pt x="32" y="123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0" y="19"/>
                    <a:pt x="7" y="7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30" y="0"/>
                    <a:pt x="42" y="6"/>
                    <a:pt x="46" y="18"/>
                  </a:cubicBezTo>
                  <a:cubicBezTo>
                    <a:pt x="75" y="109"/>
                    <a:pt x="75" y="109"/>
                    <a:pt x="75" y="109"/>
                  </a:cubicBezTo>
                  <a:cubicBezTo>
                    <a:pt x="78" y="121"/>
                    <a:pt x="72" y="133"/>
                    <a:pt x="60" y="137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" name="iṧ1iḓè">
              <a:extLst>
                <a:ext uri="{FF2B5EF4-FFF2-40B4-BE49-F238E27FC236}">
                  <a16:creationId xmlns="" xmlns:a16="http://schemas.microsoft.com/office/drawing/2014/main" id="{9BB9229A-2212-4994-BE33-2A42C4A41689}"/>
                </a:ext>
              </a:extLst>
            </p:cNvPr>
            <p:cNvSpPr/>
            <p:nvPr/>
          </p:nvSpPr>
          <p:spPr bwMode="auto">
            <a:xfrm>
              <a:off x="7397639" y="5217546"/>
              <a:ext cx="812979" cy="552651"/>
            </a:xfrm>
            <a:custGeom>
              <a:avLst/>
              <a:gdLst>
                <a:gd name="T0" fmla="*/ 57 w 269"/>
                <a:gd name="T1" fmla="*/ 20 h 183"/>
                <a:gd name="T2" fmla="*/ 195 w 269"/>
                <a:gd name="T3" fmla="*/ 4 h 183"/>
                <a:gd name="T4" fmla="*/ 261 w 269"/>
                <a:gd name="T5" fmla="*/ 57 h 183"/>
                <a:gd name="T6" fmla="*/ 266 w 269"/>
                <a:gd name="T7" fmla="*/ 97 h 183"/>
                <a:gd name="T8" fmla="*/ 213 w 269"/>
                <a:gd name="T9" fmla="*/ 164 h 183"/>
                <a:gd name="T10" fmla="*/ 75 w 269"/>
                <a:gd name="T11" fmla="*/ 180 h 183"/>
                <a:gd name="T12" fmla="*/ 8 w 269"/>
                <a:gd name="T13" fmla="*/ 127 h 183"/>
                <a:gd name="T14" fmla="*/ 4 w 269"/>
                <a:gd name="T15" fmla="*/ 87 h 183"/>
                <a:gd name="T16" fmla="*/ 57 w 269"/>
                <a:gd name="T17" fmla="*/ 20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183">
                  <a:moveTo>
                    <a:pt x="57" y="20"/>
                  </a:moveTo>
                  <a:cubicBezTo>
                    <a:pt x="195" y="4"/>
                    <a:pt x="195" y="4"/>
                    <a:pt x="195" y="4"/>
                  </a:cubicBezTo>
                  <a:cubicBezTo>
                    <a:pt x="227" y="0"/>
                    <a:pt x="257" y="24"/>
                    <a:pt x="261" y="57"/>
                  </a:cubicBezTo>
                  <a:cubicBezTo>
                    <a:pt x="266" y="97"/>
                    <a:pt x="266" y="97"/>
                    <a:pt x="266" y="97"/>
                  </a:cubicBezTo>
                  <a:cubicBezTo>
                    <a:pt x="269" y="130"/>
                    <a:pt x="246" y="160"/>
                    <a:pt x="213" y="164"/>
                  </a:cubicBezTo>
                  <a:cubicBezTo>
                    <a:pt x="75" y="180"/>
                    <a:pt x="75" y="180"/>
                    <a:pt x="75" y="180"/>
                  </a:cubicBezTo>
                  <a:cubicBezTo>
                    <a:pt x="42" y="183"/>
                    <a:pt x="12" y="160"/>
                    <a:pt x="8" y="127"/>
                  </a:cubicBezTo>
                  <a:cubicBezTo>
                    <a:pt x="4" y="87"/>
                    <a:pt x="4" y="87"/>
                    <a:pt x="4" y="87"/>
                  </a:cubicBezTo>
                  <a:cubicBezTo>
                    <a:pt x="0" y="54"/>
                    <a:pt x="24" y="24"/>
                    <a:pt x="57" y="20"/>
                  </a:cubicBezTo>
                  <a:close/>
                </a:path>
              </a:pathLst>
            </a:custGeom>
            <a:solidFill>
              <a:srgbClr val="8383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" name="ïśḷïdê">
              <a:extLst>
                <a:ext uri="{FF2B5EF4-FFF2-40B4-BE49-F238E27FC236}">
                  <a16:creationId xmlns="" xmlns:a16="http://schemas.microsoft.com/office/drawing/2014/main" id="{D9445771-8FFE-4CFE-8B82-FEBFC3C2B53F}"/>
                </a:ext>
              </a:extLst>
            </p:cNvPr>
            <p:cNvSpPr/>
            <p:nvPr/>
          </p:nvSpPr>
          <p:spPr bwMode="auto">
            <a:xfrm>
              <a:off x="7467448" y="5473511"/>
              <a:ext cx="767894" cy="637003"/>
            </a:xfrm>
            <a:custGeom>
              <a:avLst/>
              <a:gdLst>
                <a:gd name="T0" fmla="*/ 192 w 254"/>
                <a:gd name="T1" fmla="*/ 194 h 211"/>
                <a:gd name="T2" fmla="*/ 251 w 254"/>
                <a:gd name="T3" fmla="*/ 128 h 211"/>
                <a:gd name="T4" fmla="*/ 251 w 254"/>
                <a:gd name="T5" fmla="*/ 126 h 211"/>
                <a:gd name="T6" fmla="*/ 250 w 254"/>
                <a:gd name="T7" fmla="*/ 125 h 211"/>
                <a:gd name="T8" fmla="*/ 250 w 254"/>
                <a:gd name="T9" fmla="*/ 123 h 211"/>
                <a:gd name="T10" fmla="*/ 250 w 254"/>
                <a:gd name="T11" fmla="*/ 122 h 211"/>
                <a:gd name="T12" fmla="*/ 250 w 254"/>
                <a:gd name="T13" fmla="*/ 121 h 211"/>
                <a:gd name="T14" fmla="*/ 250 w 254"/>
                <a:gd name="T15" fmla="*/ 119 h 211"/>
                <a:gd name="T16" fmla="*/ 250 w 254"/>
                <a:gd name="T17" fmla="*/ 118 h 211"/>
                <a:gd name="T18" fmla="*/ 249 w 254"/>
                <a:gd name="T19" fmla="*/ 117 h 211"/>
                <a:gd name="T20" fmla="*/ 249 w 254"/>
                <a:gd name="T21" fmla="*/ 115 h 211"/>
                <a:gd name="T22" fmla="*/ 249 w 254"/>
                <a:gd name="T23" fmla="*/ 114 h 211"/>
                <a:gd name="T24" fmla="*/ 249 w 254"/>
                <a:gd name="T25" fmla="*/ 112 h 211"/>
                <a:gd name="T26" fmla="*/ 249 w 254"/>
                <a:gd name="T27" fmla="*/ 111 h 211"/>
                <a:gd name="T28" fmla="*/ 249 w 254"/>
                <a:gd name="T29" fmla="*/ 110 h 211"/>
                <a:gd name="T30" fmla="*/ 249 w 254"/>
                <a:gd name="T31" fmla="*/ 108 h 211"/>
                <a:gd name="T32" fmla="*/ 248 w 254"/>
                <a:gd name="T33" fmla="*/ 107 h 211"/>
                <a:gd name="T34" fmla="*/ 248 w 254"/>
                <a:gd name="T35" fmla="*/ 106 h 211"/>
                <a:gd name="T36" fmla="*/ 248 w 254"/>
                <a:gd name="T37" fmla="*/ 104 h 211"/>
                <a:gd name="T38" fmla="*/ 248 w 254"/>
                <a:gd name="T39" fmla="*/ 103 h 211"/>
                <a:gd name="T40" fmla="*/ 248 w 254"/>
                <a:gd name="T41" fmla="*/ 101 h 211"/>
                <a:gd name="T42" fmla="*/ 231 w 254"/>
                <a:gd name="T43" fmla="*/ 45 h 211"/>
                <a:gd name="T44" fmla="*/ 4 w 254"/>
                <a:gd name="T45" fmla="*/ 71 h 211"/>
                <a:gd name="T46" fmla="*/ 1 w 254"/>
                <a:gd name="T47" fmla="*/ 130 h 211"/>
                <a:gd name="T48" fmla="*/ 1 w 254"/>
                <a:gd name="T49" fmla="*/ 131 h 211"/>
                <a:gd name="T50" fmla="*/ 1 w 254"/>
                <a:gd name="T51" fmla="*/ 133 h 211"/>
                <a:gd name="T52" fmla="*/ 1 w 254"/>
                <a:gd name="T53" fmla="*/ 134 h 211"/>
                <a:gd name="T54" fmla="*/ 1 w 254"/>
                <a:gd name="T55" fmla="*/ 135 h 211"/>
                <a:gd name="T56" fmla="*/ 1 w 254"/>
                <a:gd name="T57" fmla="*/ 137 h 211"/>
                <a:gd name="T58" fmla="*/ 1 w 254"/>
                <a:gd name="T59" fmla="*/ 138 h 211"/>
                <a:gd name="T60" fmla="*/ 2 w 254"/>
                <a:gd name="T61" fmla="*/ 139 h 211"/>
                <a:gd name="T62" fmla="*/ 2 w 254"/>
                <a:gd name="T63" fmla="*/ 141 h 211"/>
                <a:gd name="T64" fmla="*/ 2 w 254"/>
                <a:gd name="T65" fmla="*/ 142 h 211"/>
                <a:gd name="T66" fmla="*/ 2 w 254"/>
                <a:gd name="T67" fmla="*/ 144 h 211"/>
                <a:gd name="T68" fmla="*/ 2 w 254"/>
                <a:gd name="T69" fmla="*/ 145 h 211"/>
                <a:gd name="T70" fmla="*/ 2 w 254"/>
                <a:gd name="T71" fmla="*/ 146 h 211"/>
                <a:gd name="T72" fmla="*/ 3 w 254"/>
                <a:gd name="T73" fmla="*/ 148 h 211"/>
                <a:gd name="T74" fmla="*/ 3 w 254"/>
                <a:gd name="T75" fmla="*/ 149 h 211"/>
                <a:gd name="T76" fmla="*/ 3 w 254"/>
                <a:gd name="T77" fmla="*/ 150 h 211"/>
                <a:gd name="T78" fmla="*/ 3 w 254"/>
                <a:gd name="T79" fmla="*/ 152 h 211"/>
                <a:gd name="T80" fmla="*/ 3 w 254"/>
                <a:gd name="T81" fmla="*/ 153 h 211"/>
                <a:gd name="T82" fmla="*/ 3 w 254"/>
                <a:gd name="T83" fmla="*/ 155 h 211"/>
                <a:gd name="T84" fmla="*/ 4 w 254"/>
                <a:gd name="T85" fmla="*/ 156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4" h="211">
                  <a:moveTo>
                    <a:pt x="4" y="157"/>
                  </a:moveTo>
                  <a:cubicBezTo>
                    <a:pt x="8" y="188"/>
                    <a:pt x="38" y="211"/>
                    <a:pt x="76" y="207"/>
                  </a:cubicBezTo>
                  <a:cubicBezTo>
                    <a:pt x="192" y="194"/>
                    <a:pt x="192" y="194"/>
                    <a:pt x="192" y="194"/>
                  </a:cubicBezTo>
                  <a:cubicBezTo>
                    <a:pt x="230" y="189"/>
                    <a:pt x="254" y="160"/>
                    <a:pt x="251" y="129"/>
                  </a:cubicBezTo>
                  <a:cubicBezTo>
                    <a:pt x="251" y="128"/>
                    <a:pt x="251" y="128"/>
                    <a:pt x="251" y="128"/>
                  </a:cubicBezTo>
                  <a:cubicBezTo>
                    <a:pt x="251" y="128"/>
                    <a:pt x="251" y="128"/>
                    <a:pt x="251" y="128"/>
                  </a:cubicBezTo>
                  <a:cubicBezTo>
                    <a:pt x="251" y="127"/>
                    <a:pt x="251" y="127"/>
                    <a:pt x="251" y="127"/>
                  </a:cubicBezTo>
                  <a:cubicBezTo>
                    <a:pt x="251" y="127"/>
                    <a:pt x="251" y="127"/>
                    <a:pt x="251" y="127"/>
                  </a:cubicBezTo>
                  <a:cubicBezTo>
                    <a:pt x="251" y="127"/>
                    <a:pt x="251" y="126"/>
                    <a:pt x="251" y="126"/>
                  </a:cubicBezTo>
                  <a:cubicBezTo>
                    <a:pt x="251" y="126"/>
                    <a:pt x="251" y="126"/>
                    <a:pt x="251" y="126"/>
                  </a:cubicBezTo>
                  <a:cubicBezTo>
                    <a:pt x="251" y="126"/>
                    <a:pt x="251" y="125"/>
                    <a:pt x="250" y="125"/>
                  </a:cubicBezTo>
                  <a:cubicBezTo>
                    <a:pt x="250" y="125"/>
                    <a:pt x="250" y="125"/>
                    <a:pt x="250" y="125"/>
                  </a:cubicBezTo>
                  <a:cubicBezTo>
                    <a:pt x="250" y="125"/>
                    <a:pt x="250" y="125"/>
                    <a:pt x="250" y="124"/>
                  </a:cubicBezTo>
                  <a:cubicBezTo>
                    <a:pt x="250" y="124"/>
                    <a:pt x="250" y="124"/>
                    <a:pt x="250" y="124"/>
                  </a:cubicBezTo>
                  <a:cubicBezTo>
                    <a:pt x="250" y="124"/>
                    <a:pt x="250" y="124"/>
                    <a:pt x="250" y="123"/>
                  </a:cubicBezTo>
                  <a:cubicBezTo>
                    <a:pt x="250" y="123"/>
                    <a:pt x="250" y="123"/>
                    <a:pt x="250" y="123"/>
                  </a:cubicBezTo>
                  <a:cubicBezTo>
                    <a:pt x="250" y="123"/>
                    <a:pt x="250" y="123"/>
                    <a:pt x="250" y="123"/>
                  </a:cubicBezTo>
                  <a:cubicBezTo>
                    <a:pt x="250" y="122"/>
                    <a:pt x="250" y="122"/>
                    <a:pt x="250" y="122"/>
                  </a:cubicBezTo>
                  <a:cubicBezTo>
                    <a:pt x="250" y="122"/>
                    <a:pt x="250" y="122"/>
                    <a:pt x="250" y="122"/>
                  </a:cubicBezTo>
                  <a:cubicBezTo>
                    <a:pt x="250" y="121"/>
                    <a:pt x="250" y="121"/>
                    <a:pt x="250" y="121"/>
                  </a:cubicBezTo>
                  <a:cubicBezTo>
                    <a:pt x="250" y="121"/>
                    <a:pt x="250" y="121"/>
                    <a:pt x="250" y="121"/>
                  </a:cubicBezTo>
                  <a:cubicBezTo>
                    <a:pt x="250" y="121"/>
                    <a:pt x="250" y="120"/>
                    <a:pt x="250" y="120"/>
                  </a:cubicBezTo>
                  <a:cubicBezTo>
                    <a:pt x="250" y="120"/>
                    <a:pt x="250" y="120"/>
                    <a:pt x="250" y="120"/>
                  </a:cubicBezTo>
                  <a:cubicBezTo>
                    <a:pt x="250" y="120"/>
                    <a:pt x="250" y="119"/>
                    <a:pt x="250" y="119"/>
                  </a:cubicBezTo>
                  <a:cubicBezTo>
                    <a:pt x="250" y="119"/>
                    <a:pt x="250" y="119"/>
                    <a:pt x="250" y="119"/>
                  </a:cubicBezTo>
                  <a:cubicBezTo>
                    <a:pt x="250" y="119"/>
                    <a:pt x="250" y="119"/>
                    <a:pt x="250" y="118"/>
                  </a:cubicBezTo>
                  <a:cubicBezTo>
                    <a:pt x="250" y="118"/>
                    <a:pt x="250" y="118"/>
                    <a:pt x="250" y="118"/>
                  </a:cubicBezTo>
                  <a:cubicBezTo>
                    <a:pt x="250" y="118"/>
                    <a:pt x="250" y="118"/>
                    <a:pt x="250" y="117"/>
                  </a:cubicBezTo>
                  <a:cubicBezTo>
                    <a:pt x="250" y="117"/>
                    <a:pt x="250" y="117"/>
                    <a:pt x="250" y="117"/>
                  </a:cubicBezTo>
                  <a:cubicBezTo>
                    <a:pt x="250" y="117"/>
                    <a:pt x="250" y="117"/>
                    <a:pt x="249" y="117"/>
                  </a:cubicBezTo>
                  <a:cubicBezTo>
                    <a:pt x="249" y="116"/>
                    <a:pt x="249" y="116"/>
                    <a:pt x="249" y="116"/>
                  </a:cubicBezTo>
                  <a:cubicBezTo>
                    <a:pt x="249" y="116"/>
                    <a:pt x="249" y="116"/>
                    <a:pt x="249" y="116"/>
                  </a:cubicBezTo>
                  <a:cubicBezTo>
                    <a:pt x="249" y="116"/>
                    <a:pt x="249" y="115"/>
                    <a:pt x="249" y="115"/>
                  </a:cubicBezTo>
                  <a:cubicBezTo>
                    <a:pt x="249" y="115"/>
                    <a:pt x="249" y="115"/>
                    <a:pt x="249" y="115"/>
                  </a:cubicBezTo>
                  <a:cubicBezTo>
                    <a:pt x="249" y="115"/>
                    <a:pt x="249" y="114"/>
                    <a:pt x="249" y="114"/>
                  </a:cubicBezTo>
                  <a:cubicBezTo>
                    <a:pt x="249" y="114"/>
                    <a:pt x="249" y="114"/>
                    <a:pt x="249" y="114"/>
                  </a:cubicBezTo>
                  <a:cubicBezTo>
                    <a:pt x="249" y="114"/>
                    <a:pt x="249" y="114"/>
                    <a:pt x="249" y="113"/>
                  </a:cubicBezTo>
                  <a:cubicBezTo>
                    <a:pt x="249" y="113"/>
                    <a:pt x="249" y="113"/>
                    <a:pt x="249" y="113"/>
                  </a:cubicBezTo>
                  <a:cubicBezTo>
                    <a:pt x="249" y="113"/>
                    <a:pt x="249" y="113"/>
                    <a:pt x="249" y="112"/>
                  </a:cubicBezTo>
                  <a:cubicBezTo>
                    <a:pt x="249" y="112"/>
                    <a:pt x="249" y="112"/>
                    <a:pt x="249" y="112"/>
                  </a:cubicBezTo>
                  <a:cubicBezTo>
                    <a:pt x="249" y="112"/>
                    <a:pt x="249" y="112"/>
                    <a:pt x="249" y="112"/>
                  </a:cubicBezTo>
                  <a:cubicBezTo>
                    <a:pt x="249" y="111"/>
                    <a:pt x="249" y="111"/>
                    <a:pt x="249" y="111"/>
                  </a:cubicBezTo>
                  <a:cubicBezTo>
                    <a:pt x="249" y="111"/>
                    <a:pt x="249" y="111"/>
                    <a:pt x="249" y="111"/>
                  </a:cubicBezTo>
                  <a:cubicBezTo>
                    <a:pt x="249" y="110"/>
                    <a:pt x="249" y="110"/>
                    <a:pt x="249" y="110"/>
                  </a:cubicBezTo>
                  <a:cubicBezTo>
                    <a:pt x="249" y="110"/>
                    <a:pt x="249" y="110"/>
                    <a:pt x="249" y="110"/>
                  </a:cubicBezTo>
                  <a:cubicBezTo>
                    <a:pt x="249" y="110"/>
                    <a:pt x="249" y="109"/>
                    <a:pt x="249" y="109"/>
                  </a:cubicBezTo>
                  <a:cubicBezTo>
                    <a:pt x="249" y="109"/>
                    <a:pt x="249" y="109"/>
                    <a:pt x="249" y="109"/>
                  </a:cubicBezTo>
                  <a:cubicBezTo>
                    <a:pt x="249" y="109"/>
                    <a:pt x="249" y="108"/>
                    <a:pt x="249" y="108"/>
                  </a:cubicBezTo>
                  <a:cubicBezTo>
                    <a:pt x="249" y="108"/>
                    <a:pt x="249" y="108"/>
                    <a:pt x="248" y="108"/>
                  </a:cubicBezTo>
                  <a:cubicBezTo>
                    <a:pt x="248" y="108"/>
                    <a:pt x="248" y="108"/>
                    <a:pt x="248" y="107"/>
                  </a:cubicBezTo>
                  <a:cubicBezTo>
                    <a:pt x="248" y="107"/>
                    <a:pt x="248" y="107"/>
                    <a:pt x="248" y="107"/>
                  </a:cubicBezTo>
                  <a:cubicBezTo>
                    <a:pt x="248" y="107"/>
                    <a:pt x="248" y="107"/>
                    <a:pt x="248" y="106"/>
                  </a:cubicBezTo>
                  <a:cubicBezTo>
                    <a:pt x="248" y="106"/>
                    <a:pt x="248" y="106"/>
                    <a:pt x="248" y="106"/>
                  </a:cubicBezTo>
                  <a:cubicBezTo>
                    <a:pt x="248" y="106"/>
                    <a:pt x="248" y="106"/>
                    <a:pt x="248" y="106"/>
                  </a:cubicBezTo>
                  <a:cubicBezTo>
                    <a:pt x="248" y="105"/>
                    <a:pt x="248" y="105"/>
                    <a:pt x="248" y="105"/>
                  </a:cubicBezTo>
                  <a:cubicBezTo>
                    <a:pt x="248" y="105"/>
                    <a:pt x="248" y="105"/>
                    <a:pt x="248" y="105"/>
                  </a:cubicBezTo>
                  <a:cubicBezTo>
                    <a:pt x="248" y="104"/>
                    <a:pt x="248" y="104"/>
                    <a:pt x="248" y="104"/>
                  </a:cubicBezTo>
                  <a:cubicBezTo>
                    <a:pt x="248" y="104"/>
                    <a:pt x="248" y="104"/>
                    <a:pt x="248" y="104"/>
                  </a:cubicBezTo>
                  <a:cubicBezTo>
                    <a:pt x="248" y="104"/>
                    <a:pt x="248" y="103"/>
                    <a:pt x="248" y="103"/>
                  </a:cubicBezTo>
                  <a:cubicBezTo>
                    <a:pt x="248" y="103"/>
                    <a:pt x="248" y="103"/>
                    <a:pt x="248" y="103"/>
                  </a:cubicBezTo>
                  <a:cubicBezTo>
                    <a:pt x="248" y="103"/>
                    <a:pt x="248" y="102"/>
                    <a:pt x="248" y="102"/>
                  </a:cubicBezTo>
                  <a:cubicBezTo>
                    <a:pt x="248" y="102"/>
                    <a:pt x="248" y="102"/>
                    <a:pt x="248" y="102"/>
                  </a:cubicBezTo>
                  <a:cubicBezTo>
                    <a:pt x="248" y="102"/>
                    <a:pt x="248" y="102"/>
                    <a:pt x="248" y="101"/>
                  </a:cubicBezTo>
                  <a:cubicBezTo>
                    <a:pt x="248" y="101"/>
                    <a:pt x="248" y="101"/>
                    <a:pt x="248" y="101"/>
                  </a:cubicBezTo>
                  <a:cubicBezTo>
                    <a:pt x="247" y="96"/>
                    <a:pt x="246" y="92"/>
                    <a:pt x="245" y="87"/>
                  </a:cubicBezTo>
                  <a:cubicBezTo>
                    <a:pt x="231" y="45"/>
                    <a:pt x="231" y="45"/>
                    <a:pt x="231" y="45"/>
                  </a:cubicBezTo>
                  <a:cubicBezTo>
                    <a:pt x="221" y="18"/>
                    <a:pt x="188" y="0"/>
                    <a:pt x="155" y="4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36" y="18"/>
                    <a:pt x="7" y="42"/>
                    <a:pt x="4" y="71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0" y="120"/>
                    <a:pt x="0" y="125"/>
                    <a:pt x="0" y="129"/>
                  </a:cubicBezTo>
                  <a:cubicBezTo>
                    <a:pt x="0" y="129"/>
                    <a:pt x="1" y="130"/>
                    <a:pt x="1" y="130"/>
                  </a:cubicBezTo>
                  <a:cubicBezTo>
                    <a:pt x="1" y="130"/>
                    <a:pt x="1" y="130"/>
                    <a:pt x="1" y="130"/>
                  </a:cubicBezTo>
                  <a:cubicBezTo>
                    <a:pt x="1" y="130"/>
                    <a:pt x="1" y="131"/>
                    <a:pt x="1" y="131"/>
                  </a:cubicBezTo>
                  <a:cubicBezTo>
                    <a:pt x="1" y="131"/>
                    <a:pt x="1" y="131"/>
                    <a:pt x="1" y="131"/>
                  </a:cubicBezTo>
                  <a:cubicBezTo>
                    <a:pt x="1" y="131"/>
                    <a:pt x="1" y="131"/>
                    <a:pt x="1" y="132"/>
                  </a:cubicBezTo>
                  <a:cubicBezTo>
                    <a:pt x="1" y="132"/>
                    <a:pt x="1" y="132"/>
                    <a:pt x="1" y="132"/>
                  </a:cubicBezTo>
                  <a:cubicBezTo>
                    <a:pt x="1" y="132"/>
                    <a:pt x="1" y="132"/>
                    <a:pt x="1" y="133"/>
                  </a:cubicBezTo>
                  <a:cubicBezTo>
                    <a:pt x="1" y="133"/>
                    <a:pt x="1" y="133"/>
                    <a:pt x="1" y="133"/>
                  </a:cubicBezTo>
                  <a:cubicBezTo>
                    <a:pt x="1" y="133"/>
                    <a:pt x="1" y="133"/>
                    <a:pt x="1" y="133"/>
                  </a:cubicBezTo>
                  <a:cubicBezTo>
                    <a:pt x="1" y="134"/>
                    <a:pt x="1" y="134"/>
                    <a:pt x="1" y="134"/>
                  </a:cubicBezTo>
                  <a:cubicBezTo>
                    <a:pt x="1" y="134"/>
                    <a:pt x="1" y="134"/>
                    <a:pt x="1" y="134"/>
                  </a:cubicBezTo>
                  <a:cubicBezTo>
                    <a:pt x="1" y="134"/>
                    <a:pt x="1" y="135"/>
                    <a:pt x="1" y="135"/>
                  </a:cubicBezTo>
                  <a:cubicBezTo>
                    <a:pt x="1" y="135"/>
                    <a:pt x="1" y="135"/>
                    <a:pt x="1" y="135"/>
                  </a:cubicBezTo>
                  <a:cubicBezTo>
                    <a:pt x="1" y="135"/>
                    <a:pt x="1" y="136"/>
                    <a:pt x="1" y="136"/>
                  </a:cubicBezTo>
                  <a:cubicBezTo>
                    <a:pt x="1" y="136"/>
                    <a:pt x="1" y="136"/>
                    <a:pt x="1" y="136"/>
                  </a:cubicBezTo>
                  <a:cubicBezTo>
                    <a:pt x="1" y="136"/>
                    <a:pt x="1" y="136"/>
                    <a:pt x="1" y="137"/>
                  </a:cubicBezTo>
                  <a:cubicBezTo>
                    <a:pt x="1" y="137"/>
                    <a:pt x="1" y="137"/>
                    <a:pt x="1" y="137"/>
                  </a:cubicBezTo>
                  <a:cubicBezTo>
                    <a:pt x="1" y="137"/>
                    <a:pt x="1" y="137"/>
                    <a:pt x="1" y="138"/>
                  </a:cubicBezTo>
                  <a:cubicBezTo>
                    <a:pt x="1" y="138"/>
                    <a:pt x="1" y="138"/>
                    <a:pt x="1" y="138"/>
                  </a:cubicBezTo>
                  <a:cubicBezTo>
                    <a:pt x="1" y="138"/>
                    <a:pt x="2" y="138"/>
                    <a:pt x="2" y="138"/>
                  </a:cubicBezTo>
                  <a:cubicBezTo>
                    <a:pt x="2" y="139"/>
                    <a:pt x="2" y="139"/>
                    <a:pt x="2" y="139"/>
                  </a:cubicBezTo>
                  <a:cubicBezTo>
                    <a:pt x="2" y="139"/>
                    <a:pt x="2" y="139"/>
                    <a:pt x="2" y="139"/>
                  </a:cubicBezTo>
                  <a:cubicBezTo>
                    <a:pt x="2" y="140"/>
                    <a:pt x="2" y="140"/>
                    <a:pt x="2" y="140"/>
                  </a:cubicBezTo>
                  <a:cubicBezTo>
                    <a:pt x="2" y="140"/>
                    <a:pt x="2" y="140"/>
                    <a:pt x="2" y="140"/>
                  </a:cubicBezTo>
                  <a:cubicBezTo>
                    <a:pt x="2" y="140"/>
                    <a:pt x="2" y="141"/>
                    <a:pt x="2" y="141"/>
                  </a:cubicBezTo>
                  <a:cubicBezTo>
                    <a:pt x="2" y="141"/>
                    <a:pt x="2" y="141"/>
                    <a:pt x="2" y="141"/>
                  </a:cubicBezTo>
                  <a:cubicBezTo>
                    <a:pt x="2" y="141"/>
                    <a:pt x="2" y="142"/>
                    <a:pt x="2" y="142"/>
                  </a:cubicBezTo>
                  <a:cubicBezTo>
                    <a:pt x="2" y="142"/>
                    <a:pt x="2" y="142"/>
                    <a:pt x="2" y="142"/>
                  </a:cubicBezTo>
                  <a:cubicBezTo>
                    <a:pt x="2" y="142"/>
                    <a:pt x="2" y="142"/>
                    <a:pt x="2" y="143"/>
                  </a:cubicBezTo>
                  <a:cubicBezTo>
                    <a:pt x="2" y="143"/>
                    <a:pt x="2" y="143"/>
                    <a:pt x="2" y="143"/>
                  </a:cubicBezTo>
                  <a:cubicBezTo>
                    <a:pt x="2" y="143"/>
                    <a:pt x="2" y="143"/>
                    <a:pt x="2" y="144"/>
                  </a:cubicBezTo>
                  <a:cubicBezTo>
                    <a:pt x="2" y="144"/>
                    <a:pt x="2" y="144"/>
                    <a:pt x="2" y="144"/>
                  </a:cubicBezTo>
                  <a:cubicBezTo>
                    <a:pt x="2" y="144"/>
                    <a:pt x="2" y="144"/>
                    <a:pt x="2" y="144"/>
                  </a:cubicBezTo>
                  <a:cubicBezTo>
                    <a:pt x="2" y="145"/>
                    <a:pt x="2" y="145"/>
                    <a:pt x="2" y="145"/>
                  </a:cubicBezTo>
                  <a:cubicBezTo>
                    <a:pt x="2" y="145"/>
                    <a:pt x="2" y="145"/>
                    <a:pt x="2" y="145"/>
                  </a:cubicBezTo>
                  <a:cubicBezTo>
                    <a:pt x="2" y="146"/>
                    <a:pt x="2" y="146"/>
                    <a:pt x="2" y="146"/>
                  </a:cubicBezTo>
                  <a:cubicBezTo>
                    <a:pt x="2" y="146"/>
                    <a:pt x="2" y="146"/>
                    <a:pt x="2" y="146"/>
                  </a:cubicBezTo>
                  <a:cubicBezTo>
                    <a:pt x="2" y="146"/>
                    <a:pt x="2" y="147"/>
                    <a:pt x="2" y="147"/>
                  </a:cubicBezTo>
                  <a:cubicBezTo>
                    <a:pt x="2" y="147"/>
                    <a:pt x="3" y="147"/>
                    <a:pt x="3" y="147"/>
                  </a:cubicBezTo>
                  <a:cubicBezTo>
                    <a:pt x="3" y="147"/>
                    <a:pt x="3" y="148"/>
                    <a:pt x="3" y="148"/>
                  </a:cubicBezTo>
                  <a:cubicBezTo>
                    <a:pt x="3" y="148"/>
                    <a:pt x="3" y="148"/>
                    <a:pt x="3" y="148"/>
                  </a:cubicBezTo>
                  <a:cubicBezTo>
                    <a:pt x="3" y="148"/>
                    <a:pt x="3" y="148"/>
                    <a:pt x="3" y="149"/>
                  </a:cubicBezTo>
                  <a:cubicBezTo>
                    <a:pt x="3" y="149"/>
                    <a:pt x="3" y="149"/>
                    <a:pt x="3" y="149"/>
                  </a:cubicBezTo>
                  <a:cubicBezTo>
                    <a:pt x="3" y="149"/>
                    <a:pt x="3" y="149"/>
                    <a:pt x="3" y="149"/>
                  </a:cubicBezTo>
                  <a:cubicBezTo>
                    <a:pt x="3" y="150"/>
                    <a:pt x="3" y="150"/>
                    <a:pt x="3" y="150"/>
                  </a:cubicBezTo>
                  <a:cubicBezTo>
                    <a:pt x="3" y="150"/>
                    <a:pt x="3" y="150"/>
                    <a:pt x="3" y="150"/>
                  </a:cubicBezTo>
                  <a:cubicBezTo>
                    <a:pt x="3" y="151"/>
                    <a:pt x="3" y="151"/>
                    <a:pt x="3" y="151"/>
                  </a:cubicBezTo>
                  <a:cubicBezTo>
                    <a:pt x="3" y="151"/>
                    <a:pt x="3" y="151"/>
                    <a:pt x="3" y="151"/>
                  </a:cubicBezTo>
                  <a:cubicBezTo>
                    <a:pt x="3" y="151"/>
                    <a:pt x="3" y="152"/>
                    <a:pt x="3" y="152"/>
                  </a:cubicBezTo>
                  <a:cubicBezTo>
                    <a:pt x="3" y="152"/>
                    <a:pt x="3" y="152"/>
                    <a:pt x="3" y="152"/>
                  </a:cubicBezTo>
                  <a:cubicBezTo>
                    <a:pt x="3" y="152"/>
                    <a:pt x="3" y="153"/>
                    <a:pt x="3" y="153"/>
                  </a:cubicBezTo>
                  <a:cubicBezTo>
                    <a:pt x="3" y="153"/>
                    <a:pt x="3" y="153"/>
                    <a:pt x="3" y="153"/>
                  </a:cubicBezTo>
                  <a:cubicBezTo>
                    <a:pt x="3" y="153"/>
                    <a:pt x="3" y="153"/>
                    <a:pt x="3" y="154"/>
                  </a:cubicBezTo>
                  <a:cubicBezTo>
                    <a:pt x="3" y="154"/>
                    <a:pt x="3" y="154"/>
                    <a:pt x="3" y="154"/>
                  </a:cubicBezTo>
                  <a:cubicBezTo>
                    <a:pt x="3" y="154"/>
                    <a:pt x="3" y="154"/>
                    <a:pt x="3" y="155"/>
                  </a:cubicBezTo>
                  <a:cubicBezTo>
                    <a:pt x="3" y="155"/>
                    <a:pt x="3" y="155"/>
                    <a:pt x="3" y="155"/>
                  </a:cubicBezTo>
                  <a:cubicBezTo>
                    <a:pt x="3" y="155"/>
                    <a:pt x="3" y="155"/>
                    <a:pt x="3" y="155"/>
                  </a:cubicBezTo>
                  <a:cubicBezTo>
                    <a:pt x="3" y="156"/>
                    <a:pt x="4" y="156"/>
                    <a:pt x="4" y="156"/>
                  </a:cubicBezTo>
                  <a:cubicBezTo>
                    <a:pt x="4" y="156"/>
                    <a:pt x="4" y="156"/>
                    <a:pt x="4" y="156"/>
                  </a:cubicBezTo>
                  <a:cubicBezTo>
                    <a:pt x="4" y="157"/>
                    <a:pt x="4" y="157"/>
                    <a:pt x="4" y="157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" name="ïṩḻïḓê">
              <a:extLst>
                <a:ext uri="{FF2B5EF4-FFF2-40B4-BE49-F238E27FC236}">
                  <a16:creationId xmlns="" xmlns:a16="http://schemas.microsoft.com/office/drawing/2014/main" id="{78A4EE31-7673-4556-8824-9BCDBD7AEB67}"/>
                </a:ext>
              </a:extLst>
            </p:cNvPr>
            <p:cNvSpPr/>
            <p:nvPr/>
          </p:nvSpPr>
          <p:spPr bwMode="auto">
            <a:xfrm>
              <a:off x="7458722" y="5473511"/>
              <a:ext cx="785346" cy="555560"/>
            </a:xfrm>
            <a:custGeom>
              <a:avLst/>
              <a:gdLst>
                <a:gd name="T0" fmla="*/ 72 w 260"/>
                <a:gd name="T1" fmla="*/ 14 h 184"/>
                <a:gd name="T2" fmla="*/ 158 w 260"/>
                <a:gd name="T3" fmla="*/ 4 h 184"/>
                <a:gd name="T4" fmla="*/ 234 w 260"/>
                <a:gd name="T5" fmla="*/ 45 h 184"/>
                <a:gd name="T6" fmla="*/ 248 w 260"/>
                <a:gd name="T7" fmla="*/ 87 h 184"/>
                <a:gd name="T8" fmla="*/ 191 w 260"/>
                <a:gd name="T9" fmla="*/ 166 h 184"/>
                <a:gd name="T10" fmla="*/ 76 w 260"/>
                <a:gd name="T11" fmla="*/ 179 h 184"/>
                <a:gd name="T12" fmla="*/ 3 w 260"/>
                <a:gd name="T13" fmla="*/ 115 h 184"/>
                <a:gd name="T14" fmla="*/ 7 w 260"/>
                <a:gd name="T15" fmla="*/ 71 h 184"/>
                <a:gd name="T16" fmla="*/ 72 w 260"/>
                <a:gd name="T17" fmla="*/ 14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0" h="184">
                  <a:moveTo>
                    <a:pt x="72" y="14"/>
                  </a:moveTo>
                  <a:cubicBezTo>
                    <a:pt x="158" y="4"/>
                    <a:pt x="158" y="4"/>
                    <a:pt x="158" y="4"/>
                  </a:cubicBezTo>
                  <a:cubicBezTo>
                    <a:pt x="191" y="0"/>
                    <a:pt x="224" y="18"/>
                    <a:pt x="234" y="45"/>
                  </a:cubicBezTo>
                  <a:cubicBezTo>
                    <a:pt x="248" y="87"/>
                    <a:pt x="248" y="87"/>
                    <a:pt x="248" y="87"/>
                  </a:cubicBezTo>
                  <a:cubicBezTo>
                    <a:pt x="260" y="123"/>
                    <a:pt x="235" y="161"/>
                    <a:pt x="191" y="166"/>
                  </a:cubicBezTo>
                  <a:cubicBezTo>
                    <a:pt x="76" y="179"/>
                    <a:pt x="76" y="179"/>
                    <a:pt x="76" y="179"/>
                  </a:cubicBezTo>
                  <a:cubicBezTo>
                    <a:pt x="32" y="184"/>
                    <a:pt x="0" y="153"/>
                    <a:pt x="3" y="115"/>
                  </a:cubicBezTo>
                  <a:cubicBezTo>
                    <a:pt x="7" y="71"/>
                    <a:pt x="7" y="71"/>
                    <a:pt x="7" y="71"/>
                  </a:cubicBezTo>
                  <a:cubicBezTo>
                    <a:pt x="10" y="42"/>
                    <a:pt x="39" y="18"/>
                    <a:pt x="72" y="14"/>
                  </a:cubicBezTo>
                  <a:close/>
                </a:path>
              </a:pathLst>
            </a:custGeom>
            <a:solidFill>
              <a:srgbClr val="A0A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" name="íṡḻíḋé">
              <a:extLst>
                <a:ext uri="{FF2B5EF4-FFF2-40B4-BE49-F238E27FC236}">
                  <a16:creationId xmlns="" xmlns:a16="http://schemas.microsoft.com/office/drawing/2014/main" id="{33A25F51-1A5C-45BF-A8FC-F528939EB43B}"/>
                </a:ext>
              </a:extLst>
            </p:cNvPr>
            <p:cNvSpPr/>
            <p:nvPr/>
          </p:nvSpPr>
          <p:spPr bwMode="auto">
            <a:xfrm>
              <a:off x="8089907" y="5184096"/>
              <a:ext cx="175976" cy="429032"/>
            </a:xfrm>
            <a:custGeom>
              <a:avLst/>
              <a:gdLst>
                <a:gd name="T0" fmla="*/ 21 w 58"/>
                <a:gd name="T1" fmla="*/ 2 h 142"/>
                <a:gd name="T2" fmla="*/ 21 w 58"/>
                <a:gd name="T3" fmla="*/ 2 h 142"/>
                <a:gd name="T4" fmla="*/ 45 w 58"/>
                <a:gd name="T5" fmla="*/ 21 h 142"/>
                <a:gd name="T6" fmla="*/ 56 w 58"/>
                <a:gd name="T7" fmla="*/ 117 h 142"/>
                <a:gd name="T8" fmla="*/ 37 w 58"/>
                <a:gd name="T9" fmla="*/ 141 h 142"/>
                <a:gd name="T10" fmla="*/ 37 w 58"/>
                <a:gd name="T11" fmla="*/ 141 h 142"/>
                <a:gd name="T12" fmla="*/ 12 w 58"/>
                <a:gd name="T13" fmla="*/ 122 h 142"/>
                <a:gd name="T14" fmla="*/ 1 w 58"/>
                <a:gd name="T15" fmla="*/ 26 h 142"/>
                <a:gd name="T16" fmla="*/ 21 w 58"/>
                <a:gd name="T17" fmla="*/ 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142">
                  <a:moveTo>
                    <a:pt x="21" y="2"/>
                  </a:moveTo>
                  <a:cubicBezTo>
                    <a:pt x="21" y="2"/>
                    <a:pt x="21" y="2"/>
                    <a:pt x="21" y="2"/>
                  </a:cubicBezTo>
                  <a:cubicBezTo>
                    <a:pt x="33" y="0"/>
                    <a:pt x="44" y="9"/>
                    <a:pt x="45" y="21"/>
                  </a:cubicBezTo>
                  <a:cubicBezTo>
                    <a:pt x="56" y="117"/>
                    <a:pt x="56" y="117"/>
                    <a:pt x="56" y="117"/>
                  </a:cubicBezTo>
                  <a:cubicBezTo>
                    <a:pt x="58" y="129"/>
                    <a:pt x="49" y="140"/>
                    <a:pt x="37" y="141"/>
                  </a:cubicBezTo>
                  <a:cubicBezTo>
                    <a:pt x="37" y="141"/>
                    <a:pt x="37" y="141"/>
                    <a:pt x="37" y="141"/>
                  </a:cubicBezTo>
                  <a:cubicBezTo>
                    <a:pt x="25" y="142"/>
                    <a:pt x="14" y="134"/>
                    <a:pt x="12" y="122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14"/>
                    <a:pt x="9" y="3"/>
                    <a:pt x="21" y="2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" name="ïš1iḋê">
              <a:extLst>
                <a:ext uri="{FF2B5EF4-FFF2-40B4-BE49-F238E27FC236}">
                  <a16:creationId xmlns="" xmlns:a16="http://schemas.microsoft.com/office/drawing/2014/main" id="{7007B466-AF05-417A-8B47-F6BE22EE34E6}"/>
                </a:ext>
              </a:extLst>
            </p:cNvPr>
            <p:cNvSpPr/>
            <p:nvPr/>
          </p:nvSpPr>
          <p:spPr bwMode="auto">
            <a:xfrm>
              <a:off x="7335103" y="5271356"/>
              <a:ext cx="171613" cy="429032"/>
            </a:xfrm>
            <a:custGeom>
              <a:avLst/>
              <a:gdLst>
                <a:gd name="T0" fmla="*/ 21 w 57"/>
                <a:gd name="T1" fmla="*/ 1 h 142"/>
                <a:gd name="T2" fmla="*/ 21 w 57"/>
                <a:gd name="T3" fmla="*/ 1 h 142"/>
                <a:gd name="T4" fmla="*/ 45 w 57"/>
                <a:gd name="T5" fmla="*/ 21 h 142"/>
                <a:gd name="T6" fmla="*/ 56 w 57"/>
                <a:gd name="T7" fmla="*/ 116 h 142"/>
                <a:gd name="T8" fmla="*/ 37 w 57"/>
                <a:gd name="T9" fmla="*/ 141 h 142"/>
                <a:gd name="T10" fmla="*/ 37 w 57"/>
                <a:gd name="T11" fmla="*/ 141 h 142"/>
                <a:gd name="T12" fmla="*/ 12 w 57"/>
                <a:gd name="T13" fmla="*/ 121 h 142"/>
                <a:gd name="T14" fmla="*/ 1 w 57"/>
                <a:gd name="T15" fmla="*/ 26 h 142"/>
                <a:gd name="T16" fmla="*/ 21 w 57"/>
                <a:gd name="T17" fmla="*/ 1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142">
                  <a:moveTo>
                    <a:pt x="21" y="1"/>
                  </a:moveTo>
                  <a:cubicBezTo>
                    <a:pt x="21" y="1"/>
                    <a:pt x="21" y="1"/>
                    <a:pt x="21" y="1"/>
                  </a:cubicBezTo>
                  <a:cubicBezTo>
                    <a:pt x="33" y="0"/>
                    <a:pt x="44" y="9"/>
                    <a:pt x="45" y="21"/>
                  </a:cubicBezTo>
                  <a:cubicBezTo>
                    <a:pt x="56" y="116"/>
                    <a:pt x="56" y="116"/>
                    <a:pt x="56" y="116"/>
                  </a:cubicBezTo>
                  <a:cubicBezTo>
                    <a:pt x="57" y="128"/>
                    <a:pt x="49" y="139"/>
                    <a:pt x="37" y="141"/>
                  </a:cubicBezTo>
                  <a:cubicBezTo>
                    <a:pt x="37" y="141"/>
                    <a:pt x="37" y="141"/>
                    <a:pt x="37" y="141"/>
                  </a:cubicBezTo>
                  <a:cubicBezTo>
                    <a:pt x="25" y="142"/>
                    <a:pt x="14" y="133"/>
                    <a:pt x="12" y="121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14"/>
                    <a:pt x="9" y="3"/>
                    <a:pt x="21" y="1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" name="ïŝḻîďê">
              <a:extLst>
                <a:ext uri="{FF2B5EF4-FFF2-40B4-BE49-F238E27FC236}">
                  <a16:creationId xmlns="" xmlns:a16="http://schemas.microsoft.com/office/drawing/2014/main" id="{DC51533D-AF33-442F-8AEC-52BF587351A2}"/>
                </a:ext>
              </a:extLst>
            </p:cNvPr>
            <p:cNvSpPr/>
            <p:nvPr/>
          </p:nvSpPr>
          <p:spPr bwMode="auto">
            <a:xfrm>
              <a:off x="6887164" y="1507511"/>
              <a:ext cx="782438" cy="485751"/>
            </a:xfrm>
            <a:custGeom>
              <a:avLst/>
              <a:gdLst>
                <a:gd name="T0" fmla="*/ 199 w 259"/>
                <a:gd name="T1" fmla="*/ 161 h 161"/>
                <a:gd name="T2" fmla="*/ 60 w 259"/>
                <a:gd name="T3" fmla="*/ 161 h 161"/>
                <a:gd name="T4" fmla="*/ 0 w 259"/>
                <a:gd name="T5" fmla="*/ 101 h 161"/>
                <a:gd name="T6" fmla="*/ 0 w 259"/>
                <a:gd name="T7" fmla="*/ 60 h 161"/>
                <a:gd name="T8" fmla="*/ 60 w 259"/>
                <a:gd name="T9" fmla="*/ 0 h 161"/>
                <a:gd name="T10" fmla="*/ 199 w 259"/>
                <a:gd name="T11" fmla="*/ 0 h 161"/>
                <a:gd name="T12" fmla="*/ 259 w 259"/>
                <a:gd name="T13" fmla="*/ 60 h 161"/>
                <a:gd name="T14" fmla="*/ 259 w 259"/>
                <a:gd name="T15" fmla="*/ 101 h 161"/>
                <a:gd name="T16" fmla="*/ 199 w 259"/>
                <a:gd name="T17" fmla="*/ 16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9" h="161">
                  <a:moveTo>
                    <a:pt x="199" y="161"/>
                  </a:moveTo>
                  <a:cubicBezTo>
                    <a:pt x="60" y="161"/>
                    <a:pt x="60" y="161"/>
                    <a:pt x="60" y="161"/>
                  </a:cubicBezTo>
                  <a:cubicBezTo>
                    <a:pt x="27" y="161"/>
                    <a:pt x="0" y="134"/>
                    <a:pt x="0" y="101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27"/>
                    <a:pt x="27" y="0"/>
                    <a:pt x="60" y="0"/>
                  </a:cubicBezTo>
                  <a:cubicBezTo>
                    <a:pt x="199" y="0"/>
                    <a:pt x="199" y="0"/>
                    <a:pt x="199" y="0"/>
                  </a:cubicBezTo>
                  <a:cubicBezTo>
                    <a:pt x="232" y="0"/>
                    <a:pt x="259" y="27"/>
                    <a:pt x="259" y="60"/>
                  </a:cubicBezTo>
                  <a:cubicBezTo>
                    <a:pt x="259" y="101"/>
                    <a:pt x="259" y="101"/>
                    <a:pt x="259" y="101"/>
                  </a:cubicBezTo>
                  <a:cubicBezTo>
                    <a:pt x="259" y="134"/>
                    <a:pt x="232" y="161"/>
                    <a:pt x="199" y="161"/>
                  </a:cubicBezTo>
                  <a:close/>
                </a:path>
              </a:pathLst>
            </a:custGeom>
            <a:solidFill>
              <a:srgbClr val="8383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" name="ïṡľïḋê">
              <a:extLst>
                <a:ext uri="{FF2B5EF4-FFF2-40B4-BE49-F238E27FC236}">
                  <a16:creationId xmlns="" xmlns:a16="http://schemas.microsoft.com/office/drawing/2014/main" id="{442FD7B5-5842-498D-96A6-4A0ADB4F43F0}"/>
                </a:ext>
              </a:extLst>
            </p:cNvPr>
            <p:cNvSpPr/>
            <p:nvPr/>
          </p:nvSpPr>
          <p:spPr bwMode="auto">
            <a:xfrm>
              <a:off x="6900253" y="1162831"/>
              <a:ext cx="754806" cy="580284"/>
            </a:xfrm>
            <a:custGeom>
              <a:avLst/>
              <a:gdLst>
                <a:gd name="T0" fmla="*/ 67 w 250"/>
                <a:gd name="T1" fmla="*/ 0 h 192"/>
                <a:gd name="T2" fmla="*/ 1 w 250"/>
                <a:gd name="T3" fmla="*/ 59 h 192"/>
                <a:gd name="T4" fmla="*/ 1 w 250"/>
                <a:gd name="T5" fmla="*/ 60 h 192"/>
                <a:gd name="T6" fmla="*/ 1 w 250"/>
                <a:gd name="T7" fmla="*/ 61 h 192"/>
                <a:gd name="T8" fmla="*/ 1 w 250"/>
                <a:gd name="T9" fmla="*/ 63 h 192"/>
                <a:gd name="T10" fmla="*/ 1 w 250"/>
                <a:gd name="T11" fmla="*/ 64 h 192"/>
                <a:gd name="T12" fmla="*/ 1 w 250"/>
                <a:gd name="T13" fmla="*/ 66 h 192"/>
                <a:gd name="T14" fmla="*/ 1 w 250"/>
                <a:gd name="T15" fmla="*/ 67 h 192"/>
                <a:gd name="T16" fmla="*/ 1 w 250"/>
                <a:gd name="T17" fmla="*/ 68 h 192"/>
                <a:gd name="T18" fmla="*/ 1 w 250"/>
                <a:gd name="T19" fmla="*/ 70 h 192"/>
                <a:gd name="T20" fmla="*/ 1 w 250"/>
                <a:gd name="T21" fmla="*/ 71 h 192"/>
                <a:gd name="T22" fmla="*/ 1 w 250"/>
                <a:gd name="T23" fmla="*/ 72 h 192"/>
                <a:gd name="T24" fmla="*/ 1 w 250"/>
                <a:gd name="T25" fmla="*/ 74 h 192"/>
                <a:gd name="T26" fmla="*/ 1 w 250"/>
                <a:gd name="T27" fmla="*/ 75 h 192"/>
                <a:gd name="T28" fmla="*/ 1 w 250"/>
                <a:gd name="T29" fmla="*/ 77 h 192"/>
                <a:gd name="T30" fmla="*/ 1 w 250"/>
                <a:gd name="T31" fmla="*/ 78 h 192"/>
                <a:gd name="T32" fmla="*/ 1 w 250"/>
                <a:gd name="T33" fmla="*/ 79 h 192"/>
                <a:gd name="T34" fmla="*/ 1 w 250"/>
                <a:gd name="T35" fmla="*/ 81 h 192"/>
                <a:gd name="T36" fmla="*/ 1 w 250"/>
                <a:gd name="T37" fmla="*/ 82 h 192"/>
                <a:gd name="T38" fmla="*/ 1 w 250"/>
                <a:gd name="T39" fmla="*/ 84 h 192"/>
                <a:gd name="T40" fmla="*/ 1 w 250"/>
                <a:gd name="T41" fmla="*/ 85 h 192"/>
                <a:gd name="T42" fmla="*/ 11 w 250"/>
                <a:gd name="T43" fmla="*/ 143 h 192"/>
                <a:gd name="T44" fmla="*/ 239 w 250"/>
                <a:gd name="T45" fmla="*/ 143 h 192"/>
                <a:gd name="T46" fmla="*/ 249 w 250"/>
                <a:gd name="T47" fmla="*/ 85 h 192"/>
                <a:gd name="T48" fmla="*/ 249 w 250"/>
                <a:gd name="T49" fmla="*/ 84 h 192"/>
                <a:gd name="T50" fmla="*/ 249 w 250"/>
                <a:gd name="T51" fmla="*/ 82 h 192"/>
                <a:gd name="T52" fmla="*/ 249 w 250"/>
                <a:gd name="T53" fmla="*/ 81 h 192"/>
                <a:gd name="T54" fmla="*/ 249 w 250"/>
                <a:gd name="T55" fmla="*/ 79 h 192"/>
                <a:gd name="T56" fmla="*/ 249 w 250"/>
                <a:gd name="T57" fmla="*/ 78 h 192"/>
                <a:gd name="T58" fmla="*/ 249 w 250"/>
                <a:gd name="T59" fmla="*/ 77 h 192"/>
                <a:gd name="T60" fmla="*/ 249 w 250"/>
                <a:gd name="T61" fmla="*/ 75 h 192"/>
                <a:gd name="T62" fmla="*/ 249 w 250"/>
                <a:gd name="T63" fmla="*/ 74 h 192"/>
                <a:gd name="T64" fmla="*/ 249 w 250"/>
                <a:gd name="T65" fmla="*/ 72 h 192"/>
                <a:gd name="T66" fmla="*/ 249 w 250"/>
                <a:gd name="T67" fmla="*/ 71 h 192"/>
                <a:gd name="T68" fmla="*/ 249 w 250"/>
                <a:gd name="T69" fmla="*/ 70 h 192"/>
                <a:gd name="T70" fmla="*/ 249 w 250"/>
                <a:gd name="T71" fmla="*/ 68 h 192"/>
                <a:gd name="T72" fmla="*/ 249 w 250"/>
                <a:gd name="T73" fmla="*/ 67 h 192"/>
                <a:gd name="T74" fmla="*/ 249 w 250"/>
                <a:gd name="T75" fmla="*/ 66 h 192"/>
                <a:gd name="T76" fmla="*/ 249 w 250"/>
                <a:gd name="T77" fmla="*/ 64 h 192"/>
                <a:gd name="T78" fmla="*/ 249 w 250"/>
                <a:gd name="T79" fmla="*/ 63 h 192"/>
                <a:gd name="T80" fmla="*/ 249 w 250"/>
                <a:gd name="T81" fmla="*/ 61 h 192"/>
                <a:gd name="T82" fmla="*/ 249 w 250"/>
                <a:gd name="T83" fmla="*/ 60 h 192"/>
                <a:gd name="T84" fmla="*/ 249 w 250"/>
                <a:gd name="T85" fmla="*/ 59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0" h="192">
                  <a:moveTo>
                    <a:pt x="249" y="58"/>
                  </a:moveTo>
                  <a:cubicBezTo>
                    <a:pt x="249" y="26"/>
                    <a:pt x="222" y="0"/>
                    <a:pt x="183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8" y="0"/>
                    <a:pt x="1" y="26"/>
                    <a:pt x="1" y="58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1" y="58"/>
                    <a:pt x="1" y="58"/>
                    <a:pt x="1" y="59"/>
                  </a:cubicBezTo>
                  <a:cubicBezTo>
                    <a:pt x="1" y="59"/>
                    <a:pt x="1" y="59"/>
                    <a:pt x="1" y="59"/>
                  </a:cubicBezTo>
                  <a:cubicBezTo>
                    <a:pt x="1" y="59"/>
                    <a:pt x="1" y="59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9"/>
                    <a:pt x="1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1" y="69"/>
                    <a:pt x="1" y="70"/>
                    <a:pt x="1" y="70"/>
                  </a:cubicBezTo>
                  <a:cubicBezTo>
                    <a:pt x="1" y="70"/>
                    <a:pt x="1" y="70"/>
                    <a:pt x="1" y="70"/>
                  </a:cubicBezTo>
                  <a:cubicBezTo>
                    <a:pt x="1" y="70"/>
                    <a:pt x="1" y="70"/>
                    <a:pt x="1" y="71"/>
                  </a:cubicBezTo>
                  <a:cubicBezTo>
                    <a:pt x="1" y="71"/>
                    <a:pt x="1" y="71"/>
                    <a:pt x="1" y="71"/>
                  </a:cubicBezTo>
                  <a:cubicBezTo>
                    <a:pt x="1" y="71"/>
                    <a:pt x="1" y="71"/>
                    <a:pt x="1" y="72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1" y="73"/>
                    <a:pt x="1" y="73"/>
                    <a:pt x="1" y="73"/>
                  </a:cubicBezTo>
                  <a:cubicBezTo>
                    <a:pt x="1" y="73"/>
                    <a:pt x="1" y="73"/>
                    <a:pt x="1" y="73"/>
                  </a:cubicBezTo>
                  <a:cubicBezTo>
                    <a:pt x="1" y="74"/>
                    <a:pt x="1" y="74"/>
                    <a:pt x="1" y="74"/>
                  </a:cubicBezTo>
                  <a:cubicBezTo>
                    <a:pt x="1" y="74"/>
                    <a:pt x="1" y="74"/>
                    <a:pt x="1" y="74"/>
                  </a:cubicBezTo>
                  <a:cubicBezTo>
                    <a:pt x="1" y="74"/>
                    <a:pt x="1" y="75"/>
                    <a:pt x="1" y="75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75"/>
                    <a:pt x="1" y="76"/>
                    <a:pt x="1" y="76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1" y="76"/>
                    <a:pt x="1" y="76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3"/>
                    <a:pt x="1" y="83"/>
                  </a:cubicBezTo>
                  <a:cubicBezTo>
                    <a:pt x="1" y="83"/>
                    <a:pt x="1" y="83"/>
                    <a:pt x="1" y="83"/>
                  </a:cubicBezTo>
                  <a:cubicBezTo>
                    <a:pt x="1" y="83"/>
                    <a:pt x="1" y="83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0" y="90"/>
                    <a:pt x="1" y="95"/>
                    <a:pt x="2" y="99"/>
                  </a:cubicBezTo>
                  <a:cubicBezTo>
                    <a:pt x="11" y="143"/>
                    <a:pt x="11" y="143"/>
                    <a:pt x="11" y="143"/>
                  </a:cubicBezTo>
                  <a:cubicBezTo>
                    <a:pt x="17" y="171"/>
                    <a:pt x="49" y="192"/>
                    <a:pt x="82" y="192"/>
                  </a:cubicBezTo>
                  <a:cubicBezTo>
                    <a:pt x="168" y="192"/>
                    <a:pt x="168" y="192"/>
                    <a:pt x="168" y="192"/>
                  </a:cubicBezTo>
                  <a:cubicBezTo>
                    <a:pt x="201" y="192"/>
                    <a:pt x="233" y="171"/>
                    <a:pt x="239" y="143"/>
                  </a:cubicBezTo>
                  <a:cubicBezTo>
                    <a:pt x="248" y="99"/>
                    <a:pt x="248" y="99"/>
                    <a:pt x="248" y="99"/>
                  </a:cubicBezTo>
                  <a:cubicBezTo>
                    <a:pt x="249" y="95"/>
                    <a:pt x="250" y="90"/>
                    <a:pt x="249" y="85"/>
                  </a:cubicBezTo>
                  <a:cubicBezTo>
                    <a:pt x="249" y="85"/>
                    <a:pt x="249" y="85"/>
                    <a:pt x="249" y="85"/>
                  </a:cubicBezTo>
                  <a:cubicBezTo>
                    <a:pt x="249" y="85"/>
                    <a:pt x="249" y="85"/>
                    <a:pt x="249" y="85"/>
                  </a:cubicBezTo>
                  <a:cubicBezTo>
                    <a:pt x="249" y="84"/>
                    <a:pt x="249" y="84"/>
                    <a:pt x="249" y="84"/>
                  </a:cubicBezTo>
                  <a:cubicBezTo>
                    <a:pt x="249" y="84"/>
                    <a:pt x="249" y="84"/>
                    <a:pt x="249" y="84"/>
                  </a:cubicBezTo>
                  <a:cubicBezTo>
                    <a:pt x="249" y="83"/>
                    <a:pt x="249" y="83"/>
                    <a:pt x="249" y="83"/>
                  </a:cubicBezTo>
                  <a:cubicBezTo>
                    <a:pt x="249" y="83"/>
                    <a:pt x="249" y="83"/>
                    <a:pt x="249" y="83"/>
                  </a:cubicBezTo>
                  <a:cubicBezTo>
                    <a:pt x="249" y="83"/>
                    <a:pt x="249" y="82"/>
                    <a:pt x="249" y="82"/>
                  </a:cubicBezTo>
                  <a:cubicBezTo>
                    <a:pt x="249" y="82"/>
                    <a:pt x="249" y="82"/>
                    <a:pt x="249" y="82"/>
                  </a:cubicBezTo>
                  <a:cubicBezTo>
                    <a:pt x="249" y="82"/>
                    <a:pt x="249" y="81"/>
                    <a:pt x="249" y="81"/>
                  </a:cubicBezTo>
                  <a:cubicBezTo>
                    <a:pt x="249" y="81"/>
                    <a:pt x="249" y="81"/>
                    <a:pt x="249" y="81"/>
                  </a:cubicBezTo>
                  <a:cubicBezTo>
                    <a:pt x="249" y="81"/>
                    <a:pt x="249" y="81"/>
                    <a:pt x="249" y="80"/>
                  </a:cubicBezTo>
                  <a:cubicBezTo>
                    <a:pt x="249" y="80"/>
                    <a:pt x="249" y="80"/>
                    <a:pt x="249" y="80"/>
                  </a:cubicBezTo>
                  <a:cubicBezTo>
                    <a:pt x="249" y="80"/>
                    <a:pt x="249" y="80"/>
                    <a:pt x="249" y="79"/>
                  </a:cubicBezTo>
                  <a:cubicBezTo>
                    <a:pt x="249" y="79"/>
                    <a:pt x="249" y="79"/>
                    <a:pt x="249" y="79"/>
                  </a:cubicBezTo>
                  <a:cubicBezTo>
                    <a:pt x="249" y="79"/>
                    <a:pt x="249" y="79"/>
                    <a:pt x="249" y="78"/>
                  </a:cubicBezTo>
                  <a:cubicBezTo>
                    <a:pt x="249" y="78"/>
                    <a:pt x="249" y="78"/>
                    <a:pt x="249" y="78"/>
                  </a:cubicBezTo>
                  <a:cubicBezTo>
                    <a:pt x="249" y="78"/>
                    <a:pt x="249" y="78"/>
                    <a:pt x="249" y="78"/>
                  </a:cubicBezTo>
                  <a:cubicBezTo>
                    <a:pt x="249" y="77"/>
                    <a:pt x="249" y="77"/>
                    <a:pt x="249" y="77"/>
                  </a:cubicBezTo>
                  <a:cubicBezTo>
                    <a:pt x="249" y="77"/>
                    <a:pt x="249" y="77"/>
                    <a:pt x="249" y="77"/>
                  </a:cubicBezTo>
                  <a:cubicBezTo>
                    <a:pt x="249" y="76"/>
                    <a:pt x="249" y="76"/>
                    <a:pt x="249" y="76"/>
                  </a:cubicBezTo>
                  <a:cubicBezTo>
                    <a:pt x="249" y="76"/>
                    <a:pt x="249" y="76"/>
                    <a:pt x="249" y="76"/>
                  </a:cubicBezTo>
                  <a:cubicBezTo>
                    <a:pt x="249" y="76"/>
                    <a:pt x="249" y="75"/>
                    <a:pt x="249" y="75"/>
                  </a:cubicBezTo>
                  <a:cubicBezTo>
                    <a:pt x="249" y="75"/>
                    <a:pt x="249" y="75"/>
                    <a:pt x="249" y="75"/>
                  </a:cubicBezTo>
                  <a:cubicBezTo>
                    <a:pt x="249" y="75"/>
                    <a:pt x="249" y="74"/>
                    <a:pt x="249" y="74"/>
                  </a:cubicBezTo>
                  <a:cubicBezTo>
                    <a:pt x="249" y="74"/>
                    <a:pt x="249" y="74"/>
                    <a:pt x="249" y="74"/>
                  </a:cubicBezTo>
                  <a:cubicBezTo>
                    <a:pt x="249" y="74"/>
                    <a:pt x="249" y="74"/>
                    <a:pt x="249" y="73"/>
                  </a:cubicBezTo>
                  <a:cubicBezTo>
                    <a:pt x="249" y="73"/>
                    <a:pt x="249" y="73"/>
                    <a:pt x="249" y="73"/>
                  </a:cubicBezTo>
                  <a:cubicBezTo>
                    <a:pt x="249" y="73"/>
                    <a:pt x="249" y="73"/>
                    <a:pt x="249" y="72"/>
                  </a:cubicBezTo>
                  <a:cubicBezTo>
                    <a:pt x="249" y="72"/>
                    <a:pt x="249" y="72"/>
                    <a:pt x="249" y="72"/>
                  </a:cubicBezTo>
                  <a:cubicBezTo>
                    <a:pt x="249" y="72"/>
                    <a:pt x="249" y="72"/>
                    <a:pt x="249" y="72"/>
                  </a:cubicBezTo>
                  <a:cubicBezTo>
                    <a:pt x="249" y="71"/>
                    <a:pt x="249" y="71"/>
                    <a:pt x="249" y="71"/>
                  </a:cubicBezTo>
                  <a:cubicBezTo>
                    <a:pt x="249" y="71"/>
                    <a:pt x="249" y="71"/>
                    <a:pt x="249" y="71"/>
                  </a:cubicBezTo>
                  <a:cubicBezTo>
                    <a:pt x="249" y="70"/>
                    <a:pt x="249" y="70"/>
                    <a:pt x="249" y="70"/>
                  </a:cubicBezTo>
                  <a:cubicBezTo>
                    <a:pt x="249" y="70"/>
                    <a:pt x="249" y="70"/>
                    <a:pt x="249" y="70"/>
                  </a:cubicBezTo>
                  <a:cubicBezTo>
                    <a:pt x="249" y="70"/>
                    <a:pt x="249" y="69"/>
                    <a:pt x="249" y="69"/>
                  </a:cubicBezTo>
                  <a:cubicBezTo>
                    <a:pt x="249" y="69"/>
                    <a:pt x="249" y="69"/>
                    <a:pt x="249" y="69"/>
                  </a:cubicBezTo>
                  <a:cubicBezTo>
                    <a:pt x="249" y="69"/>
                    <a:pt x="249" y="68"/>
                    <a:pt x="249" y="68"/>
                  </a:cubicBezTo>
                  <a:cubicBezTo>
                    <a:pt x="249" y="68"/>
                    <a:pt x="249" y="68"/>
                    <a:pt x="249" y="68"/>
                  </a:cubicBezTo>
                  <a:cubicBezTo>
                    <a:pt x="249" y="68"/>
                    <a:pt x="249" y="68"/>
                    <a:pt x="249" y="67"/>
                  </a:cubicBezTo>
                  <a:cubicBezTo>
                    <a:pt x="249" y="67"/>
                    <a:pt x="249" y="67"/>
                    <a:pt x="249" y="67"/>
                  </a:cubicBezTo>
                  <a:cubicBezTo>
                    <a:pt x="249" y="67"/>
                    <a:pt x="249" y="67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5"/>
                    <a:pt x="249" y="65"/>
                    <a:pt x="249" y="65"/>
                  </a:cubicBezTo>
                  <a:cubicBezTo>
                    <a:pt x="249" y="65"/>
                    <a:pt x="249" y="65"/>
                    <a:pt x="249" y="65"/>
                  </a:cubicBezTo>
                  <a:cubicBezTo>
                    <a:pt x="249" y="64"/>
                    <a:pt x="249" y="64"/>
                    <a:pt x="249" y="64"/>
                  </a:cubicBezTo>
                  <a:cubicBezTo>
                    <a:pt x="249" y="64"/>
                    <a:pt x="249" y="64"/>
                    <a:pt x="249" y="64"/>
                  </a:cubicBezTo>
                  <a:cubicBezTo>
                    <a:pt x="249" y="64"/>
                    <a:pt x="249" y="63"/>
                    <a:pt x="249" y="63"/>
                  </a:cubicBezTo>
                  <a:cubicBezTo>
                    <a:pt x="249" y="63"/>
                    <a:pt x="249" y="63"/>
                    <a:pt x="249" y="63"/>
                  </a:cubicBezTo>
                  <a:cubicBezTo>
                    <a:pt x="249" y="63"/>
                    <a:pt x="249" y="62"/>
                    <a:pt x="249" y="62"/>
                  </a:cubicBezTo>
                  <a:cubicBezTo>
                    <a:pt x="249" y="62"/>
                    <a:pt x="249" y="62"/>
                    <a:pt x="249" y="62"/>
                  </a:cubicBezTo>
                  <a:cubicBezTo>
                    <a:pt x="249" y="62"/>
                    <a:pt x="249" y="62"/>
                    <a:pt x="249" y="61"/>
                  </a:cubicBezTo>
                  <a:cubicBezTo>
                    <a:pt x="249" y="61"/>
                    <a:pt x="249" y="61"/>
                    <a:pt x="249" y="61"/>
                  </a:cubicBezTo>
                  <a:cubicBezTo>
                    <a:pt x="249" y="61"/>
                    <a:pt x="249" y="61"/>
                    <a:pt x="249" y="60"/>
                  </a:cubicBezTo>
                  <a:cubicBezTo>
                    <a:pt x="249" y="60"/>
                    <a:pt x="249" y="60"/>
                    <a:pt x="249" y="60"/>
                  </a:cubicBezTo>
                  <a:cubicBezTo>
                    <a:pt x="249" y="60"/>
                    <a:pt x="249" y="60"/>
                    <a:pt x="249" y="60"/>
                  </a:cubicBezTo>
                  <a:cubicBezTo>
                    <a:pt x="249" y="59"/>
                    <a:pt x="249" y="59"/>
                    <a:pt x="249" y="59"/>
                  </a:cubicBezTo>
                  <a:cubicBezTo>
                    <a:pt x="249" y="59"/>
                    <a:pt x="249" y="59"/>
                    <a:pt x="249" y="59"/>
                  </a:cubicBezTo>
                  <a:cubicBezTo>
                    <a:pt x="249" y="58"/>
                    <a:pt x="249" y="58"/>
                    <a:pt x="249" y="58"/>
                  </a:cubicBezTo>
                  <a:cubicBezTo>
                    <a:pt x="249" y="58"/>
                    <a:pt x="249" y="58"/>
                    <a:pt x="249" y="58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" name="iṩ1iḑé">
              <a:extLst>
                <a:ext uri="{FF2B5EF4-FFF2-40B4-BE49-F238E27FC236}">
                  <a16:creationId xmlns="" xmlns:a16="http://schemas.microsoft.com/office/drawing/2014/main" id="{A34912ED-CD19-4F62-88AA-2F5FC6CEDC50}"/>
                </a:ext>
              </a:extLst>
            </p:cNvPr>
            <p:cNvSpPr/>
            <p:nvPr/>
          </p:nvSpPr>
          <p:spPr bwMode="auto">
            <a:xfrm>
              <a:off x="6881347" y="1247183"/>
              <a:ext cx="792619" cy="495932"/>
            </a:xfrm>
            <a:custGeom>
              <a:avLst/>
              <a:gdLst>
                <a:gd name="T0" fmla="*/ 174 w 262"/>
                <a:gd name="T1" fmla="*/ 164 h 164"/>
                <a:gd name="T2" fmla="*/ 88 w 262"/>
                <a:gd name="T3" fmla="*/ 164 h 164"/>
                <a:gd name="T4" fmla="*/ 17 w 262"/>
                <a:gd name="T5" fmla="*/ 115 h 164"/>
                <a:gd name="T6" fmla="*/ 8 w 262"/>
                <a:gd name="T7" fmla="*/ 71 h 164"/>
                <a:gd name="T8" fmla="*/ 73 w 262"/>
                <a:gd name="T9" fmla="*/ 0 h 164"/>
                <a:gd name="T10" fmla="*/ 189 w 262"/>
                <a:gd name="T11" fmla="*/ 0 h 164"/>
                <a:gd name="T12" fmla="*/ 254 w 262"/>
                <a:gd name="T13" fmla="*/ 71 h 164"/>
                <a:gd name="T14" fmla="*/ 245 w 262"/>
                <a:gd name="T15" fmla="*/ 115 h 164"/>
                <a:gd name="T16" fmla="*/ 174 w 262"/>
                <a:gd name="T17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2" h="164">
                  <a:moveTo>
                    <a:pt x="174" y="164"/>
                  </a:moveTo>
                  <a:cubicBezTo>
                    <a:pt x="88" y="164"/>
                    <a:pt x="88" y="164"/>
                    <a:pt x="88" y="164"/>
                  </a:cubicBezTo>
                  <a:cubicBezTo>
                    <a:pt x="55" y="164"/>
                    <a:pt x="23" y="143"/>
                    <a:pt x="17" y="115"/>
                  </a:cubicBezTo>
                  <a:cubicBezTo>
                    <a:pt x="8" y="71"/>
                    <a:pt x="8" y="71"/>
                    <a:pt x="8" y="71"/>
                  </a:cubicBezTo>
                  <a:cubicBezTo>
                    <a:pt x="0" y="34"/>
                    <a:pt x="29" y="0"/>
                    <a:pt x="73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233" y="0"/>
                    <a:pt x="262" y="34"/>
                    <a:pt x="254" y="71"/>
                  </a:cubicBezTo>
                  <a:cubicBezTo>
                    <a:pt x="245" y="115"/>
                    <a:pt x="245" y="115"/>
                    <a:pt x="245" y="115"/>
                  </a:cubicBezTo>
                  <a:cubicBezTo>
                    <a:pt x="239" y="143"/>
                    <a:pt x="207" y="164"/>
                    <a:pt x="174" y="164"/>
                  </a:cubicBezTo>
                  <a:close/>
                </a:path>
              </a:pathLst>
            </a:custGeom>
            <a:solidFill>
              <a:srgbClr val="A0A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" name="îsļídê">
              <a:extLst>
                <a:ext uri="{FF2B5EF4-FFF2-40B4-BE49-F238E27FC236}">
                  <a16:creationId xmlns="" xmlns:a16="http://schemas.microsoft.com/office/drawing/2014/main" id="{35945142-EE8E-4E21-8316-7049E129E1D0}"/>
                </a:ext>
              </a:extLst>
            </p:cNvPr>
            <p:cNvSpPr/>
            <p:nvPr/>
          </p:nvSpPr>
          <p:spPr bwMode="auto">
            <a:xfrm>
              <a:off x="6830444" y="1588954"/>
              <a:ext cx="132346" cy="426124"/>
            </a:xfrm>
            <a:custGeom>
              <a:avLst/>
              <a:gdLst>
                <a:gd name="T0" fmla="*/ 22 w 44"/>
                <a:gd name="T1" fmla="*/ 141 h 141"/>
                <a:gd name="T2" fmla="*/ 22 w 44"/>
                <a:gd name="T3" fmla="*/ 141 h 141"/>
                <a:gd name="T4" fmla="*/ 0 w 44"/>
                <a:gd name="T5" fmla="*/ 119 h 141"/>
                <a:gd name="T6" fmla="*/ 0 w 44"/>
                <a:gd name="T7" fmla="*/ 23 h 141"/>
                <a:gd name="T8" fmla="*/ 22 w 44"/>
                <a:gd name="T9" fmla="*/ 0 h 141"/>
                <a:gd name="T10" fmla="*/ 22 w 44"/>
                <a:gd name="T11" fmla="*/ 0 h 141"/>
                <a:gd name="T12" fmla="*/ 44 w 44"/>
                <a:gd name="T13" fmla="*/ 23 h 141"/>
                <a:gd name="T14" fmla="*/ 44 w 44"/>
                <a:gd name="T15" fmla="*/ 119 h 141"/>
                <a:gd name="T16" fmla="*/ 22 w 44"/>
                <a:gd name="T17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141">
                  <a:moveTo>
                    <a:pt x="22" y="141"/>
                  </a:moveTo>
                  <a:cubicBezTo>
                    <a:pt x="22" y="141"/>
                    <a:pt x="22" y="141"/>
                    <a:pt x="22" y="141"/>
                  </a:cubicBezTo>
                  <a:cubicBezTo>
                    <a:pt x="10" y="141"/>
                    <a:pt x="0" y="131"/>
                    <a:pt x="0" y="119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0"/>
                    <a:pt x="10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34" y="0"/>
                    <a:pt x="44" y="10"/>
                    <a:pt x="44" y="23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4" y="131"/>
                    <a:pt x="34" y="141"/>
                    <a:pt x="22" y="141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" name="îṣļîḍê">
              <a:extLst>
                <a:ext uri="{FF2B5EF4-FFF2-40B4-BE49-F238E27FC236}">
                  <a16:creationId xmlns="" xmlns:a16="http://schemas.microsoft.com/office/drawing/2014/main" id="{22F66067-2A9B-47B5-9E53-8F21254AEF13}"/>
                </a:ext>
              </a:extLst>
            </p:cNvPr>
            <p:cNvSpPr/>
            <p:nvPr/>
          </p:nvSpPr>
          <p:spPr bwMode="auto">
            <a:xfrm>
              <a:off x="7591067" y="1588954"/>
              <a:ext cx="133800" cy="426124"/>
            </a:xfrm>
            <a:custGeom>
              <a:avLst/>
              <a:gdLst>
                <a:gd name="T0" fmla="*/ 22 w 44"/>
                <a:gd name="T1" fmla="*/ 141 h 141"/>
                <a:gd name="T2" fmla="*/ 22 w 44"/>
                <a:gd name="T3" fmla="*/ 141 h 141"/>
                <a:gd name="T4" fmla="*/ 0 w 44"/>
                <a:gd name="T5" fmla="*/ 119 h 141"/>
                <a:gd name="T6" fmla="*/ 0 w 44"/>
                <a:gd name="T7" fmla="*/ 23 h 141"/>
                <a:gd name="T8" fmla="*/ 22 w 44"/>
                <a:gd name="T9" fmla="*/ 0 h 141"/>
                <a:gd name="T10" fmla="*/ 22 w 44"/>
                <a:gd name="T11" fmla="*/ 0 h 141"/>
                <a:gd name="T12" fmla="*/ 44 w 44"/>
                <a:gd name="T13" fmla="*/ 23 h 141"/>
                <a:gd name="T14" fmla="*/ 44 w 44"/>
                <a:gd name="T15" fmla="*/ 119 h 141"/>
                <a:gd name="T16" fmla="*/ 22 w 44"/>
                <a:gd name="T17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141">
                  <a:moveTo>
                    <a:pt x="22" y="141"/>
                  </a:moveTo>
                  <a:cubicBezTo>
                    <a:pt x="22" y="141"/>
                    <a:pt x="22" y="141"/>
                    <a:pt x="22" y="141"/>
                  </a:cubicBezTo>
                  <a:cubicBezTo>
                    <a:pt x="10" y="141"/>
                    <a:pt x="0" y="131"/>
                    <a:pt x="0" y="119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0"/>
                    <a:pt x="10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34" y="0"/>
                    <a:pt x="44" y="10"/>
                    <a:pt x="44" y="23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4" y="131"/>
                    <a:pt x="34" y="141"/>
                    <a:pt x="22" y="141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" name="íṧ1ïďè">
              <a:extLst>
                <a:ext uri="{FF2B5EF4-FFF2-40B4-BE49-F238E27FC236}">
                  <a16:creationId xmlns="" xmlns:a16="http://schemas.microsoft.com/office/drawing/2014/main" id="{33512BE7-4E8E-4ADE-8634-19902B994EA1}"/>
                </a:ext>
              </a:extLst>
            </p:cNvPr>
            <p:cNvSpPr/>
            <p:nvPr/>
          </p:nvSpPr>
          <p:spPr bwMode="auto">
            <a:xfrm>
              <a:off x="6996240" y="1684941"/>
              <a:ext cx="263237" cy="610825"/>
            </a:xfrm>
            <a:custGeom>
              <a:avLst/>
              <a:gdLst>
                <a:gd name="T0" fmla="*/ 181 w 181"/>
                <a:gd name="T1" fmla="*/ 420 h 420"/>
                <a:gd name="T2" fmla="*/ 33 w 181"/>
                <a:gd name="T3" fmla="*/ 420 h 420"/>
                <a:gd name="T4" fmla="*/ 0 w 181"/>
                <a:gd name="T5" fmla="*/ 0 h 420"/>
                <a:gd name="T6" fmla="*/ 179 w 181"/>
                <a:gd name="T7" fmla="*/ 0 h 420"/>
                <a:gd name="T8" fmla="*/ 181 w 181"/>
                <a:gd name="T9" fmla="*/ 42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420">
                  <a:moveTo>
                    <a:pt x="181" y="420"/>
                  </a:moveTo>
                  <a:lnTo>
                    <a:pt x="33" y="420"/>
                  </a:lnTo>
                  <a:lnTo>
                    <a:pt x="0" y="0"/>
                  </a:lnTo>
                  <a:lnTo>
                    <a:pt x="179" y="0"/>
                  </a:lnTo>
                  <a:lnTo>
                    <a:pt x="181" y="420"/>
                  </a:lnTo>
                  <a:close/>
                </a:path>
              </a:pathLst>
            </a:custGeom>
            <a:solidFill>
              <a:srgbClr val="0110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" name="ïsļïdè">
              <a:extLst>
                <a:ext uri="{FF2B5EF4-FFF2-40B4-BE49-F238E27FC236}">
                  <a16:creationId xmlns="" xmlns:a16="http://schemas.microsoft.com/office/drawing/2014/main" id="{4E7DCC6D-E5EB-487F-8649-7C2064897CE3}"/>
                </a:ext>
              </a:extLst>
            </p:cNvPr>
            <p:cNvSpPr/>
            <p:nvPr/>
          </p:nvSpPr>
          <p:spPr bwMode="auto">
            <a:xfrm>
              <a:off x="7301652" y="1684941"/>
              <a:ext cx="260328" cy="610825"/>
            </a:xfrm>
            <a:custGeom>
              <a:avLst/>
              <a:gdLst>
                <a:gd name="T0" fmla="*/ 0 w 179"/>
                <a:gd name="T1" fmla="*/ 420 h 420"/>
                <a:gd name="T2" fmla="*/ 145 w 179"/>
                <a:gd name="T3" fmla="*/ 420 h 420"/>
                <a:gd name="T4" fmla="*/ 179 w 179"/>
                <a:gd name="T5" fmla="*/ 0 h 420"/>
                <a:gd name="T6" fmla="*/ 2 w 179"/>
                <a:gd name="T7" fmla="*/ 0 h 420"/>
                <a:gd name="T8" fmla="*/ 0 w 179"/>
                <a:gd name="T9" fmla="*/ 42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9" h="420">
                  <a:moveTo>
                    <a:pt x="0" y="420"/>
                  </a:moveTo>
                  <a:lnTo>
                    <a:pt x="145" y="420"/>
                  </a:lnTo>
                  <a:lnTo>
                    <a:pt x="179" y="0"/>
                  </a:lnTo>
                  <a:lnTo>
                    <a:pt x="2" y="0"/>
                  </a:lnTo>
                  <a:lnTo>
                    <a:pt x="0" y="420"/>
                  </a:lnTo>
                  <a:close/>
                </a:path>
              </a:pathLst>
            </a:custGeom>
            <a:solidFill>
              <a:srgbClr val="0110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" name="íṥ1iḍé">
              <a:extLst>
                <a:ext uri="{FF2B5EF4-FFF2-40B4-BE49-F238E27FC236}">
                  <a16:creationId xmlns="" xmlns:a16="http://schemas.microsoft.com/office/drawing/2014/main" id="{92C622ED-CB46-40A4-8046-C3A1646C1347}"/>
                </a:ext>
              </a:extLst>
            </p:cNvPr>
            <p:cNvSpPr/>
            <p:nvPr/>
          </p:nvSpPr>
          <p:spPr bwMode="auto">
            <a:xfrm>
              <a:off x="7851395" y="2977854"/>
              <a:ext cx="779529" cy="780984"/>
            </a:xfrm>
            <a:custGeom>
              <a:avLst/>
              <a:gdLst>
                <a:gd name="T0" fmla="*/ 121 w 258"/>
                <a:gd name="T1" fmla="*/ 236 h 259"/>
                <a:gd name="T2" fmla="*/ 23 w 258"/>
                <a:gd name="T3" fmla="*/ 137 h 259"/>
                <a:gd name="T4" fmla="*/ 23 w 258"/>
                <a:gd name="T5" fmla="*/ 52 h 259"/>
                <a:gd name="T6" fmla="*/ 52 w 258"/>
                <a:gd name="T7" fmla="*/ 24 h 259"/>
                <a:gd name="T8" fmla="*/ 137 w 258"/>
                <a:gd name="T9" fmla="*/ 24 h 259"/>
                <a:gd name="T10" fmla="*/ 235 w 258"/>
                <a:gd name="T11" fmla="*/ 123 h 259"/>
                <a:gd name="T12" fmla="*/ 234 w 258"/>
                <a:gd name="T13" fmla="*/ 208 h 259"/>
                <a:gd name="T14" fmla="*/ 206 w 258"/>
                <a:gd name="T15" fmla="*/ 236 h 259"/>
                <a:gd name="T16" fmla="*/ 121 w 258"/>
                <a:gd name="T17" fmla="*/ 236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8" h="259">
                  <a:moveTo>
                    <a:pt x="121" y="236"/>
                  </a:moveTo>
                  <a:cubicBezTo>
                    <a:pt x="23" y="137"/>
                    <a:pt x="23" y="137"/>
                    <a:pt x="23" y="137"/>
                  </a:cubicBezTo>
                  <a:cubicBezTo>
                    <a:pt x="0" y="114"/>
                    <a:pt x="0" y="75"/>
                    <a:pt x="23" y="52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76" y="0"/>
                    <a:pt x="114" y="1"/>
                    <a:pt x="137" y="24"/>
                  </a:cubicBezTo>
                  <a:cubicBezTo>
                    <a:pt x="235" y="123"/>
                    <a:pt x="235" y="123"/>
                    <a:pt x="235" y="123"/>
                  </a:cubicBezTo>
                  <a:cubicBezTo>
                    <a:pt x="258" y="146"/>
                    <a:pt x="258" y="185"/>
                    <a:pt x="234" y="208"/>
                  </a:cubicBezTo>
                  <a:cubicBezTo>
                    <a:pt x="206" y="236"/>
                    <a:pt x="206" y="236"/>
                    <a:pt x="206" y="236"/>
                  </a:cubicBezTo>
                  <a:cubicBezTo>
                    <a:pt x="182" y="259"/>
                    <a:pt x="144" y="259"/>
                    <a:pt x="121" y="236"/>
                  </a:cubicBezTo>
                  <a:close/>
                </a:path>
              </a:pathLst>
            </a:custGeom>
            <a:solidFill>
              <a:srgbClr val="8383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" name="îṣlîḍe">
              <a:extLst>
                <a:ext uri="{FF2B5EF4-FFF2-40B4-BE49-F238E27FC236}">
                  <a16:creationId xmlns="" xmlns:a16="http://schemas.microsoft.com/office/drawing/2014/main" id="{5B366C55-E08D-4452-9874-12C0ADDE8F6E}"/>
                </a:ext>
              </a:extLst>
            </p:cNvPr>
            <p:cNvSpPr/>
            <p:nvPr/>
          </p:nvSpPr>
          <p:spPr bwMode="auto">
            <a:xfrm>
              <a:off x="8060821" y="2748068"/>
              <a:ext cx="805707" cy="802799"/>
            </a:xfrm>
            <a:custGeom>
              <a:avLst/>
              <a:gdLst>
                <a:gd name="T0" fmla="*/ 157 w 267"/>
                <a:gd name="T1" fmla="*/ 28 h 266"/>
                <a:gd name="T2" fmla="*/ 69 w 267"/>
                <a:gd name="T3" fmla="*/ 22 h 266"/>
                <a:gd name="T4" fmla="*/ 68 w 267"/>
                <a:gd name="T5" fmla="*/ 23 h 266"/>
                <a:gd name="T6" fmla="*/ 67 w 267"/>
                <a:gd name="T7" fmla="*/ 24 h 266"/>
                <a:gd name="T8" fmla="*/ 66 w 267"/>
                <a:gd name="T9" fmla="*/ 25 h 266"/>
                <a:gd name="T10" fmla="*/ 65 w 267"/>
                <a:gd name="T11" fmla="*/ 26 h 266"/>
                <a:gd name="T12" fmla="*/ 64 w 267"/>
                <a:gd name="T13" fmla="*/ 27 h 266"/>
                <a:gd name="T14" fmla="*/ 63 w 267"/>
                <a:gd name="T15" fmla="*/ 28 h 266"/>
                <a:gd name="T16" fmla="*/ 62 w 267"/>
                <a:gd name="T17" fmla="*/ 29 h 266"/>
                <a:gd name="T18" fmla="*/ 61 w 267"/>
                <a:gd name="T19" fmla="*/ 30 h 266"/>
                <a:gd name="T20" fmla="*/ 60 w 267"/>
                <a:gd name="T21" fmla="*/ 31 h 266"/>
                <a:gd name="T22" fmla="*/ 59 w 267"/>
                <a:gd name="T23" fmla="*/ 32 h 266"/>
                <a:gd name="T24" fmla="*/ 58 w 267"/>
                <a:gd name="T25" fmla="*/ 33 h 266"/>
                <a:gd name="T26" fmla="*/ 57 w 267"/>
                <a:gd name="T27" fmla="*/ 34 h 266"/>
                <a:gd name="T28" fmla="*/ 56 w 267"/>
                <a:gd name="T29" fmla="*/ 35 h 266"/>
                <a:gd name="T30" fmla="*/ 55 w 267"/>
                <a:gd name="T31" fmla="*/ 36 h 266"/>
                <a:gd name="T32" fmla="*/ 54 w 267"/>
                <a:gd name="T33" fmla="*/ 37 h 266"/>
                <a:gd name="T34" fmla="*/ 53 w 267"/>
                <a:gd name="T35" fmla="*/ 38 h 266"/>
                <a:gd name="T36" fmla="*/ 52 w 267"/>
                <a:gd name="T37" fmla="*/ 39 h 266"/>
                <a:gd name="T38" fmla="*/ 51 w 267"/>
                <a:gd name="T39" fmla="*/ 40 h 266"/>
                <a:gd name="T40" fmla="*/ 50 w 267"/>
                <a:gd name="T41" fmla="*/ 41 h 266"/>
                <a:gd name="T42" fmla="*/ 16 w 267"/>
                <a:gd name="T43" fmla="*/ 89 h 266"/>
                <a:gd name="T44" fmla="*/ 177 w 267"/>
                <a:gd name="T45" fmla="*/ 251 h 266"/>
                <a:gd name="T46" fmla="*/ 225 w 267"/>
                <a:gd name="T47" fmla="*/ 217 h 266"/>
                <a:gd name="T48" fmla="*/ 226 w 267"/>
                <a:gd name="T49" fmla="*/ 217 h 266"/>
                <a:gd name="T50" fmla="*/ 227 w 267"/>
                <a:gd name="T51" fmla="*/ 216 h 266"/>
                <a:gd name="T52" fmla="*/ 228 w 267"/>
                <a:gd name="T53" fmla="*/ 215 h 266"/>
                <a:gd name="T54" fmla="*/ 229 w 267"/>
                <a:gd name="T55" fmla="*/ 214 h 266"/>
                <a:gd name="T56" fmla="*/ 230 w 267"/>
                <a:gd name="T57" fmla="*/ 213 h 266"/>
                <a:gd name="T58" fmla="*/ 231 w 267"/>
                <a:gd name="T59" fmla="*/ 212 h 266"/>
                <a:gd name="T60" fmla="*/ 232 w 267"/>
                <a:gd name="T61" fmla="*/ 211 h 266"/>
                <a:gd name="T62" fmla="*/ 233 w 267"/>
                <a:gd name="T63" fmla="*/ 210 h 266"/>
                <a:gd name="T64" fmla="*/ 234 w 267"/>
                <a:gd name="T65" fmla="*/ 209 h 266"/>
                <a:gd name="T66" fmla="*/ 235 w 267"/>
                <a:gd name="T67" fmla="*/ 208 h 266"/>
                <a:gd name="T68" fmla="*/ 236 w 267"/>
                <a:gd name="T69" fmla="*/ 207 h 266"/>
                <a:gd name="T70" fmla="*/ 237 w 267"/>
                <a:gd name="T71" fmla="*/ 206 h 266"/>
                <a:gd name="T72" fmla="*/ 238 w 267"/>
                <a:gd name="T73" fmla="*/ 205 h 266"/>
                <a:gd name="T74" fmla="*/ 239 w 267"/>
                <a:gd name="T75" fmla="*/ 204 h 266"/>
                <a:gd name="T76" fmla="*/ 240 w 267"/>
                <a:gd name="T77" fmla="*/ 203 h 266"/>
                <a:gd name="T78" fmla="*/ 241 w 267"/>
                <a:gd name="T79" fmla="*/ 202 h 266"/>
                <a:gd name="T80" fmla="*/ 242 w 267"/>
                <a:gd name="T81" fmla="*/ 201 h 266"/>
                <a:gd name="T82" fmla="*/ 243 w 267"/>
                <a:gd name="T83" fmla="*/ 200 h 266"/>
                <a:gd name="T84" fmla="*/ 244 w 267"/>
                <a:gd name="T85" fmla="*/ 199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7" h="266">
                  <a:moveTo>
                    <a:pt x="245" y="198"/>
                  </a:moveTo>
                  <a:cubicBezTo>
                    <a:pt x="267" y="176"/>
                    <a:pt x="266" y="138"/>
                    <a:pt x="239" y="110"/>
                  </a:cubicBezTo>
                  <a:cubicBezTo>
                    <a:pt x="157" y="28"/>
                    <a:pt x="157" y="28"/>
                    <a:pt x="157" y="28"/>
                  </a:cubicBezTo>
                  <a:cubicBezTo>
                    <a:pt x="130" y="0"/>
                    <a:pt x="92" y="0"/>
                    <a:pt x="70" y="21"/>
                  </a:cubicBezTo>
                  <a:cubicBezTo>
                    <a:pt x="69" y="21"/>
                    <a:pt x="69" y="22"/>
                    <a:pt x="69" y="22"/>
                  </a:cubicBezTo>
                  <a:cubicBezTo>
                    <a:pt x="69" y="22"/>
                    <a:pt x="69" y="22"/>
                    <a:pt x="69" y="22"/>
                  </a:cubicBezTo>
                  <a:cubicBezTo>
                    <a:pt x="69" y="22"/>
                    <a:pt x="69" y="22"/>
                    <a:pt x="69" y="22"/>
                  </a:cubicBezTo>
                  <a:cubicBezTo>
                    <a:pt x="68" y="22"/>
                    <a:pt x="68" y="23"/>
                    <a:pt x="68" y="23"/>
                  </a:cubicBezTo>
                  <a:cubicBezTo>
                    <a:pt x="68" y="23"/>
                    <a:pt x="68" y="23"/>
                    <a:pt x="68" y="23"/>
                  </a:cubicBezTo>
                  <a:cubicBezTo>
                    <a:pt x="68" y="23"/>
                    <a:pt x="68" y="23"/>
                    <a:pt x="68" y="23"/>
                  </a:cubicBezTo>
                  <a:cubicBezTo>
                    <a:pt x="67" y="23"/>
                    <a:pt x="67" y="24"/>
                    <a:pt x="67" y="24"/>
                  </a:cubicBezTo>
                  <a:cubicBezTo>
                    <a:pt x="67" y="24"/>
                    <a:pt x="67" y="24"/>
                    <a:pt x="67" y="24"/>
                  </a:cubicBezTo>
                  <a:cubicBezTo>
                    <a:pt x="67" y="24"/>
                    <a:pt x="67" y="24"/>
                    <a:pt x="67" y="24"/>
                  </a:cubicBezTo>
                  <a:cubicBezTo>
                    <a:pt x="66" y="24"/>
                    <a:pt x="66" y="25"/>
                    <a:pt x="66" y="25"/>
                  </a:cubicBezTo>
                  <a:cubicBezTo>
                    <a:pt x="66" y="25"/>
                    <a:pt x="66" y="25"/>
                    <a:pt x="66" y="25"/>
                  </a:cubicBezTo>
                  <a:cubicBezTo>
                    <a:pt x="66" y="25"/>
                    <a:pt x="66" y="25"/>
                    <a:pt x="66" y="25"/>
                  </a:cubicBezTo>
                  <a:cubicBezTo>
                    <a:pt x="65" y="25"/>
                    <a:pt x="65" y="25"/>
                    <a:pt x="65" y="26"/>
                  </a:cubicBezTo>
                  <a:cubicBezTo>
                    <a:pt x="65" y="26"/>
                    <a:pt x="65" y="26"/>
                    <a:pt x="65" y="26"/>
                  </a:cubicBezTo>
                  <a:cubicBezTo>
                    <a:pt x="65" y="26"/>
                    <a:pt x="65" y="26"/>
                    <a:pt x="65" y="26"/>
                  </a:cubicBezTo>
                  <a:cubicBezTo>
                    <a:pt x="64" y="26"/>
                    <a:pt x="64" y="26"/>
                    <a:pt x="64" y="27"/>
                  </a:cubicBezTo>
                  <a:cubicBezTo>
                    <a:pt x="64" y="27"/>
                    <a:pt x="64" y="27"/>
                    <a:pt x="64" y="27"/>
                  </a:cubicBezTo>
                  <a:cubicBezTo>
                    <a:pt x="64" y="27"/>
                    <a:pt x="64" y="27"/>
                    <a:pt x="64" y="27"/>
                  </a:cubicBezTo>
                  <a:cubicBezTo>
                    <a:pt x="63" y="27"/>
                    <a:pt x="63" y="27"/>
                    <a:pt x="63" y="28"/>
                  </a:cubicBezTo>
                  <a:cubicBezTo>
                    <a:pt x="63" y="28"/>
                    <a:pt x="63" y="28"/>
                    <a:pt x="63" y="28"/>
                  </a:cubicBezTo>
                  <a:cubicBezTo>
                    <a:pt x="63" y="28"/>
                    <a:pt x="63" y="28"/>
                    <a:pt x="63" y="28"/>
                  </a:cubicBezTo>
                  <a:cubicBezTo>
                    <a:pt x="63" y="28"/>
                    <a:pt x="62" y="28"/>
                    <a:pt x="62" y="29"/>
                  </a:cubicBezTo>
                  <a:cubicBezTo>
                    <a:pt x="62" y="29"/>
                    <a:pt x="62" y="29"/>
                    <a:pt x="62" y="29"/>
                  </a:cubicBezTo>
                  <a:cubicBezTo>
                    <a:pt x="62" y="29"/>
                    <a:pt x="62" y="29"/>
                    <a:pt x="62" y="29"/>
                  </a:cubicBezTo>
                  <a:cubicBezTo>
                    <a:pt x="62" y="29"/>
                    <a:pt x="61" y="29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0"/>
                    <a:pt x="60" y="30"/>
                    <a:pt x="60" y="30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31"/>
                    <a:pt x="59" y="31"/>
                    <a:pt x="59" y="31"/>
                  </a:cubicBezTo>
                  <a:cubicBezTo>
                    <a:pt x="59" y="32"/>
                    <a:pt x="59" y="32"/>
                    <a:pt x="59" y="32"/>
                  </a:cubicBezTo>
                  <a:cubicBezTo>
                    <a:pt x="59" y="32"/>
                    <a:pt x="59" y="32"/>
                    <a:pt x="59" y="32"/>
                  </a:cubicBezTo>
                  <a:cubicBezTo>
                    <a:pt x="59" y="32"/>
                    <a:pt x="58" y="32"/>
                    <a:pt x="58" y="32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7" y="33"/>
                    <a:pt x="57" y="33"/>
                  </a:cubicBezTo>
                  <a:cubicBezTo>
                    <a:pt x="57" y="34"/>
                    <a:pt x="57" y="34"/>
                    <a:pt x="57" y="34"/>
                  </a:cubicBezTo>
                  <a:cubicBezTo>
                    <a:pt x="57" y="34"/>
                    <a:pt x="57" y="34"/>
                    <a:pt x="57" y="34"/>
                  </a:cubicBezTo>
                  <a:cubicBezTo>
                    <a:pt x="57" y="34"/>
                    <a:pt x="56" y="34"/>
                    <a:pt x="56" y="34"/>
                  </a:cubicBezTo>
                  <a:cubicBezTo>
                    <a:pt x="56" y="34"/>
                    <a:pt x="56" y="35"/>
                    <a:pt x="56" y="35"/>
                  </a:cubicBezTo>
                  <a:cubicBezTo>
                    <a:pt x="56" y="35"/>
                    <a:pt x="56" y="35"/>
                    <a:pt x="56" y="35"/>
                  </a:cubicBezTo>
                  <a:cubicBezTo>
                    <a:pt x="56" y="35"/>
                    <a:pt x="56" y="35"/>
                    <a:pt x="55" y="35"/>
                  </a:cubicBezTo>
                  <a:cubicBezTo>
                    <a:pt x="55" y="35"/>
                    <a:pt x="55" y="36"/>
                    <a:pt x="55" y="36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5" y="36"/>
                    <a:pt x="55" y="36"/>
                    <a:pt x="54" y="36"/>
                  </a:cubicBezTo>
                  <a:cubicBezTo>
                    <a:pt x="54" y="36"/>
                    <a:pt x="54" y="37"/>
                    <a:pt x="54" y="37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4" y="37"/>
                    <a:pt x="54" y="37"/>
                    <a:pt x="53" y="37"/>
                  </a:cubicBezTo>
                  <a:cubicBezTo>
                    <a:pt x="53" y="37"/>
                    <a:pt x="53" y="38"/>
                    <a:pt x="53" y="38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3" y="38"/>
                    <a:pt x="53" y="38"/>
                    <a:pt x="52" y="38"/>
                  </a:cubicBezTo>
                  <a:cubicBezTo>
                    <a:pt x="52" y="38"/>
                    <a:pt x="52" y="38"/>
                    <a:pt x="52" y="39"/>
                  </a:cubicBezTo>
                  <a:cubicBezTo>
                    <a:pt x="52" y="39"/>
                    <a:pt x="52" y="39"/>
                    <a:pt x="52" y="39"/>
                  </a:cubicBezTo>
                  <a:cubicBezTo>
                    <a:pt x="52" y="39"/>
                    <a:pt x="52" y="39"/>
                    <a:pt x="51" y="39"/>
                  </a:cubicBezTo>
                  <a:cubicBezTo>
                    <a:pt x="51" y="39"/>
                    <a:pt x="51" y="39"/>
                    <a:pt x="51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40"/>
                    <a:pt x="51" y="40"/>
                    <a:pt x="50" y="40"/>
                  </a:cubicBezTo>
                  <a:cubicBezTo>
                    <a:pt x="50" y="40"/>
                    <a:pt x="50" y="40"/>
                    <a:pt x="50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46" y="44"/>
                    <a:pt x="43" y="48"/>
                    <a:pt x="41" y="52"/>
                  </a:cubicBezTo>
                  <a:cubicBezTo>
                    <a:pt x="16" y="89"/>
                    <a:pt x="16" y="89"/>
                    <a:pt x="16" y="89"/>
                  </a:cubicBezTo>
                  <a:cubicBezTo>
                    <a:pt x="0" y="113"/>
                    <a:pt x="8" y="150"/>
                    <a:pt x="31" y="174"/>
                  </a:cubicBezTo>
                  <a:cubicBezTo>
                    <a:pt x="92" y="235"/>
                    <a:pt x="92" y="235"/>
                    <a:pt x="92" y="235"/>
                  </a:cubicBezTo>
                  <a:cubicBezTo>
                    <a:pt x="115" y="259"/>
                    <a:pt x="152" y="266"/>
                    <a:pt x="177" y="251"/>
                  </a:cubicBezTo>
                  <a:cubicBezTo>
                    <a:pt x="214" y="227"/>
                    <a:pt x="214" y="227"/>
                    <a:pt x="214" y="227"/>
                  </a:cubicBezTo>
                  <a:cubicBezTo>
                    <a:pt x="218" y="224"/>
                    <a:pt x="222" y="221"/>
                    <a:pt x="225" y="218"/>
                  </a:cubicBezTo>
                  <a:cubicBezTo>
                    <a:pt x="225" y="218"/>
                    <a:pt x="225" y="218"/>
                    <a:pt x="225" y="217"/>
                  </a:cubicBezTo>
                  <a:cubicBezTo>
                    <a:pt x="225" y="217"/>
                    <a:pt x="225" y="217"/>
                    <a:pt x="225" y="217"/>
                  </a:cubicBezTo>
                  <a:cubicBezTo>
                    <a:pt x="226" y="217"/>
                    <a:pt x="226" y="217"/>
                    <a:pt x="226" y="217"/>
                  </a:cubicBezTo>
                  <a:cubicBezTo>
                    <a:pt x="226" y="217"/>
                    <a:pt x="226" y="217"/>
                    <a:pt x="226" y="217"/>
                  </a:cubicBezTo>
                  <a:cubicBezTo>
                    <a:pt x="226" y="216"/>
                    <a:pt x="226" y="216"/>
                    <a:pt x="226" y="216"/>
                  </a:cubicBezTo>
                  <a:cubicBezTo>
                    <a:pt x="227" y="216"/>
                    <a:pt x="227" y="216"/>
                    <a:pt x="227" y="216"/>
                  </a:cubicBezTo>
                  <a:cubicBezTo>
                    <a:pt x="227" y="216"/>
                    <a:pt x="227" y="216"/>
                    <a:pt x="227" y="216"/>
                  </a:cubicBezTo>
                  <a:cubicBezTo>
                    <a:pt x="227" y="215"/>
                    <a:pt x="227" y="215"/>
                    <a:pt x="227" y="215"/>
                  </a:cubicBezTo>
                  <a:cubicBezTo>
                    <a:pt x="228" y="215"/>
                    <a:pt x="228" y="215"/>
                    <a:pt x="228" y="215"/>
                  </a:cubicBezTo>
                  <a:cubicBezTo>
                    <a:pt x="228" y="215"/>
                    <a:pt x="228" y="215"/>
                    <a:pt x="228" y="215"/>
                  </a:cubicBezTo>
                  <a:cubicBezTo>
                    <a:pt x="228" y="214"/>
                    <a:pt x="228" y="214"/>
                    <a:pt x="228" y="214"/>
                  </a:cubicBezTo>
                  <a:cubicBezTo>
                    <a:pt x="229" y="214"/>
                    <a:pt x="229" y="214"/>
                    <a:pt x="229" y="214"/>
                  </a:cubicBezTo>
                  <a:cubicBezTo>
                    <a:pt x="229" y="214"/>
                    <a:pt x="229" y="214"/>
                    <a:pt x="229" y="214"/>
                  </a:cubicBezTo>
                  <a:cubicBezTo>
                    <a:pt x="229" y="213"/>
                    <a:pt x="229" y="213"/>
                    <a:pt x="229" y="213"/>
                  </a:cubicBezTo>
                  <a:cubicBezTo>
                    <a:pt x="230" y="213"/>
                    <a:pt x="230" y="213"/>
                    <a:pt x="230" y="213"/>
                  </a:cubicBezTo>
                  <a:cubicBezTo>
                    <a:pt x="230" y="213"/>
                    <a:pt x="230" y="213"/>
                    <a:pt x="230" y="213"/>
                  </a:cubicBezTo>
                  <a:cubicBezTo>
                    <a:pt x="230" y="212"/>
                    <a:pt x="230" y="212"/>
                    <a:pt x="230" y="212"/>
                  </a:cubicBezTo>
                  <a:cubicBezTo>
                    <a:pt x="230" y="212"/>
                    <a:pt x="231" y="212"/>
                    <a:pt x="231" y="212"/>
                  </a:cubicBezTo>
                  <a:cubicBezTo>
                    <a:pt x="231" y="212"/>
                    <a:pt x="231" y="212"/>
                    <a:pt x="231" y="212"/>
                  </a:cubicBezTo>
                  <a:cubicBezTo>
                    <a:pt x="231" y="212"/>
                    <a:pt x="231" y="211"/>
                    <a:pt x="231" y="211"/>
                  </a:cubicBezTo>
                  <a:cubicBezTo>
                    <a:pt x="231" y="211"/>
                    <a:pt x="232" y="211"/>
                    <a:pt x="232" y="211"/>
                  </a:cubicBezTo>
                  <a:cubicBezTo>
                    <a:pt x="232" y="211"/>
                    <a:pt x="232" y="211"/>
                    <a:pt x="232" y="211"/>
                  </a:cubicBezTo>
                  <a:cubicBezTo>
                    <a:pt x="232" y="211"/>
                    <a:pt x="232" y="210"/>
                    <a:pt x="232" y="210"/>
                  </a:cubicBezTo>
                  <a:cubicBezTo>
                    <a:pt x="232" y="210"/>
                    <a:pt x="233" y="210"/>
                    <a:pt x="233" y="210"/>
                  </a:cubicBezTo>
                  <a:cubicBezTo>
                    <a:pt x="233" y="210"/>
                    <a:pt x="233" y="210"/>
                    <a:pt x="233" y="210"/>
                  </a:cubicBezTo>
                  <a:cubicBezTo>
                    <a:pt x="233" y="210"/>
                    <a:pt x="233" y="209"/>
                    <a:pt x="233" y="209"/>
                  </a:cubicBezTo>
                  <a:cubicBezTo>
                    <a:pt x="233" y="209"/>
                    <a:pt x="234" y="209"/>
                    <a:pt x="234" y="209"/>
                  </a:cubicBezTo>
                  <a:cubicBezTo>
                    <a:pt x="234" y="209"/>
                    <a:pt x="234" y="209"/>
                    <a:pt x="234" y="209"/>
                  </a:cubicBezTo>
                  <a:cubicBezTo>
                    <a:pt x="234" y="209"/>
                    <a:pt x="234" y="208"/>
                    <a:pt x="234" y="208"/>
                  </a:cubicBezTo>
                  <a:cubicBezTo>
                    <a:pt x="234" y="208"/>
                    <a:pt x="235" y="208"/>
                    <a:pt x="235" y="208"/>
                  </a:cubicBezTo>
                  <a:cubicBezTo>
                    <a:pt x="235" y="208"/>
                    <a:pt x="235" y="208"/>
                    <a:pt x="235" y="208"/>
                  </a:cubicBezTo>
                  <a:cubicBezTo>
                    <a:pt x="235" y="208"/>
                    <a:pt x="235" y="208"/>
                    <a:pt x="235" y="207"/>
                  </a:cubicBezTo>
                  <a:cubicBezTo>
                    <a:pt x="235" y="207"/>
                    <a:pt x="236" y="207"/>
                    <a:pt x="236" y="207"/>
                  </a:cubicBezTo>
                  <a:cubicBezTo>
                    <a:pt x="236" y="207"/>
                    <a:pt x="236" y="207"/>
                    <a:pt x="236" y="207"/>
                  </a:cubicBezTo>
                  <a:cubicBezTo>
                    <a:pt x="236" y="207"/>
                    <a:pt x="236" y="207"/>
                    <a:pt x="236" y="206"/>
                  </a:cubicBezTo>
                  <a:cubicBezTo>
                    <a:pt x="236" y="206"/>
                    <a:pt x="237" y="206"/>
                    <a:pt x="237" y="206"/>
                  </a:cubicBezTo>
                  <a:cubicBezTo>
                    <a:pt x="237" y="206"/>
                    <a:pt x="237" y="206"/>
                    <a:pt x="237" y="206"/>
                  </a:cubicBezTo>
                  <a:cubicBezTo>
                    <a:pt x="237" y="206"/>
                    <a:pt x="237" y="206"/>
                    <a:pt x="237" y="205"/>
                  </a:cubicBezTo>
                  <a:cubicBezTo>
                    <a:pt x="237" y="205"/>
                    <a:pt x="238" y="205"/>
                    <a:pt x="238" y="205"/>
                  </a:cubicBezTo>
                  <a:cubicBezTo>
                    <a:pt x="238" y="205"/>
                    <a:pt x="238" y="205"/>
                    <a:pt x="238" y="205"/>
                  </a:cubicBezTo>
                  <a:cubicBezTo>
                    <a:pt x="238" y="205"/>
                    <a:pt x="238" y="205"/>
                    <a:pt x="238" y="204"/>
                  </a:cubicBezTo>
                  <a:cubicBezTo>
                    <a:pt x="238" y="204"/>
                    <a:pt x="238" y="204"/>
                    <a:pt x="239" y="204"/>
                  </a:cubicBezTo>
                  <a:cubicBezTo>
                    <a:pt x="239" y="204"/>
                    <a:pt x="239" y="204"/>
                    <a:pt x="239" y="204"/>
                  </a:cubicBezTo>
                  <a:cubicBezTo>
                    <a:pt x="239" y="204"/>
                    <a:pt x="239" y="204"/>
                    <a:pt x="239" y="203"/>
                  </a:cubicBezTo>
                  <a:cubicBezTo>
                    <a:pt x="239" y="203"/>
                    <a:pt x="239" y="203"/>
                    <a:pt x="240" y="203"/>
                  </a:cubicBezTo>
                  <a:cubicBezTo>
                    <a:pt x="240" y="203"/>
                    <a:pt x="240" y="203"/>
                    <a:pt x="240" y="203"/>
                  </a:cubicBezTo>
                  <a:cubicBezTo>
                    <a:pt x="240" y="203"/>
                    <a:pt x="240" y="203"/>
                    <a:pt x="240" y="203"/>
                  </a:cubicBezTo>
                  <a:cubicBezTo>
                    <a:pt x="240" y="202"/>
                    <a:pt x="240" y="202"/>
                    <a:pt x="241" y="202"/>
                  </a:cubicBezTo>
                  <a:cubicBezTo>
                    <a:pt x="241" y="202"/>
                    <a:pt x="241" y="202"/>
                    <a:pt x="241" y="202"/>
                  </a:cubicBezTo>
                  <a:cubicBezTo>
                    <a:pt x="241" y="202"/>
                    <a:pt x="241" y="202"/>
                    <a:pt x="241" y="202"/>
                  </a:cubicBezTo>
                  <a:cubicBezTo>
                    <a:pt x="241" y="201"/>
                    <a:pt x="241" y="201"/>
                    <a:pt x="242" y="201"/>
                  </a:cubicBezTo>
                  <a:cubicBezTo>
                    <a:pt x="242" y="201"/>
                    <a:pt x="242" y="201"/>
                    <a:pt x="242" y="201"/>
                  </a:cubicBezTo>
                  <a:cubicBezTo>
                    <a:pt x="242" y="201"/>
                    <a:pt x="242" y="201"/>
                    <a:pt x="242" y="201"/>
                  </a:cubicBezTo>
                  <a:cubicBezTo>
                    <a:pt x="242" y="200"/>
                    <a:pt x="242" y="200"/>
                    <a:pt x="243" y="200"/>
                  </a:cubicBezTo>
                  <a:cubicBezTo>
                    <a:pt x="243" y="200"/>
                    <a:pt x="243" y="200"/>
                    <a:pt x="243" y="200"/>
                  </a:cubicBezTo>
                  <a:cubicBezTo>
                    <a:pt x="243" y="200"/>
                    <a:pt x="243" y="200"/>
                    <a:pt x="243" y="200"/>
                  </a:cubicBezTo>
                  <a:cubicBezTo>
                    <a:pt x="243" y="199"/>
                    <a:pt x="243" y="199"/>
                    <a:pt x="244" y="199"/>
                  </a:cubicBezTo>
                  <a:cubicBezTo>
                    <a:pt x="244" y="199"/>
                    <a:pt x="244" y="199"/>
                    <a:pt x="244" y="199"/>
                  </a:cubicBezTo>
                  <a:cubicBezTo>
                    <a:pt x="244" y="199"/>
                    <a:pt x="244" y="199"/>
                    <a:pt x="244" y="199"/>
                  </a:cubicBezTo>
                  <a:cubicBezTo>
                    <a:pt x="244" y="199"/>
                    <a:pt x="244" y="198"/>
                    <a:pt x="245" y="198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" name="íṥḷïḋè">
              <a:extLst>
                <a:ext uri="{FF2B5EF4-FFF2-40B4-BE49-F238E27FC236}">
                  <a16:creationId xmlns="" xmlns:a16="http://schemas.microsoft.com/office/drawing/2014/main" id="{3EAFD5CD-4FA5-42A6-948C-A5700996B0E2}"/>
                </a:ext>
              </a:extLst>
            </p:cNvPr>
            <p:cNvSpPr/>
            <p:nvPr/>
          </p:nvSpPr>
          <p:spPr bwMode="auto">
            <a:xfrm>
              <a:off x="8060821" y="2796061"/>
              <a:ext cx="754806" cy="754806"/>
            </a:xfrm>
            <a:custGeom>
              <a:avLst/>
              <a:gdLst>
                <a:gd name="T0" fmla="*/ 92 w 250"/>
                <a:gd name="T1" fmla="*/ 219 h 250"/>
                <a:gd name="T2" fmla="*/ 31 w 250"/>
                <a:gd name="T3" fmla="*/ 158 h 250"/>
                <a:gd name="T4" fmla="*/ 16 w 250"/>
                <a:gd name="T5" fmla="*/ 73 h 250"/>
                <a:gd name="T6" fmla="*/ 41 w 250"/>
                <a:gd name="T7" fmla="*/ 36 h 250"/>
                <a:gd name="T8" fmla="*/ 137 w 250"/>
                <a:gd name="T9" fmla="*/ 32 h 250"/>
                <a:gd name="T10" fmla="*/ 219 w 250"/>
                <a:gd name="T11" fmla="*/ 114 h 250"/>
                <a:gd name="T12" fmla="*/ 214 w 250"/>
                <a:gd name="T13" fmla="*/ 211 h 250"/>
                <a:gd name="T14" fmla="*/ 177 w 250"/>
                <a:gd name="T15" fmla="*/ 235 h 250"/>
                <a:gd name="T16" fmla="*/ 92 w 250"/>
                <a:gd name="T17" fmla="*/ 219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92" y="219"/>
                  </a:moveTo>
                  <a:cubicBezTo>
                    <a:pt x="31" y="158"/>
                    <a:pt x="31" y="158"/>
                    <a:pt x="31" y="158"/>
                  </a:cubicBezTo>
                  <a:cubicBezTo>
                    <a:pt x="8" y="134"/>
                    <a:pt x="0" y="97"/>
                    <a:pt x="16" y="73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62" y="4"/>
                    <a:pt x="106" y="0"/>
                    <a:pt x="137" y="32"/>
                  </a:cubicBezTo>
                  <a:cubicBezTo>
                    <a:pt x="219" y="114"/>
                    <a:pt x="219" y="114"/>
                    <a:pt x="219" y="114"/>
                  </a:cubicBezTo>
                  <a:cubicBezTo>
                    <a:pt x="250" y="146"/>
                    <a:pt x="246" y="190"/>
                    <a:pt x="214" y="211"/>
                  </a:cubicBezTo>
                  <a:cubicBezTo>
                    <a:pt x="177" y="235"/>
                    <a:pt x="177" y="235"/>
                    <a:pt x="177" y="235"/>
                  </a:cubicBezTo>
                  <a:cubicBezTo>
                    <a:pt x="152" y="250"/>
                    <a:pt x="115" y="243"/>
                    <a:pt x="92" y="219"/>
                  </a:cubicBezTo>
                  <a:close/>
                </a:path>
              </a:pathLst>
            </a:custGeom>
            <a:solidFill>
              <a:srgbClr val="A0A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" name="íś1îḑè">
              <a:extLst>
                <a:ext uri="{FF2B5EF4-FFF2-40B4-BE49-F238E27FC236}">
                  <a16:creationId xmlns="" xmlns:a16="http://schemas.microsoft.com/office/drawing/2014/main" id="{EFA5D1BB-EC5E-4A18-9E9B-6DF9DCAE2FF5}"/>
                </a:ext>
              </a:extLst>
            </p:cNvPr>
            <p:cNvSpPr/>
            <p:nvPr/>
          </p:nvSpPr>
          <p:spPr bwMode="auto">
            <a:xfrm>
              <a:off x="7761225" y="2961856"/>
              <a:ext cx="350498" cy="350498"/>
            </a:xfrm>
            <a:custGeom>
              <a:avLst/>
              <a:gdLst>
                <a:gd name="T0" fmla="*/ 8 w 116"/>
                <a:gd name="T1" fmla="*/ 107 h 116"/>
                <a:gd name="T2" fmla="*/ 8 w 116"/>
                <a:gd name="T3" fmla="*/ 107 h 116"/>
                <a:gd name="T4" fmla="*/ 8 w 116"/>
                <a:gd name="T5" fmla="*/ 76 h 116"/>
                <a:gd name="T6" fmla="*/ 77 w 116"/>
                <a:gd name="T7" fmla="*/ 8 h 116"/>
                <a:gd name="T8" fmla="*/ 108 w 116"/>
                <a:gd name="T9" fmla="*/ 8 h 116"/>
                <a:gd name="T10" fmla="*/ 108 w 116"/>
                <a:gd name="T11" fmla="*/ 8 h 116"/>
                <a:gd name="T12" fmla="*/ 108 w 116"/>
                <a:gd name="T13" fmla="*/ 40 h 116"/>
                <a:gd name="T14" fmla="*/ 39 w 116"/>
                <a:gd name="T15" fmla="*/ 107 h 116"/>
                <a:gd name="T16" fmla="*/ 8 w 116"/>
                <a:gd name="T17" fmla="*/ 10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116">
                  <a:moveTo>
                    <a:pt x="8" y="107"/>
                  </a:moveTo>
                  <a:cubicBezTo>
                    <a:pt x="8" y="107"/>
                    <a:pt x="8" y="107"/>
                    <a:pt x="8" y="107"/>
                  </a:cubicBezTo>
                  <a:cubicBezTo>
                    <a:pt x="0" y="98"/>
                    <a:pt x="0" y="84"/>
                    <a:pt x="8" y="76"/>
                  </a:cubicBezTo>
                  <a:cubicBezTo>
                    <a:pt x="77" y="8"/>
                    <a:pt x="77" y="8"/>
                    <a:pt x="77" y="8"/>
                  </a:cubicBezTo>
                  <a:cubicBezTo>
                    <a:pt x="85" y="0"/>
                    <a:pt x="99" y="0"/>
                    <a:pt x="108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16" y="17"/>
                    <a:pt x="116" y="31"/>
                    <a:pt x="108" y="40"/>
                  </a:cubicBezTo>
                  <a:cubicBezTo>
                    <a:pt x="39" y="107"/>
                    <a:pt x="39" y="107"/>
                    <a:pt x="39" y="107"/>
                  </a:cubicBezTo>
                  <a:cubicBezTo>
                    <a:pt x="31" y="116"/>
                    <a:pt x="17" y="116"/>
                    <a:pt x="8" y="107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" name="î$ļîḋé">
              <a:extLst>
                <a:ext uri="{FF2B5EF4-FFF2-40B4-BE49-F238E27FC236}">
                  <a16:creationId xmlns="" xmlns:a16="http://schemas.microsoft.com/office/drawing/2014/main" id="{195ADD8E-0793-4C1E-8CC4-CEA31D4A6143}"/>
                </a:ext>
              </a:extLst>
            </p:cNvPr>
            <p:cNvSpPr/>
            <p:nvPr/>
          </p:nvSpPr>
          <p:spPr bwMode="auto">
            <a:xfrm>
              <a:off x="8296424" y="3502872"/>
              <a:ext cx="353406" cy="350498"/>
            </a:xfrm>
            <a:custGeom>
              <a:avLst/>
              <a:gdLst>
                <a:gd name="T0" fmla="*/ 8 w 117"/>
                <a:gd name="T1" fmla="*/ 107 h 116"/>
                <a:gd name="T2" fmla="*/ 8 w 117"/>
                <a:gd name="T3" fmla="*/ 107 h 116"/>
                <a:gd name="T4" fmla="*/ 8 w 117"/>
                <a:gd name="T5" fmla="*/ 76 h 116"/>
                <a:gd name="T6" fmla="*/ 77 w 117"/>
                <a:gd name="T7" fmla="*/ 8 h 116"/>
                <a:gd name="T8" fmla="*/ 108 w 117"/>
                <a:gd name="T9" fmla="*/ 8 h 116"/>
                <a:gd name="T10" fmla="*/ 108 w 117"/>
                <a:gd name="T11" fmla="*/ 8 h 116"/>
                <a:gd name="T12" fmla="*/ 108 w 117"/>
                <a:gd name="T13" fmla="*/ 39 h 116"/>
                <a:gd name="T14" fmla="*/ 40 w 117"/>
                <a:gd name="T15" fmla="*/ 107 h 116"/>
                <a:gd name="T16" fmla="*/ 8 w 117"/>
                <a:gd name="T17" fmla="*/ 10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7" h="116">
                  <a:moveTo>
                    <a:pt x="8" y="107"/>
                  </a:moveTo>
                  <a:cubicBezTo>
                    <a:pt x="8" y="107"/>
                    <a:pt x="8" y="107"/>
                    <a:pt x="8" y="107"/>
                  </a:cubicBezTo>
                  <a:cubicBezTo>
                    <a:pt x="0" y="98"/>
                    <a:pt x="0" y="84"/>
                    <a:pt x="8" y="76"/>
                  </a:cubicBezTo>
                  <a:cubicBezTo>
                    <a:pt x="77" y="8"/>
                    <a:pt x="77" y="8"/>
                    <a:pt x="77" y="8"/>
                  </a:cubicBezTo>
                  <a:cubicBezTo>
                    <a:pt x="85" y="0"/>
                    <a:pt x="99" y="0"/>
                    <a:pt x="108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17" y="17"/>
                    <a:pt x="116" y="31"/>
                    <a:pt x="108" y="39"/>
                  </a:cubicBezTo>
                  <a:cubicBezTo>
                    <a:pt x="40" y="107"/>
                    <a:pt x="40" y="107"/>
                    <a:pt x="40" y="107"/>
                  </a:cubicBezTo>
                  <a:cubicBezTo>
                    <a:pt x="31" y="116"/>
                    <a:pt x="17" y="115"/>
                    <a:pt x="8" y="107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" name="ïŝḻíḓè">
              <a:extLst>
                <a:ext uri="{FF2B5EF4-FFF2-40B4-BE49-F238E27FC236}">
                  <a16:creationId xmlns="" xmlns:a16="http://schemas.microsoft.com/office/drawing/2014/main" id="{421795F7-0BAA-44D5-98AD-C5D68EEBA3CF}"/>
                </a:ext>
              </a:extLst>
            </p:cNvPr>
            <p:cNvSpPr/>
            <p:nvPr/>
          </p:nvSpPr>
          <p:spPr bwMode="auto">
            <a:xfrm>
              <a:off x="7691417" y="3158193"/>
              <a:ext cx="546834" cy="580284"/>
            </a:xfrm>
            <a:custGeom>
              <a:avLst/>
              <a:gdLst>
                <a:gd name="T0" fmla="*/ 102 w 376"/>
                <a:gd name="T1" fmla="*/ 399 h 399"/>
                <a:gd name="T2" fmla="*/ 0 w 376"/>
                <a:gd name="T3" fmla="*/ 295 h 399"/>
                <a:gd name="T4" fmla="*/ 249 w 376"/>
                <a:gd name="T5" fmla="*/ 0 h 399"/>
                <a:gd name="T6" fmla="*/ 376 w 376"/>
                <a:gd name="T7" fmla="*/ 127 h 399"/>
                <a:gd name="T8" fmla="*/ 102 w 376"/>
                <a:gd name="T9" fmla="*/ 399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6" h="399">
                  <a:moveTo>
                    <a:pt x="102" y="399"/>
                  </a:moveTo>
                  <a:lnTo>
                    <a:pt x="0" y="295"/>
                  </a:lnTo>
                  <a:lnTo>
                    <a:pt x="249" y="0"/>
                  </a:lnTo>
                  <a:lnTo>
                    <a:pt x="376" y="127"/>
                  </a:lnTo>
                  <a:lnTo>
                    <a:pt x="102" y="399"/>
                  </a:lnTo>
                  <a:close/>
                </a:path>
              </a:pathLst>
            </a:custGeom>
            <a:solidFill>
              <a:srgbClr val="2EA9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" name="ïṡlïdé">
              <a:extLst>
                <a:ext uri="{FF2B5EF4-FFF2-40B4-BE49-F238E27FC236}">
                  <a16:creationId xmlns="" xmlns:a16="http://schemas.microsoft.com/office/drawing/2014/main" id="{8AEF70E7-55F1-4698-8ADA-84F3B8592489}"/>
                </a:ext>
              </a:extLst>
            </p:cNvPr>
            <p:cNvSpPr/>
            <p:nvPr/>
          </p:nvSpPr>
          <p:spPr bwMode="auto">
            <a:xfrm>
              <a:off x="7870302" y="3376345"/>
              <a:ext cx="631186" cy="542471"/>
            </a:xfrm>
            <a:custGeom>
              <a:avLst/>
              <a:gdLst>
                <a:gd name="T0" fmla="*/ 0 w 434"/>
                <a:gd name="T1" fmla="*/ 270 h 373"/>
                <a:gd name="T2" fmla="*/ 104 w 434"/>
                <a:gd name="T3" fmla="*/ 373 h 373"/>
                <a:gd name="T4" fmla="*/ 434 w 434"/>
                <a:gd name="T5" fmla="*/ 99 h 373"/>
                <a:gd name="T6" fmla="*/ 276 w 434"/>
                <a:gd name="T7" fmla="*/ 0 h 373"/>
                <a:gd name="T8" fmla="*/ 0 w 434"/>
                <a:gd name="T9" fmla="*/ 27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4" h="373">
                  <a:moveTo>
                    <a:pt x="0" y="270"/>
                  </a:moveTo>
                  <a:lnTo>
                    <a:pt x="104" y="373"/>
                  </a:lnTo>
                  <a:lnTo>
                    <a:pt x="434" y="99"/>
                  </a:lnTo>
                  <a:lnTo>
                    <a:pt x="276" y="0"/>
                  </a:lnTo>
                  <a:lnTo>
                    <a:pt x="0" y="270"/>
                  </a:lnTo>
                  <a:close/>
                </a:path>
              </a:pathLst>
            </a:custGeom>
            <a:solidFill>
              <a:srgbClr val="2EA9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" name="îŝľïḑè">
              <a:extLst>
                <a:ext uri="{FF2B5EF4-FFF2-40B4-BE49-F238E27FC236}">
                  <a16:creationId xmlns="" xmlns:a16="http://schemas.microsoft.com/office/drawing/2014/main" id="{4F4F565F-A5DA-4EDB-B869-8DBB6E3AB751}"/>
                </a:ext>
              </a:extLst>
            </p:cNvPr>
            <p:cNvSpPr/>
            <p:nvPr/>
          </p:nvSpPr>
          <p:spPr bwMode="auto">
            <a:xfrm>
              <a:off x="4775455" y="5088109"/>
              <a:ext cx="782438" cy="482843"/>
            </a:xfrm>
            <a:custGeom>
              <a:avLst/>
              <a:gdLst>
                <a:gd name="T0" fmla="*/ 60 w 259"/>
                <a:gd name="T1" fmla="*/ 0 h 160"/>
                <a:gd name="T2" fmla="*/ 199 w 259"/>
                <a:gd name="T3" fmla="*/ 0 h 160"/>
                <a:gd name="T4" fmla="*/ 259 w 259"/>
                <a:gd name="T5" fmla="*/ 60 h 160"/>
                <a:gd name="T6" fmla="*/ 259 w 259"/>
                <a:gd name="T7" fmla="*/ 100 h 160"/>
                <a:gd name="T8" fmla="*/ 199 w 259"/>
                <a:gd name="T9" fmla="*/ 160 h 160"/>
                <a:gd name="T10" fmla="*/ 60 w 259"/>
                <a:gd name="T11" fmla="*/ 160 h 160"/>
                <a:gd name="T12" fmla="*/ 0 w 259"/>
                <a:gd name="T13" fmla="*/ 100 h 160"/>
                <a:gd name="T14" fmla="*/ 0 w 259"/>
                <a:gd name="T15" fmla="*/ 60 h 160"/>
                <a:gd name="T16" fmla="*/ 60 w 259"/>
                <a:gd name="T17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9" h="160">
                  <a:moveTo>
                    <a:pt x="60" y="0"/>
                  </a:moveTo>
                  <a:cubicBezTo>
                    <a:pt x="199" y="0"/>
                    <a:pt x="199" y="0"/>
                    <a:pt x="199" y="0"/>
                  </a:cubicBezTo>
                  <a:cubicBezTo>
                    <a:pt x="232" y="0"/>
                    <a:pt x="259" y="27"/>
                    <a:pt x="259" y="60"/>
                  </a:cubicBezTo>
                  <a:cubicBezTo>
                    <a:pt x="259" y="100"/>
                    <a:pt x="259" y="100"/>
                    <a:pt x="259" y="100"/>
                  </a:cubicBezTo>
                  <a:cubicBezTo>
                    <a:pt x="259" y="133"/>
                    <a:pt x="232" y="160"/>
                    <a:pt x="199" y="160"/>
                  </a:cubicBezTo>
                  <a:cubicBezTo>
                    <a:pt x="60" y="160"/>
                    <a:pt x="60" y="160"/>
                    <a:pt x="60" y="160"/>
                  </a:cubicBezTo>
                  <a:cubicBezTo>
                    <a:pt x="27" y="160"/>
                    <a:pt x="0" y="133"/>
                    <a:pt x="0" y="10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27"/>
                    <a:pt x="27" y="0"/>
                    <a:pt x="60" y="0"/>
                  </a:cubicBezTo>
                  <a:close/>
                </a:path>
              </a:pathLst>
            </a:custGeom>
            <a:solidFill>
              <a:srgbClr val="8383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4" name="îSḻíḑê">
              <a:extLst>
                <a:ext uri="{FF2B5EF4-FFF2-40B4-BE49-F238E27FC236}">
                  <a16:creationId xmlns="" xmlns:a16="http://schemas.microsoft.com/office/drawing/2014/main" id="{AE561DDC-9073-4F53-A292-B8913B05A82B}"/>
                </a:ext>
              </a:extLst>
            </p:cNvPr>
            <p:cNvSpPr/>
            <p:nvPr/>
          </p:nvSpPr>
          <p:spPr bwMode="auto">
            <a:xfrm>
              <a:off x="4789998" y="5335348"/>
              <a:ext cx="753351" cy="581738"/>
            </a:xfrm>
            <a:custGeom>
              <a:avLst/>
              <a:gdLst>
                <a:gd name="T0" fmla="*/ 183 w 249"/>
                <a:gd name="T1" fmla="*/ 193 h 193"/>
                <a:gd name="T2" fmla="*/ 249 w 249"/>
                <a:gd name="T3" fmla="*/ 134 h 193"/>
                <a:gd name="T4" fmla="*/ 249 w 249"/>
                <a:gd name="T5" fmla="*/ 132 h 193"/>
                <a:gd name="T6" fmla="*/ 249 w 249"/>
                <a:gd name="T7" fmla="*/ 131 h 193"/>
                <a:gd name="T8" fmla="*/ 249 w 249"/>
                <a:gd name="T9" fmla="*/ 130 h 193"/>
                <a:gd name="T10" fmla="*/ 249 w 249"/>
                <a:gd name="T11" fmla="*/ 128 h 193"/>
                <a:gd name="T12" fmla="*/ 249 w 249"/>
                <a:gd name="T13" fmla="*/ 127 h 193"/>
                <a:gd name="T14" fmla="*/ 249 w 249"/>
                <a:gd name="T15" fmla="*/ 126 h 193"/>
                <a:gd name="T16" fmla="*/ 249 w 249"/>
                <a:gd name="T17" fmla="*/ 124 h 193"/>
                <a:gd name="T18" fmla="*/ 249 w 249"/>
                <a:gd name="T19" fmla="*/ 123 h 193"/>
                <a:gd name="T20" fmla="*/ 249 w 249"/>
                <a:gd name="T21" fmla="*/ 121 h 193"/>
                <a:gd name="T22" fmla="*/ 249 w 249"/>
                <a:gd name="T23" fmla="*/ 120 h 193"/>
                <a:gd name="T24" fmla="*/ 249 w 249"/>
                <a:gd name="T25" fmla="*/ 119 h 193"/>
                <a:gd name="T26" fmla="*/ 249 w 249"/>
                <a:gd name="T27" fmla="*/ 117 h 193"/>
                <a:gd name="T28" fmla="*/ 249 w 249"/>
                <a:gd name="T29" fmla="*/ 116 h 193"/>
                <a:gd name="T30" fmla="*/ 249 w 249"/>
                <a:gd name="T31" fmla="*/ 114 h 193"/>
                <a:gd name="T32" fmla="*/ 249 w 249"/>
                <a:gd name="T33" fmla="*/ 113 h 193"/>
                <a:gd name="T34" fmla="*/ 249 w 249"/>
                <a:gd name="T35" fmla="*/ 112 h 193"/>
                <a:gd name="T36" fmla="*/ 249 w 249"/>
                <a:gd name="T37" fmla="*/ 110 h 193"/>
                <a:gd name="T38" fmla="*/ 249 w 249"/>
                <a:gd name="T39" fmla="*/ 109 h 193"/>
                <a:gd name="T40" fmla="*/ 249 w 249"/>
                <a:gd name="T41" fmla="*/ 107 h 193"/>
                <a:gd name="T42" fmla="*/ 239 w 249"/>
                <a:gd name="T43" fmla="*/ 50 h 193"/>
                <a:gd name="T44" fmla="*/ 11 w 249"/>
                <a:gd name="T45" fmla="*/ 50 h 193"/>
                <a:gd name="T46" fmla="*/ 1 w 249"/>
                <a:gd name="T47" fmla="*/ 107 h 193"/>
                <a:gd name="T48" fmla="*/ 1 w 249"/>
                <a:gd name="T49" fmla="*/ 109 h 193"/>
                <a:gd name="T50" fmla="*/ 1 w 249"/>
                <a:gd name="T51" fmla="*/ 110 h 193"/>
                <a:gd name="T52" fmla="*/ 1 w 249"/>
                <a:gd name="T53" fmla="*/ 112 h 193"/>
                <a:gd name="T54" fmla="*/ 1 w 249"/>
                <a:gd name="T55" fmla="*/ 113 h 193"/>
                <a:gd name="T56" fmla="*/ 1 w 249"/>
                <a:gd name="T57" fmla="*/ 114 h 193"/>
                <a:gd name="T58" fmla="*/ 1 w 249"/>
                <a:gd name="T59" fmla="*/ 116 h 193"/>
                <a:gd name="T60" fmla="*/ 1 w 249"/>
                <a:gd name="T61" fmla="*/ 117 h 193"/>
                <a:gd name="T62" fmla="*/ 1 w 249"/>
                <a:gd name="T63" fmla="*/ 119 h 193"/>
                <a:gd name="T64" fmla="*/ 1 w 249"/>
                <a:gd name="T65" fmla="*/ 120 h 193"/>
                <a:gd name="T66" fmla="*/ 1 w 249"/>
                <a:gd name="T67" fmla="*/ 121 h 193"/>
                <a:gd name="T68" fmla="*/ 1 w 249"/>
                <a:gd name="T69" fmla="*/ 123 h 193"/>
                <a:gd name="T70" fmla="*/ 1 w 249"/>
                <a:gd name="T71" fmla="*/ 124 h 193"/>
                <a:gd name="T72" fmla="*/ 1 w 249"/>
                <a:gd name="T73" fmla="*/ 126 h 193"/>
                <a:gd name="T74" fmla="*/ 1 w 249"/>
                <a:gd name="T75" fmla="*/ 127 h 193"/>
                <a:gd name="T76" fmla="*/ 1 w 249"/>
                <a:gd name="T77" fmla="*/ 128 h 193"/>
                <a:gd name="T78" fmla="*/ 1 w 249"/>
                <a:gd name="T79" fmla="*/ 130 h 193"/>
                <a:gd name="T80" fmla="*/ 1 w 249"/>
                <a:gd name="T81" fmla="*/ 131 h 193"/>
                <a:gd name="T82" fmla="*/ 1 w 249"/>
                <a:gd name="T83" fmla="*/ 132 h 193"/>
                <a:gd name="T84" fmla="*/ 1 w 249"/>
                <a:gd name="T85" fmla="*/ 134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49" h="193">
                  <a:moveTo>
                    <a:pt x="1" y="135"/>
                  </a:moveTo>
                  <a:cubicBezTo>
                    <a:pt x="1" y="166"/>
                    <a:pt x="28" y="193"/>
                    <a:pt x="67" y="193"/>
                  </a:cubicBezTo>
                  <a:cubicBezTo>
                    <a:pt x="183" y="193"/>
                    <a:pt x="183" y="193"/>
                    <a:pt x="183" y="193"/>
                  </a:cubicBezTo>
                  <a:cubicBezTo>
                    <a:pt x="222" y="193"/>
                    <a:pt x="249" y="166"/>
                    <a:pt x="249" y="135"/>
                  </a:cubicBezTo>
                  <a:cubicBezTo>
                    <a:pt x="249" y="135"/>
                    <a:pt x="249" y="134"/>
                    <a:pt x="249" y="134"/>
                  </a:cubicBezTo>
                  <a:cubicBezTo>
                    <a:pt x="249" y="134"/>
                    <a:pt x="249" y="134"/>
                    <a:pt x="249" y="134"/>
                  </a:cubicBezTo>
                  <a:cubicBezTo>
                    <a:pt x="249" y="134"/>
                    <a:pt x="249" y="134"/>
                    <a:pt x="249" y="133"/>
                  </a:cubicBezTo>
                  <a:cubicBezTo>
                    <a:pt x="249" y="133"/>
                    <a:pt x="249" y="133"/>
                    <a:pt x="249" y="133"/>
                  </a:cubicBezTo>
                  <a:cubicBezTo>
                    <a:pt x="249" y="133"/>
                    <a:pt x="249" y="133"/>
                    <a:pt x="249" y="132"/>
                  </a:cubicBezTo>
                  <a:cubicBezTo>
                    <a:pt x="249" y="132"/>
                    <a:pt x="249" y="132"/>
                    <a:pt x="249" y="132"/>
                  </a:cubicBezTo>
                  <a:cubicBezTo>
                    <a:pt x="249" y="132"/>
                    <a:pt x="249" y="132"/>
                    <a:pt x="249" y="132"/>
                  </a:cubicBezTo>
                  <a:cubicBezTo>
                    <a:pt x="249" y="131"/>
                    <a:pt x="249" y="131"/>
                    <a:pt x="249" y="131"/>
                  </a:cubicBezTo>
                  <a:cubicBezTo>
                    <a:pt x="249" y="131"/>
                    <a:pt x="249" y="131"/>
                    <a:pt x="249" y="131"/>
                  </a:cubicBezTo>
                  <a:cubicBezTo>
                    <a:pt x="249" y="130"/>
                    <a:pt x="249" y="130"/>
                    <a:pt x="249" y="130"/>
                  </a:cubicBezTo>
                  <a:cubicBezTo>
                    <a:pt x="249" y="130"/>
                    <a:pt x="249" y="130"/>
                    <a:pt x="249" y="130"/>
                  </a:cubicBezTo>
                  <a:cubicBezTo>
                    <a:pt x="249" y="130"/>
                    <a:pt x="249" y="129"/>
                    <a:pt x="249" y="129"/>
                  </a:cubicBezTo>
                  <a:cubicBezTo>
                    <a:pt x="249" y="129"/>
                    <a:pt x="249" y="129"/>
                    <a:pt x="249" y="129"/>
                  </a:cubicBezTo>
                  <a:cubicBezTo>
                    <a:pt x="249" y="129"/>
                    <a:pt x="249" y="128"/>
                    <a:pt x="249" y="128"/>
                  </a:cubicBezTo>
                  <a:cubicBezTo>
                    <a:pt x="249" y="128"/>
                    <a:pt x="249" y="128"/>
                    <a:pt x="249" y="128"/>
                  </a:cubicBezTo>
                  <a:cubicBezTo>
                    <a:pt x="249" y="128"/>
                    <a:pt x="249" y="128"/>
                    <a:pt x="249" y="127"/>
                  </a:cubicBezTo>
                  <a:cubicBezTo>
                    <a:pt x="249" y="127"/>
                    <a:pt x="249" y="127"/>
                    <a:pt x="249" y="127"/>
                  </a:cubicBezTo>
                  <a:cubicBezTo>
                    <a:pt x="249" y="127"/>
                    <a:pt x="249" y="127"/>
                    <a:pt x="249" y="126"/>
                  </a:cubicBezTo>
                  <a:cubicBezTo>
                    <a:pt x="249" y="126"/>
                    <a:pt x="249" y="126"/>
                    <a:pt x="249" y="126"/>
                  </a:cubicBezTo>
                  <a:cubicBezTo>
                    <a:pt x="249" y="126"/>
                    <a:pt x="249" y="126"/>
                    <a:pt x="249" y="126"/>
                  </a:cubicBezTo>
                  <a:cubicBezTo>
                    <a:pt x="249" y="125"/>
                    <a:pt x="249" y="125"/>
                    <a:pt x="249" y="125"/>
                  </a:cubicBezTo>
                  <a:cubicBezTo>
                    <a:pt x="249" y="125"/>
                    <a:pt x="249" y="125"/>
                    <a:pt x="249" y="125"/>
                  </a:cubicBezTo>
                  <a:cubicBezTo>
                    <a:pt x="249" y="124"/>
                    <a:pt x="249" y="124"/>
                    <a:pt x="249" y="124"/>
                  </a:cubicBezTo>
                  <a:cubicBezTo>
                    <a:pt x="249" y="124"/>
                    <a:pt x="249" y="124"/>
                    <a:pt x="249" y="124"/>
                  </a:cubicBezTo>
                  <a:cubicBezTo>
                    <a:pt x="249" y="123"/>
                    <a:pt x="249" y="123"/>
                    <a:pt x="249" y="123"/>
                  </a:cubicBezTo>
                  <a:cubicBezTo>
                    <a:pt x="249" y="123"/>
                    <a:pt x="249" y="123"/>
                    <a:pt x="249" y="123"/>
                  </a:cubicBezTo>
                  <a:cubicBezTo>
                    <a:pt x="249" y="123"/>
                    <a:pt x="249" y="122"/>
                    <a:pt x="249" y="122"/>
                  </a:cubicBezTo>
                  <a:cubicBezTo>
                    <a:pt x="249" y="122"/>
                    <a:pt x="249" y="122"/>
                    <a:pt x="249" y="122"/>
                  </a:cubicBezTo>
                  <a:cubicBezTo>
                    <a:pt x="249" y="122"/>
                    <a:pt x="249" y="121"/>
                    <a:pt x="249" y="121"/>
                  </a:cubicBezTo>
                  <a:cubicBezTo>
                    <a:pt x="249" y="121"/>
                    <a:pt x="249" y="121"/>
                    <a:pt x="249" y="121"/>
                  </a:cubicBezTo>
                  <a:cubicBezTo>
                    <a:pt x="249" y="121"/>
                    <a:pt x="249" y="121"/>
                    <a:pt x="249" y="120"/>
                  </a:cubicBezTo>
                  <a:cubicBezTo>
                    <a:pt x="249" y="120"/>
                    <a:pt x="249" y="120"/>
                    <a:pt x="249" y="120"/>
                  </a:cubicBezTo>
                  <a:cubicBezTo>
                    <a:pt x="249" y="120"/>
                    <a:pt x="249" y="120"/>
                    <a:pt x="249" y="119"/>
                  </a:cubicBezTo>
                  <a:cubicBezTo>
                    <a:pt x="249" y="119"/>
                    <a:pt x="249" y="119"/>
                    <a:pt x="249" y="119"/>
                  </a:cubicBezTo>
                  <a:cubicBezTo>
                    <a:pt x="249" y="119"/>
                    <a:pt x="249" y="119"/>
                    <a:pt x="249" y="119"/>
                  </a:cubicBezTo>
                  <a:cubicBezTo>
                    <a:pt x="249" y="118"/>
                    <a:pt x="249" y="118"/>
                    <a:pt x="249" y="118"/>
                  </a:cubicBezTo>
                  <a:cubicBezTo>
                    <a:pt x="249" y="118"/>
                    <a:pt x="249" y="118"/>
                    <a:pt x="249" y="118"/>
                  </a:cubicBezTo>
                  <a:cubicBezTo>
                    <a:pt x="249" y="117"/>
                    <a:pt x="249" y="117"/>
                    <a:pt x="249" y="117"/>
                  </a:cubicBezTo>
                  <a:cubicBezTo>
                    <a:pt x="249" y="117"/>
                    <a:pt x="249" y="117"/>
                    <a:pt x="249" y="117"/>
                  </a:cubicBezTo>
                  <a:cubicBezTo>
                    <a:pt x="249" y="117"/>
                    <a:pt x="249" y="116"/>
                    <a:pt x="249" y="116"/>
                  </a:cubicBezTo>
                  <a:cubicBezTo>
                    <a:pt x="249" y="116"/>
                    <a:pt x="249" y="116"/>
                    <a:pt x="249" y="116"/>
                  </a:cubicBezTo>
                  <a:cubicBezTo>
                    <a:pt x="249" y="116"/>
                    <a:pt x="249" y="115"/>
                    <a:pt x="249" y="115"/>
                  </a:cubicBezTo>
                  <a:cubicBezTo>
                    <a:pt x="249" y="115"/>
                    <a:pt x="249" y="115"/>
                    <a:pt x="249" y="115"/>
                  </a:cubicBezTo>
                  <a:cubicBezTo>
                    <a:pt x="249" y="115"/>
                    <a:pt x="249" y="115"/>
                    <a:pt x="249" y="114"/>
                  </a:cubicBezTo>
                  <a:cubicBezTo>
                    <a:pt x="249" y="114"/>
                    <a:pt x="249" y="114"/>
                    <a:pt x="249" y="114"/>
                  </a:cubicBezTo>
                  <a:cubicBezTo>
                    <a:pt x="249" y="114"/>
                    <a:pt x="249" y="114"/>
                    <a:pt x="249" y="113"/>
                  </a:cubicBezTo>
                  <a:cubicBezTo>
                    <a:pt x="249" y="113"/>
                    <a:pt x="249" y="113"/>
                    <a:pt x="249" y="113"/>
                  </a:cubicBezTo>
                  <a:cubicBezTo>
                    <a:pt x="249" y="113"/>
                    <a:pt x="249" y="113"/>
                    <a:pt x="249" y="113"/>
                  </a:cubicBezTo>
                  <a:cubicBezTo>
                    <a:pt x="249" y="112"/>
                    <a:pt x="249" y="112"/>
                    <a:pt x="249" y="112"/>
                  </a:cubicBezTo>
                  <a:cubicBezTo>
                    <a:pt x="249" y="112"/>
                    <a:pt x="249" y="112"/>
                    <a:pt x="249" y="112"/>
                  </a:cubicBezTo>
                  <a:cubicBezTo>
                    <a:pt x="249" y="111"/>
                    <a:pt x="249" y="111"/>
                    <a:pt x="249" y="111"/>
                  </a:cubicBezTo>
                  <a:cubicBezTo>
                    <a:pt x="249" y="111"/>
                    <a:pt x="249" y="111"/>
                    <a:pt x="249" y="111"/>
                  </a:cubicBezTo>
                  <a:cubicBezTo>
                    <a:pt x="249" y="111"/>
                    <a:pt x="249" y="110"/>
                    <a:pt x="249" y="110"/>
                  </a:cubicBezTo>
                  <a:cubicBezTo>
                    <a:pt x="249" y="110"/>
                    <a:pt x="249" y="110"/>
                    <a:pt x="249" y="110"/>
                  </a:cubicBezTo>
                  <a:cubicBezTo>
                    <a:pt x="249" y="110"/>
                    <a:pt x="249" y="109"/>
                    <a:pt x="249" y="109"/>
                  </a:cubicBezTo>
                  <a:cubicBezTo>
                    <a:pt x="249" y="109"/>
                    <a:pt x="249" y="109"/>
                    <a:pt x="249" y="109"/>
                  </a:cubicBezTo>
                  <a:cubicBezTo>
                    <a:pt x="249" y="109"/>
                    <a:pt x="249" y="109"/>
                    <a:pt x="249" y="108"/>
                  </a:cubicBezTo>
                  <a:cubicBezTo>
                    <a:pt x="249" y="108"/>
                    <a:pt x="249" y="108"/>
                    <a:pt x="249" y="108"/>
                  </a:cubicBezTo>
                  <a:cubicBezTo>
                    <a:pt x="249" y="108"/>
                    <a:pt x="249" y="108"/>
                    <a:pt x="249" y="107"/>
                  </a:cubicBezTo>
                  <a:cubicBezTo>
                    <a:pt x="249" y="107"/>
                    <a:pt x="249" y="107"/>
                    <a:pt x="249" y="107"/>
                  </a:cubicBezTo>
                  <a:cubicBezTo>
                    <a:pt x="249" y="102"/>
                    <a:pt x="249" y="98"/>
                    <a:pt x="248" y="93"/>
                  </a:cubicBezTo>
                  <a:cubicBezTo>
                    <a:pt x="239" y="50"/>
                    <a:pt x="239" y="50"/>
                    <a:pt x="239" y="50"/>
                  </a:cubicBezTo>
                  <a:cubicBezTo>
                    <a:pt x="233" y="21"/>
                    <a:pt x="201" y="0"/>
                    <a:pt x="168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49" y="0"/>
                    <a:pt x="17" y="21"/>
                    <a:pt x="11" y="50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1" y="98"/>
                    <a:pt x="0" y="102"/>
                    <a:pt x="1" y="107"/>
                  </a:cubicBezTo>
                  <a:cubicBezTo>
                    <a:pt x="1" y="107"/>
                    <a:pt x="1" y="107"/>
                    <a:pt x="1" y="107"/>
                  </a:cubicBezTo>
                  <a:cubicBezTo>
                    <a:pt x="1" y="108"/>
                    <a:pt x="1" y="108"/>
                    <a:pt x="1" y="108"/>
                  </a:cubicBezTo>
                  <a:cubicBezTo>
                    <a:pt x="1" y="108"/>
                    <a:pt x="1" y="108"/>
                    <a:pt x="1" y="108"/>
                  </a:cubicBezTo>
                  <a:cubicBezTo>
                    <a:pt x="1" y="109"/>
                    <a:pt x="1" y="109"/>
                    <a:pt x="1" y="109"/>
                  </a:cubicBezTo>
                  <a:cubicBezTo>
                    <a:pt x="1" y="109"/>
                    <a:pt x="1" y="109"/>
                    <a:pt x="1" y="109"/>
                  </a:cubicBezTo>
                  <a:cubicBezTo>
                    <a:pt x="1" y="109"/>
                    <a:pt x="1" y="110"/>
                    <a:pt x="1" y="110"/>
                  </a:cubicBezTo>
                  <a:cubicBezTo>
                    <a:pt x="1" y="110"/>
                    <a:pt x="1" y="110"/>
                    <a:pt x="1" y="110"/>
                  </a:cubicBezTo>
                  <a:cubicBezTo>
                    <a:pt x="1" y="110"/>
                    <a:pt x="1" y="111"/>
                    <a:pt x="1" y="111"/>
                  </a:cubicBezTo>
                  <a:cubicBezTo>
                    <a:pt x="1" y="111"/>
                    <a:pt x="1" y="111"/>
                    <a:pt x="1" y="111"/>
                  </a:cubicBezTo>
                  <a:cubicBezTo>
                    <a:pt x="1" y="111"/>
                    <a:pt x="1" y="111"/>
                    <a:pt x="1" y="112"/>
                  </a:cubicBezTo>
                  <a:cubicBezTo>
                    <a:pt x="1" y="112"/>
                    <a:pt x="1" y="112"/>
                    <a:pt x="1" y="112"/>
                  </a:cubicBezTo>
                  <a:cubicBezTo>
                    <a:pt x="1" y="112"/>
                    <a:pt x="1" y="112"/>
                    <a:pt x="1" y="113"/>
                  </a:cubicBezTo>
                  <a:cubicBezTo>
                    <a:pt x="1" y="113"/>
                    <a:pt x="1" y="113"/>
                    <a:pt x="1" y="113"/>
                  </a:cubicBezTo>
                  <a:cubicBezTo>
                    <a:pt x="1" y="113"/>
                    <a:pt x="1" y="113"/>
                    <a:pt x="1" y="113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5"/>
                    <a:pt x="1" y="115"/>
                    <a:pt x="1" y="115"/>
                  </a:cubicBezTo>
                  <a:cubicBezTo>
                    <a:pt x="1" y="115"/>
                    <a:pt x="1" y="115"/>
                    <a:pt x="1" y="115"/>
                  </a:cubicBezTo>
                  <a:cubicBezTo>
                    <a:pt x="1" y="115"/>
                    <a:pt x="1" y="116"/>
                    <a:pt x="1" y="116"/>
                  </a:cubicBezTo>
                  <a:cubicBezTo>
                    <a:pt x="1" y="116"/>
                    <a:pt x="1" y="116"/>
                    <a:pt x="1" y="116"/>
                  </a:cubicBezTo>
                  <a:cubicBezTo>
                    <a:pt x="1" y="116"/>
                    <a:pt x="1" y="117"/>
                    <a:pt x="1" y="117"/>
                  </a:cubicBezTo>
                  <a:cubicBezTo>
                    <a:pt x="1" y="117"/>
                    <a:pt x="1" y="117"/>
                    <a:pt x="1" y="117"/>
                  </a:cubicBezTo>
                  <a:cubicBezTo>
                    <a:pt x="1" y="117"/>
                    <a:pt x="1" y="117"/>
                    <a:pt x="1" y="118"/>
                  </a:cubicBezTo>
                  <a:cubicBezTo>
                    <a:pt x="1" y="118"/>
                    <a:pt x="1" y="118"/>
                    <a:pt x="1" y="118"/>
                  </a:cubicBezTo>
                  <a:cubicBezTo>
                    <a:pt x="1" y="118"/>
                    <a:pt x="1" y="118"/>
                    <a:pt x="1" y="119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1" y="120"/>
                    <a:pt x="1" y="120"/>
                    <a:pt x="1" y="120"/>
                  </a:cubicBezTo>
                  <a:cubicBezTo>
                    <a:pt x="1" y="120"/>
                    <a:pt x="1" y="120"/>
                    <a:pt x="1" y="120"/>
                  </a:cubicBezTo>
                  <a:cubicBezTo>
                    <a:pt x="1" y="121"/>
                    <a:pt x="1" y="121"/>
                    <a:pt x="1" y="121"/>
                  </a:cubicBezTo>
                  <a:cubicBezTo>
                    <a:pt x="1" y="121"/>
                    <a:pt x="1" y="121"/>
                    <a:pt x="1" y="121"/>
                  </a:cubicBezTo>
                  <a:cubicBezTo>
                    <a:pt x="1" y="121"/>
                    <a:pt x="1" y="122"/>
                    <a:pt x="1" y="122"/>
                  </a:cubicBezTo>
                  <a:cubicBezTo>
                    <a:pt x="1" y="122"/>
                    <a:pt x="1" y="122"/>
                    <a:pt x="1" y="122"/>
                  </a:cubicBezTo>
                  <a:cubicBezTo>
                    <a:pt x="1" y="122"/>
                    <a:pt x="1" y="123"/>
                    <a:pt x="1" y="123"/>
                  </a:cubicBezTo>
                  <a:cubicBezTo>
                    <a:pt x="1" y="123"/>
                    <a:pt x="1" y="123"/>
                    <a:pt x="1" y="123"/>
                  </a:cubicBezTo>
                  <a:cubicBezTo>
                    <a:pt x="1" y="123"/>
                    <a:pt x="1" y="123"/>
                    <a:pt x="1" y="124"/>
                  </a:cubicBezTo>
                  <a:cubicBezTo>
                    <a:pt x="1" y="124"/>
                    <a:pt x="1" y="124"/>
                    <a:pt x="1" y="124"/>
                  </a:cubicBezTo>
                  <a:cubicBezTo>
                    <a:pt x="1" y="124"/>
                    <a:pt x="1" y="124"/>
                    <a:pt x="1" y="125"/>
                  </a:cubicBezTo>
                  <a:cubicBezTo>
                    <a:pt x="1" y="125"/>
                    <a:pt x="1" y="125"/>
                    <a:pt x="1" y="125"/>
                  </a:cubicBezTo>
                  <a:cubicBezTo>
                    <a:pt x="1" y="125"/>
                    <a:pt x="1" y="125"/>
                    <a:pt x="1" y="126"/>
                  </a:cubicBezTo>
                  <a:cubicBezTo>
                    <a:pt x="1" y="126"/>
                    <a:pt x="1" y="126"/>
                    <a:pt x="1" y="126"/>
                  </a:cubicBezTo>
                  <a:cubicBezTo>
                    <a:pt x="1" y="126"/>
                    <a:pt x="1" y="126"/>
                    <a:pt x="1" y="126"/>
                  </a:cubicBezTo>
                  <a:cubicBezTo>
                    <a:pt x="1" y="127"/>
                    <a:pt x="1" y="127"/>
                    <a:pt x="1" y="127"/>
                  </a:cubicBezTo>
                  <a:cubicBezTo>
                    <a:pt x="1" y="127"/>
                    <a:pt x="1" y="127"/>
                    <a:pt x="1" y="127"/>
                  </a:cubicBezTo>
                  <a:cubicBezTo>
                    <a:pt x="1" y="128"/>
                    <a:pt x="1" y="128"/>
                    <a:pt x="1" y="128"/>
                  </a:cubicBezTo>
                  <a:cubicBezTo>
                    <a:pt x="1" y="128"/>
                    <a:pt x="1" y="128"/>
                    <a:pt x="1" y="128"/>
                  </a:cubicBezTo>
                  <a:cubicBezTo>
                    <a:pt x="1" y="128"/>
                    <a:pt x="1" y="129"/>
                    <a:pt x="1" y="129"/>
                  </a:cubicBezTo>
                  <a:cubicBezTo>
                    <a:pt x="1" y="129"/>
                    <a:pt x="1" y="129"/>
                    <a:pt x="1" y="129"/>
                  </a:cubicBezTo>
                  <a:cubicBezTo>
                    <a:pt x="1" y="129"/>
                    <a:pt x="1" y="130"/>
                    <a:pt x="1" y="130"/>
                  </a:cubicBezTo>
                  <a:cubicBezTo>
                    <a:pt x="1" y="130"/>
                    <a:pt x="1" y="130"/>
                    <a:pt x="1" y="130"/>
                  </a:cubicBezTo>
                  <a:cubicBezTo>
                    <a:pt x="1" y="130"/>
                    <a:pt x="1" y="130"/>
                    <a:pt x="1" y="131"/>
                  </a:cubicBezTo>
                  <a:cubicBezTo>
                    <a:pt x="1" y="131"/>
                    <a:pt x="1" y="131"/>
                    <a:pt x="1" y="131"/>
                  </a:cubicBezTo>
                  <a:cubicBezTo>
                    <a:pt x="1" y="131"/>
                    <a:pt x="1" y="131"/>
                    <a:pt x="1" y="132"/>
                  </a:cubicBezTo>
                  <a:cubicBezTo>
                    <a:pt x="1" y="132"/>
                    <a:pt x="1" y="132"/>
                    <a:pt x="1" y="132"/>
                  </a:cubicBezTo>
                  <a:cubicBezTo>
                    <a:pt x="1" y="132"/>
                    <a:pt x="1" y="132"/>
                    <a:pt x="1" y="132"/>
                  </a:cubicBezTo>
                  <a:cubicBezTo>
                    <a:pt x="1" y="133"/>
                    <a:pt x="1" y="133"/>
                    <a:pt x="1" y="133"/>
                  </a:cubicBezTo>
                  <a:cubicBezTo>
                    <a:pt x="1" y="133"/>
                    <a:pt x="1" y="133"/>
                    <a:pt x="1" y="133"/>
                  </a:cubicBezTo>
                  <a:cubicBezTo>
                    <a:pt x="1" y="134"/>
                    <a:pt x="1" y="134"/>
                    <a:pt x="1" y="134"/>
                  </a:cubicBezTo>
                  <a:cubicBezTo>
                    <a:pt x="1" y="134"/>
                    <a:pt x="1" y="134"/>
                    <a:pt x="1" y="134"/>
                  </a:cubicBezTo>
                  <a:cubicBezTo>
                    <a:pt x="1" y="134"/>
                    <a:pt x="1" y="135"/>
                    <a:pt x="1" y="135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5" name="íšḻîḍe">
              <a:extLst>
                <a:ext uri="{FF2B5EF4-FFF2-40B4-BE49-F238E27FC236}">
                  <a16:creationId xmlns="" xmlns:a16="http://schemas.microsoft.com/office/drawing/2014/main" id="{445AC3CC-B343-492F-BEAE-979A14C385BE}"/>
                </a:ext>
              </a:extLst>
            </p:cNvPr>
            <p:cNvSpPr/>
            <p:nvPr/>
          </p:nvSpPr>
          <p:spPr bwMode="auto">
            <a:xfrm>
              <a:off x="4772546" y="5335348"/>
              <a:ext cx="791164" cy="497386"/>
            </a:xfrm>
            <a:custGeom>
              <a:avLst/>
              <a:gdLst>
                <a:gd name="T0" fmla="*/ 88 w 262"/>
                <a:gd name="T1" fmla="*/ 0 h 165"/>
                <a:gd name="T2" fmla="*/ 174 w 262"/>
                <a:gd name="T3" fmla="*/ 0 h 165"/>
                <a:gd name="T4" fmla="*/ 245 w 262"/>
                <a:gd name="T5" fmla="*/ 50 h 165"/>
                <a:gd name="T6" fmla="*/ 254 w 262"/>
                <a:gd name="T7" fmla="*/ 93 h 165"/>
                <a:gd name="T8" fmla="*/ 189 w 262"/>
                <a:gd name="T9" fmla="*/ 165 h 165"/>
                <a:gd name="T10" fmla="*/ 73 w 262"/>
                <a:gd name="T11" fmla="*/ 165 h 165"/>
                <a:gd name="T12" fmla="*/ 8 w 262"/>
                <a:gd name="T13" fmla="*/ 93 h 165"/>
                <a:gd name="T14" fmla="*/ 17 w 262"/>
                <a:gd name="T15" fmla="*/ 50 h 165"/>
                <a:gd name="T16" fmla="*/ 88 w 262"/>
                <a:gd name="T17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2" h="165">
                  <a:moveTo>
                    <a:pt x="88" y="0"/>
                  </a:moveTo>
                  <a:cubicBezTo>
                    <a:pt x="174" y="0"/>
                    <a:pt x="174" y="0"/>
                    <a:pt x="174" y="0"/>
                  </a:cubicBezTo>
                  <a:cubicBezTo>
                    <a:pt x="207" y="0"/>
                    <a:pt x="239" y="21"/>
                    <a:pt x="245" y="50"/>
                  </a:cubicBezTo>
                  <a:cubicBezTo>
                    <a:pt x="254" y="93"/>
                    <a:pt x="254" y="93"/>
                    <a:pt x="254" y="93"/>
                  </a:cubicBezTo>
                  <a:cubicBezTo>
                    <a:pt x="262" y="130"/>
                    <a:pt x="233" y="165"/>
                    <a:pt x="189" y="165"/>
                  </a:cubicBezTo>
                  <a:cubicBezTo>
                    <a:pt x="73" y="165"/>
                    <a:pt x="73" y="165"/>
                    <a:pt x="73" y="165"/>
                  </a:cubicBezTo>
                  <a:cubicBezTo>
                    <a:pt x="29" y="165"/>
                    <a:pt x="0" y="130"/>
                    <a:pt x="8" y="93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23" y="21"/>
                    <a:pt x="55" y="0"/>
                    <a:pt x="88" y="0"/>
                  </a:cubicBezTo>
                  <a:close/>
                </a:path>
              </a:pathLst>
            </a:custGeom>
            <a:solidFill>
              <a:srgbClr val="A0A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6" name="iṧľîḑé">
              <a:extLst>
                <a:ext uri="{FF2B5EF4-FFF2-40B4-BE49-F238E27FC236}">
                  <a16:creationId xmlns="" xmlns:a16="http://schemas.microsoft.com/office/drawing/2014/main" id="{6E4BF041-BF21-4296-888D-FABEEB9F5383}"/>
                </a:ext>
              </a:extLst>
            </p:cNvPr>
            <p:cNvSpPr/>
            <p:nvPr/>
          </p:nvSpPr>
          <p:spPr bwMode="auto">
            <a:xfrm>
              <a:off x="5482267" y="5066294"/>
              <a:ext cx="133800" cy="423215"/>
            </a:xfrm>
            <a:custGeom>
              <a:avLst/>
              <a:gdLst>
                <a:gd name="T0" fmla="*/ 22 w 44"/>
                <a:gd name="T1" fmla="*/ 0 h 140"/>
                <a:gd name="T2" fmla="*/ 22 w 44"/>
                <a:gd name="T3" fmla="*/ 0 h 140"/>
                <a:gd name="T4" fmla="*/ 44 w 44"/>
                <a:gd name="T5" fmla="*/ 22 h 140"/>
                <a:gd name="T6" fmla="*/ 44 w 44"/>
                <a:gd name="T7" fmla="*/ 118 h 140"/>
                <a:gd name="T8" fmla="*/ 22 w 44"/>
                <a:gd name="T9" fmla="*/ 140 h 140"/>
                <a:gd name="T10" fmla="*/ 22 w 44"/>
                <a:gd name="T11" fmla="*/ 140 h 140"/>
                <a:gd name="T12" fmla="*/ 0 w 44"/>
                <a:gd name="T13" fmla="*/ 118 h 140"/>
                <a:gd name="T14" fmla="*/ 0 w 44"/>
                <a:gd name="T15" fmla="*/ 22 h 140"/>
                <a:gd name="T16" fmla="*/ 22 w 44"/>
                <a:gd name="T17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140">
                  <a:moveTo>
                    <a:pt x="22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34" y="0"/>
                    <a:pt x="44" y="10"/>
                    <a:pt x="44" y="22"/>
                  </a:cubicBezTo>
                  <a:cubicBezTo>
                    <a:pt x="44" y="118"/>
                    <a:pt x="44" y="118"/>
                    <a:pt x="44" y="118"/>
                  </a:cubicBezTo>
                  <a:cubicBezTo>
                    <a:pt x="44" y="130"/>
                    <a:pt x="34" y="140"/>
                    <a:pt x="22" y="140"/>
                  </a:cubicBezTo>
                  <a:cubicBezTo>
                    <a:pt x="22" y="140"/>
                    <a:pt x="22" y="140"/>
                    <a:pt x="22" y="140"/>
                  </a:cubicBezTo>
                  <a:cubicBezTo>
                    <a:pt x="10" y="140"/>
                    <a:pt x="0" y="130"/>
                    <a:pt x="0" y="118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0"/>
                    <a:pt x="10" y="0"/>
                    <a:pt x="22" y="0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7" name="iSḷidê">
              <a:extLst>
                <a:ext uri="{FF2B5EF4-FFF2-40B4-BE49-F238E27FC236}">
                  <a16:creationId xmlns="" xmlns:a16="http://schemas.microsoft.com/office/drawing/2014/main" id="{FF4A400C-6EEE-4243-9980-7834FC7CD996}"/>
                </a:ext>
              </a:extLst>
            </p:cNvPr>
            <p:cNvSpPr/>
            <p:nvPr/>
          </p:nvSpPr>
          <p:spPr bwMode="auto">
            <a:xfrm>
              <a:off x="4721644" y="5066294"/>
              <a:ext cx="132346" cy="423215"/>
            </a:xfrm>
            <a:custGeom>
              <a:avLst/>
              <a:gdLst>
                <a:gd name="T0" fmla="*/ 22 w 44"/>
                <a:gd name="T1" fmla="*/ 0 h 140"/>
                <a:gd name="T2" fmla="*/ 22 w 44"/>
                <a:gd name="T3" fmla="*/ 0 h 140"/>
                <a:gd name="T4" fmla="*/ 44 w 44"/>
                <a:gd name="T5" fmla="*/ 22 h 140"/>
                <a:gd name="T6" fmla="*/ 44 w 44"/>
                <a:gd name="T7" fmla="*/ 118 h 140"/>
                <a:gd name="T8" fmla="*/ 22 w 44"/>
                <a:gd name="T9" fmla="*/ 140 h 140"/>
                <a:gd name="T10" fmla="*/ 22 w 44"/>
                <a:gd name="T11" fmla="*/ 140 h 140"/>
                <a:gd name="T12" fmla="*/ 0 w 44"/>
                <a:gd name="T13" fmla="*/ 118 h 140"/>
                <a:gd name="T14" fmla="*/ 0 w 44"/>
                <a:gd name="T15" fmla="*/ 22 h 140"/>
                <a:gd name="T16" fmla="*/ 22 w 44"/>
                <a:gd name="T17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140">
                  <a:moveTo>
                    <a:pt x="22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34" y="0"/>
                    <a:pt x="44" y="10"/>
                    <a:pt x="44" y="22"/>
                  </a:cubicBezTo>
                  <a:cubicBezTo>
                    <a:pt x="44" y="118"/>
                    <a:pt x="44" y="118"/>
                    <a:pt x="44" y="118"/>
                  </a:cubicBezTo>
                  <a:cubicBezTo>
                    <a:pt x="44" y="130"/>
                    <a:pt x="34" y="140"/>
                    <a:pt x="22" y="140"/>
                  </a:cubicBezTo>
                  <a:cubicBezTo>
                    <a:pt x="22" y="140"/>
                    <a:pt x="22" y="140"/>
                    <a:pt x="22" y="140"/>
                  </a:cubicBezTo>
                  <a:cubicBezTo>
                    <a:pt x="10" y="140"/>
                    <a:pt x="0" y="130"/>
                    <a:pt x="0" y="118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0"/>
                    <a:pt x="10" y="0"/>
                    <a:pt x="22" y="0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8" name="iṡlíďê">
              <a:extLst>
                <a:ext uri="{FF2B5EF4-FFF2-40B4-BE49-F238E27FC236}">
                  <a16:creationId xmlns="" xmlns:a16="http://schemas.microsoft.com/office/drawing/2014/main" id="{E8DAAFEB-55C4-44E2-950F-221CADD25CDB}"/>
                </a:ext>
              </a:extLst>
            </p:cNvPr>
            <p:cNvSpPr/>
            <p:nvPr/>
          </p:nvSpPr>
          <p:spPr bwMode="auto">
            <a:xfrm>
              <a:off x="5187034" y="4785605"/>
              <a:ext cx="253056" cy="625368"/>
            </a:xfrm>
            <a:custGeom>
              <a:avLst/>
              <a:gdLst>
                <a:gd name="T0" fmla="*/ 0 w 174"/>
                <a:gd name="T1" fmla="*/ 0 h 430"/>
                <a:gd name="T2" fmla="*/ 147 w 174"/>
                <a:gd name="T3" fmla="*/ 0 h 430"/>
                <a:gd name="T4" fmla="*/ 174 w 174"/>
                <a:gd name="T5" fmla="*/ 430 h 430"/>
                <a:gd name="T6" fmla="*/ 2 w 174"/>
                <a:gd name="T7" fmla="*/ 384 h 430"/>
                <a:gd name="T8" fmla="*/ 0 w 174"/>
                <a:gd name="T9" fmla="*/ 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" h="430">
                  <a:moveTo>
                    <a:pt x="0" y="0"/>
                  </a:moveTo>
                  <a:lnTo>
                    <a:pt x="147" y="0"/>
                  </a:lnTo>
                  <a:lnTo>
                    <a:pt x="174" y="430"/>
                  </a:lnTo>
                  <a:lnTo>
                    <a:pt x="2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7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9" name="iṧļide">
              <a:extLst>
                <a:ext uri="{FF2B5EF4-FFF2-40B4-BE49-F238E27FC236}">
                  <a16:creationId xmlns="" xmlns:a16="http://schemas.microsoft.com/office/drawing/2014/main" id="{E584A7DB-D4D8-4E3F-AF6F-83936A42E3F4}"/>
                </a:ext>
              </a:extLst>
            </p:cNvPr>
            <p:cNvSpPr/>
            <p:nvPr/>
          </p:nvSpPr>
          <p:spPr bwMode="auto">
            <a:xfrm>
              <a:off x="4893256" y="4785605"/>
              <a:ext cx="250147" cy="591919"/>
            </a:xfrm>
            <a:custGeom>
              <a:avLst/>
              <a:gdLst>
                <a:gd name="T0" fmla="*/ 172 w 172"/>
                <a:gd name="T1" fmla="*/ 0 h 407"/>
                <a:gd name="T2" fmla="*/ 27 w 172"/>
                <a:gd name="T3" fmla="*/ 0 h 407"/>
                <a:gd name="T4" fmla="*/ 0 w 172"/>
                <a:gd name="T5" fmla="*/ 407 h 407"/>
                <a:gd name="T6" fmla="*/ 170 w 172"/>
                <a:gd name="T7" fmla="*/ 384 h 407"/>
                <a:gd name="T8" fmla="*/ 172 w 172"/>
                <a:gd name="T9" fmla="*/ 0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" h="407">
                  <a:moveTo>
                    <a:pt x="172" y="0"/>
                  </a:moveTo>
                  <a:lnTo>
                    <a:pt x="27" y="0"/>
                  </a:lnTo>
                  <a:lnTo>
                    <a:pt x="0" y="407"/>
                  </a:lnTo>
                  <a:lnTo>
                    <a:pt x="170" y="384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A67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0" name="îŝ1iďê">
              <a:extLst>
                <a:ext uri="{FF2B5EF4-FFF2-40B4-BE49-F238E27FC236}">
                  <a16:creationId xmlns="" xmlns:a16="http://schemas.microsoft.com/office/drawing/2014/main" id="{A11648A4-8D51-4696-8167-1BC98F2F01AF}"/>
                </a:ext>
              </a:extLst>
            </p:cNvPr>
            <p:cNvSpPr/>
            <p:nvPr/>
          </p:nvSpPr>
          <p:spPr bwMode="auto">
            <a:xfrm>
              <a:off x="6113453" y="5088109"/>
              <a:ext cx="783893" cy="482843"/>
            </a:xfrm>
            <a:custGeom>
              <a:avLst/>
              <a:gdLst>
                <a:gd name="T0" fmla="*/ 60 w 259"/>
                <a:gd name="T1" fmla="*/ 0 h 160"/>
                <a:gd name="T2" fmla="*/ 199 w 259"/>
                <a:gd name="T3" fmla="*/ 0 h 160"/>
                <a:gd name="T4" fmla="*/ 259 w 259"/>
                <a:gd name="T5" fmla="*/ 60 h 160"/>
                <a:gd name="T6" fmla="*/ 259 w 259"/>
                <a:gd name="T7" fmla="*/ 100 h 160"/>
                <a:gd name="T8" fmla="*/ 199 w 259"/>
                <a:gd name="T9" fmla="*/ 160 h 160"/>
                <a:gd name="T10" fmla="*/ 60 w 259"/>
                <a:gd name="T11" fmla="*/ 160 h 160"/>
                <a:gd name="T12" fmla="*/ 0 w 259"/>
                <a:gd name="T13" fmla="*/ 100 h 160"/>
                <a:gd name="T14" fmla="*/ 0 w 259"/>
                <a:gd name="T15" fmla="*/ 60 h 160"/>
                <a:gd name="T16" fmla="*/ 60 w 259"/>
                <a:gd name="T17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9" h="160">
                  <a:moveTo>
                    <a:pt x="60" y="0"/>
                  </a:moveTo>
                  <a:cubicBezTo>
                    <a:pt x="199" y="0"/>
                    <a:pt x="199" y="0"/>
                    <a:pt x="199" y="0"/>
                  </a:cubicBezTo>
                  <a:cubicBezTo>
                    <a:pt x="232" y="0"/>
                    <a:pt x="259" y="27"/>
                    <a:pt x="259" y="60"/>
                  </a:cubicBezTo>
                  <a:cubicBezTo>
                    <a:pt x="259" y="100"/>
                    <a:pt x="259" y="100"/>
                    <a:pt x="259" y="100"/>
                  </a:cubicBezTo>
                  <a:cubicBezTo>
                    <a:pt x="259" y="133"/>
                    <a:pt x="232" y="160"/>
                    <a:pt x="199" y="160"/>
                  </a:cubicBezTo>
                  <a:cubicBezTo>
                    <a:pt x="60" y="160"/>
                    <a:pt x="60" y="160"/>
                    <a:pt x="60" y="160"/>
                  </a:cubicBezTo>
                  <a:cubicBezTo>
                    <a:pt x="27" y="160"/>
                    <a:pt x="0" y="133"/>
                    <a:pt x="0" y="10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27"/>
                    <a:pt x="27" y="0"/>
                    <a:pt x="60" y="0"/>
                  </a:cubicBezTo>
                  <a:close/>
                </a:path>
              </a:pathLst>
            </a:custGeom>
            <a:solidFill>
              <a:srgbClr val="8383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1" name="îśḻïďè">
              <a:extLst>
                <a:ext uri="{FF2B5EF4-FFF2-40B4-BE49-F238E27FC236}">
                  <a16:creationId xmlns="" xmlns:a16="http://schemas.microsoft.com/office/drawing/2014/main" id="{C0475B78-B6BB-4415-A924-9AB11AAC3783}"/>
                </a:ext>
              </a:extLst>
            </p:cNvPr>
            <p:cNvSpPr/>
            <p:nvPr/>
          </p:nvSpPr>
          <p:spPr bwMode="auto">
            <a:xfrm>
              <a:off x="6129450" y="5335348"/>
              <a:ext cx="751897" cy="581738"/>
            </a:xfrm>
            <a:custGeom>
              <a:avLst/>
              <a:gdLst>
                <a:gd name="T0" fmla="*/ 182 w 249"/>
                <a:gd name="T1" fmla="*/ 193 h 193"/>
                <a:gd name="T2" fmla="*/ 249 w 249"/>
                <a:gd name="T3" fmla="*/ 134 h 193"/>
                <a:gd name="T4" fmla="*/ 249 w 249"/>
                <a:gd name="T5" fmla="*/ 132 h 193"/>
                <a:gd name="T6" fmla="*/ 249 w 249"/>
                <a:gd name="T7" fmla="*/ 131 h 193"/>
                <a:gd name="T8" fmla="*/ 249 w 249"/>
                <a:gd name="T9" fmla="*/ 130 h 193"/>
                <a:gd name="T10" fmla="*/ 249 w 249"/>
                <a:gd name="T11" fmla="*/ 128 h 193"/>
                <a:gd name="T12" fmla="*/ 249 w 249"/>
                <a:gd name="T13" fmla="*/ 127 h 193"/>
                <a:gd name="T14" fmla="*/ 249 w 249"/>
                <a:gd name="T15" fmla="*/ 126 h 193"/>
                <a:gd name="T16" fmla="*/ 249 w 249"/>
                <a:gd name="T17" fmla="*/ 124 h 193"/>
                <a:gd name="T18" fmla="*/ 249 w 249"/>
                <a:gd name="T19" fmla="*/ 123 h 193"/>
                <a:gd name="T20" fmla="*/ 249 w 249"/>
                <a:gd name="T21" fmla="*/ 121 h 193"/>
                <a:gd name="T22" fmla="*/ 249 w 249"/>
                <a:gd name="T23" fmla="*/ 120 h 193"/>
                <a:gd name="T24" fmla="*/ 249 w 249"/>
                <a:gd name="T25" fmla="*/ 119 h 193"/>
                <a:gd name="T26" fmla="*/ 249 w 249"/>
                <a:gd name="T27" fmla="*/ 117 h 193"/>
                <a:gd name="T28" fmla="*/ 249 w 249"/>
                <a:gd name="T29" fmla="*/ 116 h 193"/>
                <a:gd name="T30" fmla="*/ 249 w 249"/>
                <a:gd name="T31" fmla="*/ 114 h 193"/>
                <a:gd name="T32" fmla="*/ 249 w 249"/>
                <a:gd name="T33" fmla="*/ 113 h 193"/>
                <a:gd name="T34" fmla="*/ 249 w 249"/>
                <a:gd name="T35" fmla="*/ 112 h 193"/>
                <a:gd name="T36" fmla="*/ 249 w 249"/>
                <a:gd name="T37" fmla="*/ 110 h 193"/>
                <a:gd name="T38" fmla="*/ 249 w 249"/>
                <a:gd name="T39" fmla="*/ 109 h 193"/>
                <a:gd name="T40" fmla="*/ 249 w 249"/>
                <a:gd name="T41" fmla="*/ 107 h 193"/>
                <a:gd name="T42" fmla="*/ 238 w 249"/>
                <a:gd name="T43" fmla="*/ 50 h 193"/>
                <a:gd name="T44" fmla="*/ 10 w 249"/>
                <a:gd name="T45" fmla="*/ 50 h 193"/>
                <a:gd name="T46" fmla="*/ 0 w 249"/>
                <a:gd name="T47" fmla="*/ 107 h 193"/>
                <a:gd name="T48" fmla="*/ 0 w 249"/>
                <a:gd name="T49" fmla="*/ 109 h 193"/>
                <a:gd name="T50" fmla="*/ 0 w 249"/>
                <a:gd name="T51" fmla="*/ 110 h 193"/>
                <a:gd name="T52" fmla="*/ 0 w 249"/>
                <a:gd name="T53" fmla="*/ 112 h 193"/>
                <a:gd name="T54" fmla="*/ 0 w 249"/>
                <a:gd name="T55" fmla="*/ 113 h 193"/>
                <a:gd name="T56" fmla="*/ 0 w 249"/>
                <a:gd name="T57" fmla="*/ 114 h 193"/>
                <a:gd name="T58" fmla="*/ 0 w 249"/>
                <a:gd name="T59" fmla="*/ 116 h 193"/>
                <a:gd name="T60" fmla="*/ 0 w 249"/>
                <a:gd name="T61" fmla="*/ 117 h 193"/>
                <a:gd name="T62" fmla="*/ 0 w 249"/>
                <a:gd name="T63" fmla="*/ 119 h 193"/>
                <a:gd name="T64" fmla="*/ 0 w 249"/>
                <a:gd name="T65" fmla="*/ 120 h 193"/>
                <a:gd name="T66" fmla="*/ 0 w 249"/>
                <a:gd name="T67" fmla="*/ 121 h 193"/>
                <a:gd name="T68" fmla="*/ 0 w 249"/>
                <a:gd name="T69" fmla="*/ 123 h 193"/>
                <a:gd name="T70" fmla="*/ 0 w 249"/>
                <a:gd name="T71" fmla="*/ 124 h 193"/>
                <a:gd name="T72" fmla="*/ 0 w 249"/>
                <a:gd name="T73" fmla="*/ 126 h 193"/>
                <a:gd name="T74" fmla="*/ 0 w 249"/>
                <a:gd name="T75" fmla="*/ 127 h 193"/>
                <a:gd name="T76" fmla="*/ 0 w 249"/>
                <a:gd name="T77" fmla="*/ 128 h 193"/>
                <a:gd name="T78" fmla="*/ 0 w 249"/>
                <a:gd name="T79" fmla="*/ 130 h 193"/>
                <a:gd name="T80" fmla="*/ 0 w 249"/>
                <a:gd name="T81" fmla="*/ 131 h 193"/>
                <a:gd name="T82" fmla="*/ 0 w 249"/>
                <a:gd name="T83" fmla="*/ 132 h 193"/>
                <a:gd name="T84" fmla="*/ 0 w 249"/>
                <a:gd name="T85" fmla="*/ 134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49" h="193">
                  <a:moveTo>
                    <a:pt x="0" y="135"/>
                  </a:moveTo>
                  <a:cubicBezTo>
                    <a:pt x="0" y="166"/>
                    <a:pt x="27" y="193"/>
                    <a:pt x="66" y="193"/>
                  </a:cubicBezTo>
                  <a:cubicBezTo>
                    <a:pt x="182" y="193"/>
                    <a:pt x="182" y="193"/>
                    <a:pt x="182" y="193"/>
                  </a:cubicBezTo>
                  <a:cubicBezTo>
                    <a:pt x="221" y="193"/>
                    <a:pt x="248" y="166"/>
                    <a:pt x="249" y="135"/>
                  </a:cubicBezTo>
                  <a:cubicBezTo>
                    <a:pt x="249" y="135"/>
                    <a:pt x="249" y="134"/>
                    <a:pt x="249" y="134"/>
                  </a:cubicBezTo>
                  <a:cubicBezTo>
                    <a:pt x="249" y="134"/>
                    <a:pt x="249" y="134"/>
                    <a:pt x="249" y="134"/>
                  </a:cubicBezTo>
                  <a:cubicBezTo>
                    <a:pt x="249" y="134"/>
                    <a:pt x="249" y="134"/>
                    <a:pt x="249" y="133"/>
                  </a:cubicBezTo>
                  <a:cubicBezTo>
                    <a:pt x="249" y="133"/>
                    <a:pt x="249" y="133"/>
                    <a:pt x="249" y="133"/>
                  </a:cubicBezTo>
                  <a:cubicBezTo>
                    <a:pt x="249" y="133"/>
                    <a:pt x="249" y="133"/>
                    <a:pt x="249" y="132"/>
                  </a:cubicBezTo>
                  <a:cubicBezTo>
                    <a:pt x="249" y="132"/>
                    <a:pt x="249" y="132"/>
                    <a:pt x="249" y="132"/>
                  </a:cubicBezTo>
                  <a:cubicBezTo>
                    <a:pt x="249" y="132"/>
                    <a:pt x="249" y="132"/>
                    <a:pt x="249" y="132"/>
                  </a:cubicBezTo>
                  <a:cubicBezTo>
                    <a:pt x="249" y="131"/>
                    <a:pt x="249" y="131"/>
                    <a:pt x="249" y="131"/>
                  </a:cubicBezTo>
                  <a:cubicBezTo>
                    <a:pt x="249" y="131"/>
                    <a:pt x="249" y="131"/>
                    <a:pt x="249" y="131"/>
                  </a:cubicBezTo>
                  <a:cubicBezTo>
                    <a:pt x="249" y="130"/>
                    <a:pt x="249" y="130"/>
                    <a:pt x="249" y="130"/>
                  </a:cubicBezTo>
                  <a:cubicBezTo>
                    <a:pt x="249" y="130"/>
                    <a:pt x="249" y="130"/>
                    <a:pt x="249" y="130"/>
                  </a:cubicBezTo>
                  <a:cubicBezTo>
                    <a:pt x="249" y="130"/>
                    <a:pt x="249" y="129"/>
                    <a:pt x="249" y="129"/>
                  </a:cubicBezTo>
                  <a:cubicBezTo>
                    <a:pt x="249" y="129"/>
                    <a:pt x="249" y="129"/>
                    <a:pt x="249" y="129"/>
                  </a:cubicBezTo>
                  <a:cubicBezTo>
                    <a:pt x="249" y="129"/>
                    <a:pt x="249" y="128"/>
                    <a:pt x="249" y="128"/>
                  </a:cubicBezTo>
                  <a:cubicBezTo>
                    <a:pt x="249" y="128"/>
                    <a:pt x="249" y="128"/>
                    <a:pt x="249" y="128"/>
                  </a:cubicBezTo>
                  <a:cubicBezTo>
                    <a:pt x="249" y="128"/>
                    <a:pt x="249" y="128"/>
                    <a:pt x="249" y="127"/>
                  </a:cubicBezTo>
                  <a:cubicBezTo>
                    <a:pt x="249" y="127"/>
                    <a:pt x="249" y="127"/>
                    <a:pt x="249" y="127"/>
                  </a:cubicBezTo>
                  <a:cubicBezTo>
                    <a:pt x="249" y="127"/>
                    <a:pt x="249" y="127"/>
                    <a:pt x="249" y="126"/>
                  </a:cubicBezTo>
                  <a:cubicBezTo>
                    <a:pt x="249" y="126"/>
                    <a:pt x="249" y="126"/>
                    <a:pt x="249" y="126"/>
                  </a:cubicBezTo>
                  <a:cubicBezTo>
                    <a:pt x="249" y="126"/>
                    <a:pt x="249" y="126"/>
                    <a:pt x="249" y="126"/>
                  </a:cubicBezTo>
                  <a:cubicBezTo>
                    <a:pt x="249" y="125"/>
                    <a:pt x="249" y="125"/>
                    <a:pt x="249" y="125"/>
                  </a:cubicBezTo>
                  <a:cubicBezTo>
                    <a:pt x="249" y="125"/>
                    <a:pt x="249" y="125"/>
                    <a:pt x="249" y="125"/>
                  </a:cubicBezTo>
                  <a:cubicBezTo>
                    <a:pt x="249" y="124"/>
                    <a:pt x="249" y="124"/>
                    <a:pt x="249" y="124"/>
                  </a:cubicBezTo>
                  <a:cubicBezTo>
                    <a:pt x="249" y="124"/>
                    <a:pt x="249" y="124"/>
                    <a:pt x="249" y="124"/>
                  </a:cubicBezTo>
                  <a:cubicBezTo>
                    <a:pt x="249" y="123"/>
                    <a:pt x="249" y="123"/>
                    <a:pt x="249" y="123"/>
                  </a:cubicBezTo>
                  <a:cubicBezTo>
                    <a:pt x="249" y="123"/>
                    <a:pt x="249" y="123"/>
                    <a:pt x="249" y="123"/>
                  </a:cubicBezTo>
                  <a:cubicBezTo>
                    <a:pt x="249" y="123"/>
                    <a:pt x="249" y="122"/>
                    <a:pt x="249" y="122"/>
                  </a:cubicBezTo>
                  <a:cubicBezTo>
                    <a:pt x="249" y="122"/>
                    <a:pt x="249" y="122"/>
                    <a:pt x="249" y="122"/>
                  </a:cubicBezTo>
                  <a:cubicBezTo>
                    <a:pt x="249" y="122"/>
                    <a:pt x="249" y="121"/>
                    <a:pt x="249" y="121"/>
                  </a:cubicBezTo>
                  <a:cubicBezTo>
                    <a:pt x="249" y="121"/>
                    <a:pt x="249" y="121"/>
                    <a:pt x="249" y="121"/>
                  </a:cubicBezTo>
                  <a:cubicBezTo>
                    <a:pt x="249" y="121"/>
                    <a:pt x="249" y="121"/>
                    <a:pt x="249" y="120"/>
                  </a:cubicBezTo>
                  <a:cubicBezTo>
                    <a:pt x="249" y="120"/>
                    <a:pt x="249" y="120"/>
                    <a:pt x="249" y="120"/>
                  </a:cubicBezTo>
                  <a:cubicBezTo>
                    <a:pt x="249" y="120"/>
                    <a:pt x="249" y="120"/>
                    <a:pt x="249" y="119"/>
                  </a:cubicBezTo>
                  <a:cubicBezTo>
                    <a:pt x="249" y="119"/>
                    <a:pt x="249" y="119"/>
                    <a:pt x="249" y="119"/>
                  </a:cubicBezTo>
                  <a:cubicBezTo>
                    <a:pt x="249" y="119"/>
                    <a:pt x="249" y="119"/>
                    <a:pt x="249" y="119"/>
                  </a:cubicBezTo>
                  <a:cubicBezTo>
                    <a:pt x="249" y="118"/>
                    <a:pt x="249" y="118"/>
                    <a:pt x="249" y="118"/>
                  </a:cubicBezTo>
                  <a:cubicBezTo>
                    <a:pt x="249" y="118"/>
                    <a:pt x="249" y="118"/>
                    <a:pt x="249" y="118"/>
                  </a:cubicBezTo>
                  <a:cubicBezTo>
                    <a:pt x="249" y="117"/>
                    <a:pt x="249" y="117"/>
                    <a:pt x="249" y="117"/>
                  </a:cubicBezTo>
                  <a:cubicBezTo>
                    <a:pt x="249" y="117"/>
                    <a:pt x="249" y="117"/>
                    <a:pt x="249" y="117"/>
                  </a:cubicBezTo>
                  <a:cubicBezTo>
                    <a:pt x="249" y="117"/>
                    <a:pt x="249" y="116"/>
                    <a:pt x="249" y="116"/>
                  </a:cubicBezTo>
                  <a:cubicBezTo>
                    <a:pt x="249" y="116"/>
                    <a:pt x="249" y="116"/>
                    <a:pt x="249" y="116"/>
                  </a:cubicBezTo>
                  <a:cubicBezTo>
                    <a:pt x="249" y="116"/>
                    <a:pt x="249" y="115"/>
                    <a:pt x="249" y="115"/>
                  </a:cubicBezTo>
                  <a:cubicBezTo>
                    <a:pt x="249" y="115"/>
                    <a:pt x="249" y="115"/>
                    <a:pt x="249" y="115"/>
                  </a:cubicBezTo>
                  <a:cubicBezTo>
                    <a:pt x="249" y="115"/>
                    <a:pt x="249" y="115"/>
                    <a:pt x="249" y="114"/>
                  </a:cubicBezTo>
                  <a:cubicBezTo>
                    <a:pt x="249" y="114"/>
                    <a:pt x="249" y="114"/>
                    <a:pt x="249" y="114"/>
                  </a:cubicBezTo>
                  <a:cubicBezTo>
                    <a:pt x="249" y="114"/>
                    <a:pt x="249" y="114"/>
                    <a:pt x="249" y="113"/>
                  </a:cubicBezTo>
                  <a:cubicBezTo>
                    <a:pt x="249" y="113"/>
                    <a:pt x="249" y="113"/>
                    <a:pt x="249" y="113"/>
                  </a:cubicBezTo>
                  <a:cubicBezTo>
                    <a:pt x="249" y="113"/>
                    <a:pt x="249" y="113"/>
                    <a:pt x="249" y="113"/>
                  </a:cubicBezTo>
                  <a:cubicBezTo>
                    <a:pt x="249" y="112"/>
                    <a:pt x="249" y="112"/>
                    <a:pt x="249" y="112"/>
                  </a:cubicBezTo>
                  <a:cubicBezTo>
                    <a:pt x="249" y="112"/>
                    <a:pt x="249" y="112"/>
                    <a:pt x="249" y="112"/>
                  </a:cubicBezTo>
                  <a:cubicBezTo>
                    <a:pt x="249" y="111"/>
                    <a:pt x="249" y="111"/>
                    <a:pt x="249" y="111"/>
                  </a:cubicBezTo>
                  <a:cubicBezTo>
                    <a:pt x="249" y="111"/>
                    <a:pt x="249" y="111"/>
                    <a:pt x="249" y="111"/>
                  </a:cubicBezTo>
                  <a:cubicBezTo>
                    <a:pt x="249" y="111"/>
                    <a:pt x="249" y="110"/>
                    <a:pt x="249" y="110"/>
                  </a:cubicBezTo>
                  <a:cubicBezTo>
                    <a:pt x="249" y="110"/>
                    <a:pt x="249" y="110"/>
                    <a:pt x="249" y="110"/>
                  </a:cubicBezTo>
                  <a:cubicBezTo>
                    <a:pt x="249" y="110"/>
                    <a:pt x="249" y="109"/>
                    <a:pt x="249" y="109"/>
                  </a:cubicBezTo>
                  <a:cubicBezTo>
                    <a:pt x="249" y="109"/>
                    <a:pt x="249" y="109"/>
                    <a:pt x="249" y="109"/>
                  </a:cubicBezTo>
                  <a:cubicBezTo>
                    <a:pt x="249" y="109"/>
                    <a:pt x="249" y="109"/>
                    <a:pt x="249" y="108"/>
                  </a:cubicBezTo>
                  <a:cubicBezTo>
                    <a:pt x="249" y="108"/>
                    <a:pt x="249" y="108"/>
                    <a:pt x="249" y="108"/>
                  </a:cubicBezTo>
                  <a:cubicBezTo>
                    <a:pt x="249" y="108"/>
                    <a:pt x="249" y="108"/>
                    <a:pt x="249" y="107"/>
                  </a:cubicBezTo>
                  <a:cubicBezTo>
                    <a:pt x="249" y="107"/>
                    <a:pt x="249" y="107"/>
                    <a:pt x="249" y="107"/>
                  </a:cubicBezTo>
                  <a:cubicBezTo>
                    <a:pt x="249" y="102"/>
                    <a:pt x="248" y="98"/>
                    <a:pt x="247" y="93"/>
                  </a:cubicBezTo>
                  <a:cubicBezTo>
                    <a:pt x="238" y="50"/>
                    <a:pt x="238" y="50"/>
                    <a:pt x="238" y="50"/>
                  </a:cubicBezTo>
                  <a:cubicBezTo>
                    <a:pt x="232" y="21"/>
                    <a:pt x="201" y="0"/>
                    <a:pt x="168" y="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48" y="0"/>
                    <a:pt x="16" y="21"/>
                    <a:pt x="10" y="50"/>
                  </a:cubicBezTo>
                  <a:cubicBezTo>
                    <a:pt x="1" y="93"/>
                    <a:pt x="1" y="93"/>
                    <a:pt x="1" y="93"/>
                  </a:cubicBezTo>
                  <a:cubicBezTo>
                    <a:pt x="0" y="98"/>
                    <a:pt x="0" y="102"/>
                    <a:pt x="0" y="107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0" y="109"/>
                    <a:pt x="0" y="110"/>
                    <a:pt x="0" y="110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0" y="110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3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0" y="115"/>
                    <a:pt x="0" y="116"/>
                    <a:pt x="0" y="116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16"/>
                    <a:pt x="0" y="117"/>
                    <a:pt x="0" y="117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0" y="117"/>
                    <a:pt x="0" y="117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0" y="121"/>
                    <a:pt x="0" y="122"/>
                    <a:pt x="0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22"/>
                    <a:pt x="0" y="123"/>
                    <a:pt x="0" y="123"/>
                  </a:cubicBezTo>
                  <a:cubicBezTo>
                    <a:pt x="0" y="123"/>
                    <a:pt x="0" y="123"/>
                    <a:pt x="0" y="123"/>
                  </a:cubicBezTo>
                  <a:cubicBezTo>
                    <a:pt x="0" y="123"/>
                    <a:pt x="0" y="123"/>
                    <a:pt x="0" y="124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0" y="124"/>
                    <a:pt x="0" y="124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6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28"/>
                    <a:pt x="0" y="129"/>
                    <a:pt x="0" y="129"/>
                  </a:cubicBezTo>
                  <a:cubicBezTo>
                    <a:pt x="0" y="129"/>
                    <a:pt x="0" y="129"/>
                    <a:pt x="0" y="129"/>
                  </a:cubicBezTo>
                  <a:cubicBezTo>
                    <a:pt x="0" y="129"/>
                    <a:pt x="0" y="130"/>
                    <a:pt x="0" y="130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0" y="130"/>
                    <a:pt x="0" y="130"/>
                    <a:pt x="0" y="131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0" y="131"/>
                    <a:pt x="0" y="131"/>
                    <a:pt x="0" y="132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34"/>
                    <a:pt x="0" y="134"/>
                    <a:pt x="0" y="134"/>
                  </a:cubicBezTo>
                  <a:cubicBezTo>
                    <a:pt x="0" y="134"/>
                    <a:pt x="0" y="134"/>
                    <a:pt x="0" y="134"/>
                  </a:cubicBezTo>
                  <a:cubicBezTo>
                    <a:pt x="0" y="134"/>
                    <a:pt x="0" y="135"/>
                    <a:pt x="0" y="135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2" name="íş1îḓè">
              <a:extLst>
                <a:ext uri="{FF2B5EF4-FFF2-40B4-BE49-F238E27FC236}">
                  <a16:creationId xmlns="" xmlns:a16="http://schemas.microsoft.com/office/drawing/2014/main" id="{DE1CB706-B0FF-4AC2-9A97-C17A34F63631}"/>
                </a:ext>
              </a:extLst>
            </p:cNvPr>
            <p:cNvSpPr/>
            <p:nvPr/>
          </p:nvSpPr>
          <p:spPr bwMode="auto">
            <a:xfrm>
              <a:off x="6107635" y="5335348"/>
              <a:ext cx="792619" cy="497386"/>
            </a:xfrm>
            <a:custGeom>
              <a:avLst/>
              <a:gdLst>
                <a:gd name="T0" fmla="*/ 88 w 262"/>
                <a:gd name="T1" fmla="*/ 0 h 165"/>
                <a:gd name="T2" fmla="*/ 175 w 262"/>
                <a:gd name="T3" fmla="*/ 0 h 165"/>
                <a:gd name="T4" fmla="*/ 245 w 262"/>
                <a:gd name="T5" fmla="*/ 50 h 165"/>
                <a:gd name="T6" fmla="*/ 254 w 262"/>
                <a:gd name="T7" fmla="*/ 93 h 165"/>
                <a:gd name="T8" fmla="*/ 189 w 262"/>
                <a:gd name="T9" fmla="*/ 165 h 165"/>
                <a:gd name="T10" fmla="*/ 73 w 262"/>
                <a:gd name="T11" fmla="*/ 165 h 165"/>
                <a:gd name="T12" fmla="*/ 8 w 262"/>
                <a:gd name="T13" fmla="*/ 93 h 165"/>
                <a:gd name="T14" fmla="*/ 17 w 262"/>
                <a:gd name="T15" fmla="*/ 50 h 165"/>
                <a:gd name="T16" fmla="*/ 88 w 262"/>
                <a:gd name="T17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2" h="165">
                  <a:moveTo>
                    <a:pt x="88" y="0"/>
                  </a:moveTo>
                  <a:cubicBezTo>
                    <a:pt x="175" y="0"/>
                    <a:pt x="175" y="0"/>
                    <a:pt x="175" y="0"/>
                  </a:cubicBezTo>
                  <a:cubicBezTo>
                    <a:pt x="208" y="0"/>
                    <a:pt x="239" y="21"/>
                    <a:pt x="245" y="50"/>
                  </a:cubicBezTo>
                  <a:cubicBezTo>
                    <a:pt x="254" y="93"/>
                    <a:pt x="254" y="93"/>
                    <a:pt x="254" y="93"/>
                  </a:cubicBezTo>
                  <a:cubicBezTo>
                    <a:pt x="262" y="130"/>
                    <a:pt x="233" y="165"/>
                    <a:pt x="189" y="165"/>
                  </a:cubicBezTo>
                  <a:cubicBezTo>
                    <a:pt x="73" y="165"/>
                    <a:pt x="73" y="165"/>
                    <a:pt x="73" y="165"/>
                  </a:cubicBezTo>
                  <a:cubicBezTo>
                    <a:pt x="29" y="165"/>
                    <a:pt x="0" y="130"/>
                    <a:pt x="8" y="93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23" y="21"/>
                    <a:pt x="55" y="0"/>
                    <a:pt x="88" y="0"/>
                  </a:cubicBezTo>
                  <a:close/>
                </a:path>
              </a:pathLst>
            </a:custGeom>
            <a:solidFill>
              <a:srgbClr val="A0A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3" name="îśḻiḋe">
              <a:extLst>
                <a:ext uri="{FF2B5EF4-FFF2-40B4-BE49-F238E27FC236}">
                  <a16:creationId xmlns="" xmlns:a16="http://schemas.microsoft.com/office/drawing/2014/main" id="{A3EBD354-F687-4E75-8E66-A33AA6DC9E6A}"/>
                </a:ext>
              </a:extLst>
            </p:cNvPr>
            <p:cNvSpPr/>
            <p:nvPr/>
          </p:nvSpPr>
          <p:spPr bwMode="auto">
            <a:xfrm>
              <a:off x="6818810" y="5066294"/>
              <a:ext cx="132346" cy="423215"/>
            </a:xfrm>
            <a:custGeom>
              <a:avLst/>
              <a:gdLst>
                <a:gd name="T0" fmla="*/ 22 w 44"/>
                <a:gd name="T1" fmla="*/ 0 h 140"/>
                <a:gd name="T2" fmla="*/ 22 w 44"/>
                <a:gd name="T3" fmla="*/ 0 h 140"/>
                <a:gd name="T4" fmla="*/ 44 w 44"/>
                <a:gd name="T5" fmla="*/ 22 h 140"/>
                <a:gd name="T6" fmla="*/ 44 w 44"/>
                <a:gd name="T7" fmla="*/ 118 h 140"/>
                <a:gd name="T8" fmla="*/ 22 w 44"/>
                <a:gd name="T9" fmla="*/ 140 h 140"/>
                <a:gd name="T10" fmla="*/ 22 w 44"/>
                <a:gd name="T11" fmla="*/ 140 h 140"/>
                <a:gd name="T12" fmla="*/ 0 w 44"/>
                <a:gd name="T13" fmla="*/ 118 h 140"/>
                <a:gd name="T14" fmla="*/ 0 w 44"/>
                <a:gd name="T15" fmla="*/ 22 h 140"/>
                <a:gd name="T16" fmla="*/ 22 w 44"/>
                <a:gd name="T17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140">
                  <a:moveTo>
                    <a:pt x="22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34" y="0"/>
                    <a:pt x="44" y="10"/>
                    <a:pt x="44" y="22"/>
                  </a:cubicBezTo>
                  <a:cubicBezTo>
                    <a:pt x="44" y="118"/>
                    <a:pt x="44" y="118"/>
                    <a:pt x="44" y="118"/>
                  </a:cubicBezTo>
                  <a:cubicBezTo>
                    <a:pt x="44" y="130"/>
                    <a:pt x="34" y="140"/>
                    <a:pt x="22" y="140"/>
                  </a:cubicBezTo>
                  <a:cubicBezTo>
                    <a:pt x="22" y="140"/>
                    <a:pt x="22" y="140"/>
                    <a:pt x="22" y="140"/>
                  </a:cubicBezTo>
                  <a:cubicBezTo>
                    <a:pt x="10" y="140"/>
                    <a:pt x="0" y="130"/>
                    <a:pt x="0" y="118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0"/>
                    <a:pt x="10" y="0"/>
                    <a:pt x="22" y="0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4" name="îşḻiḍé">
              <a:extLst>
                <a:ext uri="{FF2B5EF4-FFF2-40B4-BE49-F238E27FC236}">
                  <a16:creationId xmlns="" xmlns:a16="http://schemas.microsoft.com/office/drawing/2014/main" id="{BA5E9073-D86C-4BAF-931E-A18F36FF4E71}"/>
                </a:ext>
              </a:extLst>
            </p:cNvPr>
            <p:cNvSpPr/>
            <p:nvPr/>
          </p:nvSpPr>
          <p:spPr bwMode="auto">
            <a:xfrm>
              <a:off x="6056733" y="5066294"/>
              <a:ext cx="132346" cy="423215"/>
            </a:xfrm>
            <a:custGeom>
              <a:avLst/>
              <a:gdLst>
                <a:gd name="T0" fmla="*/ 22 w 44"/>
                <a:gd name="T1" fmla="*/ 0 h 140"/>
                <a:gd name="T2" fmla="*/ 22 w 44"/>
                <a:gd name="T3" fmla="*/ 0 h 140"/>
                <a:gd name="T4" fmla="*/ 44 w 44"/>
                <a:gd name="T5" fmla="*/ 22 h 140"/>
                <a:gd name="T6" fmla="*/ 44 w 44"/>
                <a:gd name="T7" fmla="*/ 118 h 140"/>
                <a:gd name="T8" fmla="*/ 22 w 44"/>
                <a:gd name="T9" fmla="*/ 140 h 140"/>
                <a:gd name="T10" fmla="*/ 22 w 44"/>
                <a:gd name="T11" fmla="*/ 140 h 140"/>
                <a:gd name="T12" fmla="*/ 0 w 44"/>
                <a:gd name="T13" fmla="*/ 118 h 140"/>
                <a:gd name="T14" fmla="*/ 0 w 44"/>
                <a:gd name="T15" fmla="*/ 22 h 140"/>
                <a:gd name="T16" fmla="*/ 22 w 44"/>
                <a:gd name="T17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140">
                  <a:moveTo>
                    <a:pt x="22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34" y="0"/>
                    <a:pt x="44" y="10"/>
                    <a:pt x="44" y="22"/>
                  </a:cubicBezTo>
                  <a:cubicBezTo>
                    <a:pt x="44" y="118"/>
                    <a:pt x="44" y="118"/>
                    <a:pt x="44" y="118"/>
                  </a:cubicBezTo>
                  <a:cubicBezTo>
                    <a:pt x="44" y="130"/>
                    <a:pt x="34" y="140"/>
                    <a:pt x="22" y="140"/>
                  </a:cubicBezTo>
                  <a:cubicBezTo>
                    <a:pt x="22" y="140"/>
                    <a:pt x="22" y="140"/>
                    <a:pt x="22" y="140"/>
                  </a:cubicBezTo>
                  <a:cubicBezTo>
                    <a:pt x="10" y="140"/>
                    <a:pt x="0" y="130"/>
                    <a:pt x="0" y="118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0"/>
                    <a:pt x="10" y="0"/>
                    <a:pt x="22" y="0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5" name="îšļidê">
              <a:extLst>
                <a:ext uri="{FF2B5EF4-FFF2-40B4-BE49-F238E27FC236}">
                  <a16:creationId xmlns="" xmlns:a16="http://schemas.microsoft.com/office/drawing/2014/main" id="{C249940A-DF6A-46CF-BC27-3926D3883FF5}"/>
                </a:ext>
              </a:extLst>
            </p:cNvPr>
            <p:cNvSpPr/>
            <p:nvPr/>
          </p:nvSpPr>
          <p:spPr bwMode="auto">
            <a:xfrm>
              <a:off x="6522123" y="4785605"/>
              <a:ext cx="257420" cy="615189"/>
            </a:xfrm>
            <a:custGeom>
              <a:avLst/>
              <a:gdLst>
                <a:gd name="T0" fmla="*/ 0 w 177"/>
                <a:gd name="T1" fmla="*/ 0 h 423"/>
                <a:gd name="T2" fmla="*/ 147 w 177"/>
                <a:gd name="T3" fmla="*/ 0 h 423"/>
                <a:gd name="T4" fmla="*/ 177 w 177"/>
                <a:gd name="T5" fmla="*/ 423 h 423"/>
                <a:gd name="T6" fmla="*/ 2 w 177"/>
                <a:gd name="T7" fmla="*/ 384 h 423"/>
                <a:gd name="T8" fmla="*/ 0 w 177"/>
                <a:gd name="T9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423">
                  <a:moveTo>
                    <a:pt x="0" y="0"/>
                  </a:moveTo>
                  <a:lnTo>
                    <a:pt x="147" y="0"/>
                  </a:lnTo>
                  <a:lnTo>
                    <a:pt x="177" y="423"/>
                  </a:lnTo>
                  <a:lnTo>
                    <a:pt x="2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6C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6" name="îş1îḓê">
              <a:extLst>
                <a:ext uri="{FF2B5EF4-FFF2-40B4-BE49-F238E27FC236}">
                  <a16:creationId xmlns="" xmlns:a16="http://schemas.microsoft.com/office/drawing/2014/main" id="{C498D5E6-77C2-460A-9C21-2455637D3EC3}"/>
                </a:ext>
              </a:extLst>
            </p:cNvPr>
            <p:cNvSpPr/>
            <p:nvPr/>
          </p:nvSpPr>
          <p:spPr bwMode="auto">
            <a:xfrm>
              <a:off x="6219619" y="4785605"/>
              <a:ext cx="260328" cy="651547"/>
            </a:xfrm>
            <a:custGeom>
              <a:avLst/>
              <a:gdLst>
                <a:gd name="T0" fmla="*/ 179 w 179"/>
                <a:gd name="T1" fmla="*/ 0 h 448"/>
                <a:gd name="T2" fmla="*/ 33 w 179"/>
                <a:gd name="T3" fmla="*/ 0 h 448"/>
                <a:gd name="T4" fmla="*/ 0 w 179"/>
                <a:gd name="T5" fmla="*/ 448 h 448"/>
                <a:gd name="T6" fmla="*/ 179 w 179"/>
                <a:gd name="T7" fmla="*/ 384 h 448"/>
                <a:gd name="T8" fmla="*/ 179 w 179"/>
                <a:gd name="T9" fmla="*/ 0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9" h="448">
                  <a:moveTo>
                    <a:pt x="179" y="0"/>
                  </a:moveTo>
                  <a:lnTo>
                    <a:pt x="33" y="0"/>
                  </a:lnTo>
                  <a:lnTo>
                    <a:pt x="0" y="448"/>
                  </a:lnTo>
                  <a:lnTo>
                    <a:pt x="179" y="38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AF6C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7" name="ïSļïde">
              <a:extLst>
                <a:ext uri="{FF2B5EF4-FFF2-40B4-BE49-F238E27FC236}">
                  <a16:creationId xmlns="" xmlns:a16="http://schemas.microsoft.com/office/drawing/2014/main" id="{BA27ABC9-DB79-456F-89EF-BB5AF08A45A6}"/>
                </a:ext>
              </a:extLst>
            </p:cNvPr>
            <p:cNvSpPr/>
            <p:nvPr/>
          </p:nvSpPr>
          <p:spPr bwMode="auto">
            <a:xfrm>
              <a:off x="3614887" y="2436838"/>
              <a:ext cx="487206" cy="782438"/>
            </a:xfrm>
            <a:custGeom>
              <a:avLst/>
              <a:gdLst>
                <a:gd name="T0" fmla="*/ 161 w 161"/>
                <a:gd name="T1" fmla="*/ 60 h 259"/>
                <a:gd name="T2" fmla="*/ 161 w 161"/>
                <a:gd name="T3" fmla="*/ 199 h 259"/>
                <a:gd name="T4" fmla="*/ 101 w 161"/>
                <a:gd name="T5" fmla="*/ 259 h 259"/>
                <a:gd name="T6" fmla="*/ 60 w 161"/>
                <a:gd name="T7" fmla="*/ 259 h 259"/>
                <a:gd name="T8" fmla="*/ 0 w 161"/>
                <a:gd name="T9" fmla="*/ 199 h 259"/>
                <a:gd name="T10" fmla="*/ 0 w 161"/>
                <a:gd name="T11" fmla="*/ 60 h 259"/>
                <a:gd name="T12" fmla="*/ 60 w 161"/>
                <a:gd name="T13" fmla="*/ 0 h 259"/>
                <a:gd name="T14" fmla="*/ 101 w 161"/>
                <a:gd name="T15" fmla="*/ 0 h 259"/>
                <a:gd name="T16" fmla="*/ 161 w 161"/>
                <a:gd name="T17" fmla="*/ 6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1" h="259">
                  <a:moveTo>
                    <a:pt x="161" y="60"/>
                  </a:moveTo>
                  <a:cubicBezTo>
                    <a:pt x="161" y="199"/>
                    <a:pt x="161" y="199"/>
                    <a:pt x="161" y="199"/>
                  </a:cubicBezTo>
                  <a:cubicBezTo>
                    <a:pt x="161" y="232"/>
                    <a:pt x="134" y="259"/>
                    <a:pt x="101" y="259"/>
                  </a:cubicBezTo>
                  <a:cubicBezTo>
                    <a:pt x="60" y="259"/>
                    <a:pt x="60" y="259"/>
                    <a:pt x="60" y="259"/>
                  </a:cubicBezTo>
                  <a:cubicBezTo>
                    <a:pt x="27" y="259"/>
                    <a:pt x="0" y="232"/>
                    <a:pt x="0" y="19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27"/>
                    <a:pt x="27" y="0"/>
                    <a:pt x="60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34" y="0"/>
                    <a:pt x="161" y="27"/>
                    <a:pt x="161" y="60"/>
                  </a:cubicBezTo>
                  <a:close/>
                </a:path>
              </a:pathLst>
            </a:custGeom>
            <a:solidFill>
              <a:srgbClr val="8383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8" name="ïṩḻiḑê">
              <a:extLst>
                <a:ext uri="{FF2B5EF4-FFF2-40B4-BE49-F238E27FC236}">
                  <a16:creationId xmlns="" xmlns:a16="http://schemas.microsoft.com/office/drawing/2014/main" id="{B9355425-71FE-418D-B521-11789836DF7F}"/>
                </a:ext>
              </a:extLst>
            </p:cNvPr>
            <p:cNvSpPr/>
            <p:nvPr/>
          </p:nvSpPr>
          <p:spPr bwMode="auto">
            <a:xfrm>
              <a:off x="3270207" y="2452835"/>
              <a:ext cx="583193" cy="750442"/>
            </a:xfrm>
            <a:custGeom>
              <a:avLst/>
              <a:gdLst>
                <a:gd name="T0" fmla="*/ 0 w 193"/>
                <a:gd name="T1" fmla="*/ 182 h 249"/>
                <a:gd name="T2" fmla="*/ 59 w 193"/>
                <a:gd name="T3" fmla="*/ 249 h 249"/>
                <a:gd name="T4" fmla="*/ 60 w 193"/>
                <a:gd name="T5" fmla="*/ 249 h 249"/>
                <a:gd name="T6" fmla="*/ 62 w 193"/>
                <a:gd name="T7" fmla="*/ 249 h 249"/>
                <a:gd name="T8" fmla="*/ 63 w 193"/>
                <a:gd name="T9" fmla="*/ 249 h 249"/>
                <a:gd name="T10" fmla="*/ 64 w 193"/>
                <a:gd name="T11" fmla="*/ 249 h 249"/>
                <a:gd name="T12" fmla="*/ 66 w 193"/>
                <a:gd name="T13" fmla="*/ 249 h 249"/>
                <a:gd name="T14" fmla="*/ 67 w 193"/>
                <a:gd name="T15" fmla="*/ 249 h 249"/>
                <a:gd name="T16" fmla="*/ 69 w 193"/>
                <a:gd name="T17" fmla="*/ 249 h 249"/>
                <a:gd name="T18" fmla="*/ 70 w 193"/>
                <a:gd name="T19" fmla="*/ 249 h 249"/>
                <a:gd name="T20" fmla="*/ 71 w 193"/>
                <a:gd name="T21" fmla="*/ 249 h 249"/>
                <a:gd name="T22" fmla="*/ 73 w 193"/>
                <a:gd name="T23" fmla="*/ 249 h 249"/>
                <a:gd name="T24" fmla="*/ 74 w 193"/>
                <a:gd name="T25" fmla="*/ 249 h 249"/>
                <a:gd name="T26" fmla="*/ 76 w 193"/>
                <a:gd name="T27" fmla="*/ 249 h 249"/>
                <a:gd name="T28" fmla="*/ 77 w 193"/>
                <a:gd name="T29" fmla="*/ 249 h 249"/>
                <a:gd name="T30" fmla="*/ 78 w 193"/>
                <a:gd name="T31" fmla="*/ 249 h 249"/>
                <a:gd name="T32" fmla="*/ 80 w 193"/>
                <a:gd name="T33" fmla="*/ 249 h 249"/>
                <a:gd name="T34" fmla="*/ 81 w 193"/>
                <a:gd name="T35" fmla="*/ 249 h 249"/>
                <a:gd name="T36" fmla="*/ 83 w 193"/>
                <a:gd name="T37" fmla="*/ 249 h 249"/>
                <a:gd name="T38" fmla="*/ 84 w 193"/>
                <a:gd name="T39" fmla="*/ 249 h 249"/>
                <a:gd name="T40" fmla="*/ 85 w 193"/>
                <a:gd name="T41" fmla="*/ 249 h 249"/>
                <a:gd name="T42" fmla="*/ 143 w 193"/>
                <a:gd name="T43" fmla="*/ 238 h 249"/>
                <a:gd name="T44" fmla="*/ 143 w 193"/>
                <a:gd name="T45" fmla="*/ 10 h 249"/>
                <a:gd name="T46" fmla="*/ 85 w 193"/>
                <a:gd name="T47" fmla="*/ 0 h 249"/>
                <a:gd name="T48" fmla="*/ 84 w 193"/>
                <a:gd name="T49" fmla="*/ 0 h 249"/>
                <a:gd name="T50" fmla="*/ 83 w 193"/>
                <a:gd name="T51" fmla="*/ 0 h 249"/>
                <a:gd name="T52" fmla="*/ 81 w 193"/>
                <a:gd name="T53" fmla="*/ 0 h 249"/>
                <a:gd name="T54" fmla="*/ 80 w 193"/>
                <a:gd name="T55" fmla="*/ 0 h 249"/>
                <a:gd name="T56" fmla="*/ 78 w 193"/>
                <a:gd name="T57" fmla="*/ 0 h 249"/>
                <a:gd name="T58" fmla="*/ 77 w 193"/>
                <a:gd name="T59" fmla="*/ 0 h 249"/>
                <a:gd name="T60" fmla="*/ 76 w 193"/>
                <a:gd name="T61" fmla="*/ 0 h 249"/>
                <a:gd name="T62" fmla="*/ 74 w 193"/>
                <a:gd name="T63" fmla="*/ 0 h 249"/>
                <a:gd name="T64" fmla="*/ 73 w 193"/>
                <a:gd name="T65" fmla="*/ 0 h 249"/>
                <a:gd name="T66" fmla="*/ 71 w 193"/>
                <a:gd name="T67" fmla="*/ 0 h 249"/>
                <a:gd name="T68" fmla="*/ 70 w 193"/>
                <a:gd name="T69" fmla="*/ 0 h 249"/>
                <a:gd name="T70" fmla="*/ 69 w 193"/>
                <a:gd name="T71" fmla="*/ 0 h 249"/>
                <a:gd name="T72" fmla="*/ 67 w 193"/>
                <a:gd name="T73" fmla="*/ 0 h 249"/>
                <a:gd name="T74" fmla="*/ 66 w 193"/>
                <a:gd name="T75" fmla="*/ 0 h 249"/>
                <a:gd name="T76" fmla="*/ 64 w 193"/>
                <a:gd name="T77" fmla="*/ 0 h 249"/>
                <a:gd name="T78" fmla="*/ 63 w 193"/>
                <a:gd name="T79" fmla="*/ 0 h 249"/>
                <a:gd name="T80" fmla="*/ 62 w 193"/>
                <a:gd name="T81" fmla="*/ 0 h 249"/>
                <a:gd name="T82" fmla="*/ 60 w 193"/>
                <a:gd name="T83" fmla="*/ 0 h 249"/>
                <a:gd name="T84" fmla="*/ 59 w 193"/>
                <a:gd name="T85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93" h="249">
                  <a:moveTo>
                    <a:pt x="58" y="0"/>
                  </a:moveTo>
                  <a:cubicBezTo>
                    <a:pt x="26" y="0"/>
                    <a:pt x="0" y="27"/>
                    <a:pt x="0" y="66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221"/>
                    <a:pt x="26" y="248"/>
                    <a:pt x="58" y="249"/>
                  </a:cubicBezTo>
                  <a:cubicBezTo>
                    <a:pt x="58" y="249"/>
                    <a:pt x="58" y="249"/>
                    <a:pt x="58" y="249"/>
                  </a:cubicBezTo>
                  <a:cubicBezTo>
                    <a:pt x="59" y="249"/>
                    <a:pt x="59" y="249"/>
                    <a:pt x="59" y="249"/>
                  </a:cubicBezTo>
                  <a:cubicBezTo>
                    <a:pt x="59" y="249"/>
                    <a:pt x="59" y="249"/>
                    <a:pt x="59" y="249"/>
                  </a:cubicBezTo>
                  <a:cubicBezTo>
                    <a:pt x="60" y="249"/>
                    <a:pt x="60" y="249"/>
                    <a:pt x="60" y="249"/>
                  </a:cubicBezTo>
                  <a:cubicBezTo>
                    <a:pt x="60" y="249"/>
                    <a:pt x="60" y="249"/>
                    <a:pt x="60" y="249"/>
                  </a:cubicBezTo>
                  <a:cubicBezTo>
                    <a:pt x="60" y="249"/>
                    <a:pt x="61" y="249"/>
                    <a:pt x="61" y="249"/>
                  </a:cubicBezTo>
                  <a:cubicBezTo>
                    <a:pt x="61" y="249"/>
                    <a:pt x="61" y="249"/>
                    <a:pt x="61" y="249"/>
                  </a:cubicBezTo>
                  <a:cubicBezTo>
                    <a:pt x="61" y="249"/>
                    <a:pt x="62" y="249"/>
                    <a:pt x="62" y="249"/>
                  </a:cubicBezTo>
                  <a:cubicBezTo>
                    <a:pt x="62" y="249"/>
                    <a:pt x="62" y="249"/>
                    <a:pt x="62" y="249"/>
                  </a:cubicBezTo>
                  <a:cubicBezTo>
                    <a:pt x="62" y="249"/>
                    <a:pt x="62" y="249"/>
                    <a:pt x="63" y="249"/>
                  </a:cubicBezTo>
                  <a:cubicBezTo>
                    <a:pt x="63" y="249"/>
                    <a:pt x="63" y="249"/>
                    <a:pt x="63" y="249"/>
                  </a:cubicBezTo>
                  <a:cubicBezTo>
                    <a:pt x="63" y="249"/>
                    <a:pt x="63" y="249"/>
                    <a:pt x="64" y="249"/>
                  </a:cubicBezTo>
                  <a:cubicBezTo>
                    <a:pt x="64" y="249"/>
                    <a:pt x="64" y="249"/>
                    <a:pt x="64" y="249"/>
                  </a:cubicBezTo>
                  <a:cubicBezTo>
                    <a:pt x="64" y="249"/>
                    <a:pt x="64" y="249"/>
                    <a:pt x="64" y="249"/>
                  </a:cubicBezTo>
                  <a:cubicBezTo>
                    <a:pt x="65" y="249"/>
                    <a:pt x="65" y="249"/>
                    <a:pt x="65" y="249"/>
                  </a:cubicBezTo>
                  <a:cubicBezTo>
                    <a:pt x="65" y="249"/>
                    <a:pt x="65" y="249"/>
                    <a:pt x="65" y="249"/>
                  </a:cubicBezTo>
                  <a:cubicBezTo>
                    <a:pt x="66" y="249"/>
                    <a:pt x="66" y="249"/>
                    <a:pt x="66" y="249"/>
                  </a:cubicBezTo>
                  <a:cubicBezTo>
                    <a:pt x="66" y="249"/>
                    <a:pt x="66" y="249"/>
                    <a:pt x="66" y="249"/>
                  </a:cubicBezTo>
                  <a:cubicBezTo>
                    <a:pt x="66" y="249"/>
                    <a:pt x="67" y="249"/>
                    <a:pt x="67" y="249"/>
                  </a:cubicBezTo>
                  <a:cubicBezTo>
                    <a:pt x="67" y="249"/>
                    <a:pt x="67" y="249"/>
                    <a:pt x="67" y="249"/>
                  </a:cubicBezTo>
                  <a:cubicBezTo>
                    <a:pt x="67" y="249"/>
                    <a:pt x="68" y="249"/>
                    <a:pt x="68" y="249"/>
                  </a:cubicBezTo>
                  <a:cubicBezTo>
                    <a:pt x="68" y="249"/>
                    <a:pt x="68" y="249"/>
                    <a:pt x="68" y="249"/>
                  </a:cubicBezTo>
                  <a:cubicBezTo>
                    <a:pt x="68" y="249"/>
                    <a:pt x="68" y="249"/>
                    <a:pt x="69" y="249"/>
                  </a:cubicBezTo>
                  <a:cubicBezTo>
                    <a:pt x="69" y="249"/>
                    <a:pt x="69" y="249"/>
                    <a:pt x="69" y="249"/>
                  </a:cubicBezTo>
                  <a:cubicBezTo>
                    <a:pt x="69" y="249"/>
                    <a:pt x="69" y="249"/>
                    <a:pt x="70" y="249"/>
                  </a:cubicBezTo>
                  <a:cubicBezTo>
                    <a:pt x="70" y="249"/>
                    <a:pt x="70" y="249"/>
                    <a:pt x="70" y="249"/>
                  </a:cubicBezTo>
                  <a:cubicBezTo>
                    <a:pt x="70" y="249"/>
                    <a:pt x="70" y="249"/>
                    <a:pt x="70" y="249"/>
                  </a:cubicBezTo>
                  <a:cubicBezTo>
                    <a:pt x="71" y="249"/>
                    <a:pt x="71" y="249"/>
                    <a:pt x="71" y="249"/>
                  </a:cubicBezTo>
                  <a:cubicBezTo>
                    <a:pt x="71" y="249"/>
                    <a:pt x="71" y="249"/>
                    <a:pt x="71" y="249"/>
                  </a:cubicBezTo>
                  <a:cubicBezTo>
                    <a:pt x="72" y="249"/>
                    <a:pt x="72" y="249"/>
                    <a:pt x="72" y="249"/>
                  </a:cubicBezTo>
                  <a:cubicBezTo>
                    <a:pt x="72" y="249"/>
                    <a:pt x="72" y="249"/>
                    <a:pt x="72" y="249"/>
                  </a:cubicBezTo>
                  <a:cubicBezTo>
                    <a:pt x="72" y="249"/>
                    <a:pt x="73" y="249"/>
                    <a:pt x="73" y="249"/>
                  </a:cubicBezTo>
                  <a:cubicBezTo>
                    <a:pt x="73" y="249"/>
                    <a:pt x="73" y="249"/>
                    <a:pt x="73" y="249"/>
                  </a:cubicBezTo>
                  <a:cubicBezTo>
                    <a:pt x="73" y="249"/>
                    <a:pt x="74" y="249"/>
                    <a:pt x="74" y="249"/>
                  </a:cubicBezTo>
                  <a:cubicBezTo>
                    <a:pt x="74" y="249"/>
                    <a:pt x="74" y="249"/>
                    <a:pt x="74" y="249"/>
                  </a:cubicBezTo>
                  <a:cubicBezTo>
                    <a:pt x="74" y="249"/>
                    <a:pt x="74" y="249"/>
                    <a:pt x="75" y="249"/>
                  </a:cubicBezTo>
                  <a:cubicBezTo>
                    <a:pt x="75" y="249"/>
                    <a:pt x="75" y="249"/>
                    <a:pt x="75" y="249"/>
                  </a:cubicBezTo>
                  <a:cubicBezTo>
                    <a:pt x="75" y="249"/>
                    <a:pt x="75" y="249"/>
                    <a:pt x="76" y="249"/>
                  </a:cubicBezTo>
                  <a:cubicBezTo>
                    <a:pt x="76" y="249"/>
                    <a:pt x="76" y="249"/>
                    <a:pt x="76" y="249"/>
                  </a:cubicBezTo>
                  <a:cubicBezTo>
                    <a:pt x="76" y="249"/>
                    <a:pt x="76" y="249"/>
                    <a:pt x="76" y="249"/>
                  </a:cubicBezTo>
                  <a:cubicBezTo>
                    <a:pt x="77" y="249"/>
                    <a:pt x="77" y="249"/>
                    <a:pt x="77" y="249"/>
                  </a:cubicBezTo>
                  <a:cubicBezTo>
                    <a:pt x="77" y="249"/>
                    <a:pt x="77" y="249"/>
                    <a:pt x="77" y="249"/>
                  </a:cubicBezTo>
                  <a:cubicBezTo>
                    <a:pt x="78" y="249"/>
                    <a:pt x="78" y="249"/>
                    <a:pt x="78" y="249"/>
                  </a:cubicBezTo>
                  <a:cubicBezTo>
                    <a:pt x="78" y="249"/>
                    <a:pt x="78" y="249"/>
                    <a:pt x="78" y="249"/>
                  </a:cubicBezTo>
                  <a:cubicBezTo>
                    <a:pt x="78" y="249"/>
                    <a:pt x="79" y="249"/>
                    <a:pt x="79" y="249"/>
                  </a:cubicBezTo>
                  <a:cubicBezTo>
                    <a:pt x="79" y="249"/>
                    <a:pt x="79" y="249"/>
                    <a:pt x="79" y="249"/>
                  </a:cubicBezTo>
                  <a:cubicBezTo>
                    <a:pt x="79" y="249"/>
                    <a:pt x="80" y="249"/>
                    <a:pt x="80" y="249"/>
                  </a:cubicBezTo>
                  <a:cubicBezTo>
                    <a:pt x="80" y="249"/>
                    <a:pt x="80" y="249"/>
                    <a:pt x="80" y="249"/>
                  </a:cubicBezTo>
                  <a:cubicBezTo>
                    <a:pt x="80" y="249"/>
                    <a:pt x="81" y="249"/>
                    <a:pt x="81" y="249"/>
                  </a:cubicBezTo>
                  <a:cubicBezTo>
                    <a:pt x="81" y="249"/>
                    <a:pt x="81" y="249"/>
                    <a:pt x="81" y="249"/>
                  </a:cubicBezTo>
                  <a:cubicBezTo>
                    <a:pt x="81" y="249"/>
                    <a:pt x="81" y="249"/>
                    <a:pt x="82" y="249"/>
                  </a:cubicBezTo>
                  <a:cubicBezTo>
                    <a:pt x="82" y="249"/>
                    <a:pt x="82" y="249"/>
                    <a:pt x="82" y="249"/>
                  </a:cubicBezTo>
                  <a:cubicBezTo>
                    <a:pt x="82" y="249"/>
                    <a:pt x="82" y="249"/>
                    <a:pt x="83" y="249"/>
                  </a:cubicBezTo>
                  <a:cubicBezTo>
                    <a:pt x="83" y="249"/>
                    <a:pt x="83" y="249"/>
                    <a:pt x="83" y="249"/>
                  </a:cubicBezTo>
                  <a:cubicBezTo>
                    <a:pt x="83" y="249"/>
                    <a:pt x="83" y="249"/>
                    <a:pt x="83" y="249"/>
                  </a:cubicBezTo>
                  <a:cubicBezTo>
                    <a:pt x="84" y="249"/>
                    <a:pt x="84" y="249"/>
                    <a:pt x="84" y="249"/>
                  </a:cubicBezTo>
                  <a:cubicBezTo>
                    <a:pt x="84" y="249"/>
                    <a:pt x="84" y="249"/>
                    <a:pt x="84" y="249"/>
                  </a:cubicBezTo>
                  <a:cubicBezTo>
                    <a:pt x="85" y="249"/>
                    <a:pt x="85" y="249"/>
                    <a:pt x="85" y="249"/>
                  </a:cubicBezTo>
                  <a:cubicBezTo>
                    <a:pt x="85" y="249"/>
                    <a:pt x="85" y="249"/>
                    <a:pt x="85" y="249"/>
                  </a:cubicBezTo>
                  <a:cubicBezTo>
                    <a:pt x="85" y="249"/>
                    <a:pt x="86" y="249"/>
                    <a:pt x="86" y="249"/>
                  </a:cubicBezTo>
                  <a:cubicBezTo>
                    <a:pt x="90" y="249"/>
                    <a:pt x="95" y="248"/>
                    <a:pt x="100" y="247"/>
                  </a:cubicBezTo>
                  <a:cubicBezTo>
                    <a:pt x="143" y="238"/>
                    <a:pt x="143" y="238"/>
                    <a:pt x="143" y="238"/>
                  </a:cubicBezTo>
                  <a:cubicBezTo>
                    <a:pt x="172" y="232"/>
                    <a:pt x="193" y="201"/>
                    <a:pt x="193" y="168"/>
                  </a:cubicBezTo>
                  <a:cubicBezTo>
                    <a:pt x="193" y="81"/>
                    <a:pt x="193" y="81"/>
                    <a:pt x="193" y="81"/>
                  </a:cubicBezTo>
                  <a:cubicBezTo>
                    <a:pt x="193" y="48"/>
                    <a:pt x="172" y="16"/>
                    <a:pt x="143" y="10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95" y="0"/>
                    <a:pt x="90" y="0"/>
                    <a:pt x="86" y="0"/>
                  </a:cubicBezTo>
                  <a:cubicBezTo>
                    <a:pt x="86" y="0"/>
                    <a:pt x="85" y="0"/>
                    <a:pt x="85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85" y="0"/>
                    <a:pt x="85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0"/>
                    <a:pt x="84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1" y="0"/>
                    <a:pt x="80" y="0"/>
                    <a:pt x="80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0" y="0"/>
                    <a:pt x="79" y="0"/>
                    <a:pt x="79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9" y="0"/>
                    <a:pt x="78" y="0"/>
                    <a:pt x="78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8" y="0"/>
                    <a:pt x="78" y="0"/>
                    <a:pt x="77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7" y="0"/>
                    <a:pt x="77" y="0"/>
                    <a:pt x="76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4" y="0"/>
                    <a:pt x="73" y="0"/>
                    <a:pt x="73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3" y="0"/>
                    <a:pt x="72" y="0"/>
                    <a:pt x="72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2" y="0"/>
                    <a:pt x="72" y="0"/>
                    <a:pt x="71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1" y="0"/>
                    <a:pt x="71" y="0"/>
                    <a:pt x="70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68" y="0"/>
                    <a:pt x="67" y="0"/>
                    <a:pt x="6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7" y="0"/>
                    <a:pt x="66" y="0"/>
                    <a:pt x="6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0"/>
                    <a:pt x="66" y="0"/>
                    <a:pt x="65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5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1" y="0"/>
                    <a:pt x="61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1" y="0"/>
                    <a:pt x="60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0" y="0"/>
                    <a:pt x="60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59" y="0"/>
                    <a:pt x="58" y="0"/>
                  </a:cubicBezTo>
                  <a:cubicBezTo>
                    <a:pt x="58" y="0"/>
                    <a:pt x="58" y="0"/>
                    <a:pt x="58" y="0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9" name="iṩļïḑê">
              <a:extLst>
                <a:ext uri="{FF2B5EF4-FFF2-40B4-BE49-F238E27FC236}">
                  <a16:creationId xmlns="" xmlns:a16="http://schemas.microsoft.com/office/drawing/2014/main" id="{E1131ACF-0BF0-4A9A-862F-F0866B859BD1}"/>
                </a:ext>
              </a:extLst>
            </p:cNvPr>
            <p:cNvSpPr/>
            <p:nvPr/>
          </p:nvSpPr>
          <p:spPr bwMode="auto">
            <a:xfrm>
              <a:off x="3354559" y="2431020"/>
              <a:ext cx="498841" cy="791164"/>
            </a:xfrm>
            <a:custGeom>
              <a:avLst/>
              <a:gdLst>
                <a:gd name="T0" fmla="*/ 165 w 165"/>
                <a:gd name="T1" fmla="*/ 88 h 262"/>
                <a:gd name="T2" fmla="*/ 165 w 165"/>
                <a:gd name="T3" fmla="*/ 175 h 262"/>
                <a:gd name="T4" fmla="*/ 115 w 165"/>
                <a:gd name="T5" fmla="*/ 245 h 262"/>
                <a:gd name="T6" fmla="*/ 72 w 165"/>
                <a:gd name="T7" fmla="*/ 254 h 262"/>
                <a:gd name="T8" fmla="*/ 0 w 165"/>
                <a:gd name="T9" fmla="*/ 189 h 262"/>
                <a:gd name="T10" fmla="*/ 0 w 165"/>
                <a:gd name="T11" fmla="*/ 73 h 262"/>
                <a:gd name="T12" fmla="*/ 72 w 165"/>
                <a:gd name="T13" fmla="*/ 8 h 262"/>
                <a:gd name="T14" fmla="*/ 115 w 165"/>
                <a:gd name="T15" fmla="*/ 17 h 262"/>
                <a:gd name="T16" fmla="*/ 165 w 165"/>
                <a:gd name="T17" fmla="*/ 88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5" h="262">
                  <a:moveTo>
                    <a:pt x="165" y="88"/>
                  </a:moveTo>
                  <a:cubicBezTo>
                    <a:pt x="165" y="175"/>
                    <a:pt x="165" y="175"/>
                    <a:pt x="165" y="175"/>
                  </a:cubicBezTo>
                  <a:cubicBezTo>
                    <a:pt x="165" y="208"/>
                    <a:pt x="144" y="239"/>
                    <a:pt x="115" y="245"/>
                  </a:cubicBezTo>
                  <a:cubicBezTo>
                    <a:pt x="72" y="254"/>
                    <a:pt x="72" y="254"/>
                    <a:pt x="72" y="254"/>
                  </a:cubicBezTo>
                  <a:cubicBezTo>
                    <a:pt x="34" y="262"/>
                    <a:pt x="0" y="233"/>
                    <a:pt x="0" y="189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29"/>
                    <a:pt x="34" y="0"/>
                    <a:pt x="72" y="8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44" y="23"/>
                    <a:pt x="165" y="55"/>
                    <a:pt x="165" y="88"/>
                  </a:cubicBezTo>
                  <a:close/>
                </a:path>
              </a:pathLst>
            </a:custGeom>
            <a:solidFill>
              <a:srgbClr val="A0A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0" name="iṩḷíḍê">
              <a:extLst>
                <a:ext uri="{FF2B5EF4-FFF2-40B4-BE49-F238E27FC236}">
                  <a16:creationId xmlns="" xmlns:a16="http://schemas.microsoft.com/office/drawing/2014/main" id="{EB3D3BE1-069A-421A-9C28-1749B0D9EBD5}"/>
                </a:ext>
              </a:extLst>
            </p:cNvPr>
            <p:cNvSpPr/>
            <p:nvPr/>
          </p:nvSpPr>
          <p:spPr bwMode="auto">
            <a:xfrm>
              <a:off x="3699239" y="3140741"/>
              <a:ext cx="423215" cy="132346"/>
            </a:xfrm>
            <a:custGeom>
              <a:avLst/>
              <a:gdLst>
                <a:gd name="T0" fmla="*/ 140 w 140"/>
                <a:gd name="T1" fmla="*/ 22 h 44"/>
                <a:gd name="T2" fmla="*/ 140 w 140"/>
                <a:gd name="T3" fmla="*/ 22 h 44"/>
                <a:gd name="T4" fmla="*/ 118 w 140"/>
                <a:gd name="T5" fmla="*/ 44 h 44"/>
                <a:gd name="T6" fmla="*/ 22 w 140"/>
                <a:gd name="T7" fmla="*/ 44 h 44"/>
                <a:gd name="T8" fmla="*/ 0 w 140"/>
                <a:gd name="T9" fmla="*/ 22 h 44"/>
                <a:gd name="T10" fmla="*/ 0 w 140"/>
                <a:gd name="T11" fmla="*/ 22 h 44"/>
                <a:gd name="T12" fmla="*/ 22 w 140"/>
                <a:gd name="T13" fmla="*/ 0 h 44"/>
                <a:gd name="T14" fmla="*/ 118 w 140"/>
                <a:gd name="T15" fmla="*/ 0 h 44"/>
                <a:gd name="T16" fmla="*/ 140 w 140"/>
                <a:gd name="T17" fmla="*/ 2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0" h="44">
                  <a:moveTo>
                    <a:pt x="140" y="22"/>
                  </a:moveTo>
                  <a:cubicBezTo>
                    <a:pt x="140" y="22"/>
                    <a:pt x="140" y="22"/>
                    <a:pt x="140" y="22"/>
                  </a:cubicBezTo>
                  <a:cubicBezTo>
                    <a:pt x="140" y="34"/>
                    <a:pt x="130" y="44"/>
                    <a:pt x="118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10" y="44"/>
                    <a:pt x="0" y="34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0"/>
                    <a:pt x="10" y="0"/>
                    <a:pt x="22" y="0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30" y="0"/>
                    <a:pt x="140" y="10"/>
                    <a:pt x="140" y="22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1" name="îsḷidê">
              <a:extLst>
                <a:ext uri="{FF2B5EF4-FFF2-40B4-BE49-F238E27FC236}">
                  <a16:creationId xmlns="" xmlns:a16="http://schemas.microsoft.com/office/drawing/2014/main" id="{FF933B7B-77DA-41F0-85DC-D973F2FC782D}"/>
                </a:ext>
              </a:extLst>
            </p:cNvPr>
            <p:cNvSpPr/>
            <p:nvPr/>
          </p:nvSpPr>
          <p:spPr bwMode="auto">
            <a:xfrm>
              <a:off x="3699239" y="2380118"/>
              <a:ext cx="423215" cy="132346"/>
            </a:xfrm>
            <a:custGeom>
              <a:avLst/>
              <a:gdLst>
                <a:gd name="T0" fmla="*/ 140 w 140"/>
                <a:gd name="T1" fmla="*/ 22 h 44"/>
                <a:gd name="T2" fmla="*/ 140 w 140"/>
                <a:gd name="T3" fmla="*/ 22 h 44"/>
                <a:gd name="T4" fmla="*/ 118 w 140"/>
                <a:gd name="T5" fmla="*/ 44 h 44"/>
                <a:gd name="T6" fmla="*/ 22 w 140"/>
                <a:gd name="T7" fmla="*/ 44 h 44"/>
                <a:gd name="T8" fmla="*/ 0 w 140"/>
                <a:gd name="T9" fmla="*/ 22 h 44"/>
                <a:gd name="T10" fmla="*/ 0 w 140"/>
                <a:gd name="T11" fmla="*/ 22 h 44"/>
                <a:gd name="T12" fmla="*/ 22 w 140"/>
                <a:gd name="T13" fmla="*/ 0 h 44"/>
                <a:gd name="T14" fmla="*/ 118 w 140"/>
                <a:gd name="T15" fmla="*/ 0 h 44"/>
                <a:gd name="T16" fmla="*/ 140 w 140"/>
                <a:gd name="T17" fmla="*/ 2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0" h="44">
                  <a:moveTo>
                    <a:pt x="140" y="22"/>
                  </a:moveTo>
                  <a:cubicBezTo>
                    <a:pt x="140" y="22"/>
                    <a:pt x="140" y="22"/>
                    <a:pt x="140" y="22"/>
                  </a:cubicBezTo>
                  <a:cubicBezTo>
                    <a:pt x="140" y="34"/>
                    <a:pt x="130" y="44"/>
                    <a:pt x="118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10" y="44"/>
                    <a:pt x="0" y="34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0"/>
                    <a:pt x="10" y="0"/>
                    <a:pt x="22" y="0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30" y="0"/>
                    <a:pt x="140" y="10"/>
                    <a:pt x="140" y="22"/>
                  </a:cubicBezTo>
                  <a:close/>
                </a:path>
              </a:pathLst>
            </a:custGeom>
            <a:solidFill>
              <a:srgbClr val="D5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2" name="íšļiḋe">
              <a:extLst>
                <a:ext uri="{FF2B5EF4-FFF2-40B4-BE49-F238E27FC236}">
                  <a16:creationId xmlns="" xmlns:a16="http://schemas.microsoft.com/office/drawing/2014/main" id="{E5C80744-FC7F-4D31-A05C-FA674E98D5CF}"/>
                </a:ext>
              </a:extLst>
            </p:cNvPr>
            <p:cNvSpPr/>
            <p:nvPr/>
          </p:nvSpPr>
          <p:spPr bwMode="auto">
            <a:xfrm>
              <a:off x="3777774" y="2844055"/>
              <a:ext cx="625368" cy="254511"/>
            </a:xfrm>
            <a:custGeom>
              <a:avLst/>
              <a:gdLst>
                <a:gd name="T0" fmla="*/ 430 w 430"/>
                <a:gd name="T1" fmla="*/ 0 h 175"/>
                <a:gd name="T2" fmla="*/ 430 w 430"/>
                <a:gd name="T3" fmla="*/ 148 h 175"/>
                <a:gd name="T4" fmla="*/ 0 w 430"/>
                <a:gd name="T5" fmla="*/ 175 h 175"/>
                <a:gd name="T6" fmla="*/ 44 w 430"/>
                <a:gd name="T7" fmla="*/ 2 h 175"/>
                <a:gd name="T8" fmla="*/ 430 w 430"/>
                <a:gd name="T9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0" h="175">
                  <a:moveTo>
                    <a:pt x="430" y="0"/>
                  </a:moveTo>
                  <a:lnTo>
                    <a:pt x="430" y="148"/>
                  </a:lnTo>
                  <a:lnTo>
                    <a:pt x="0" y="175"/>
                  </a:lnTo>
                  <a:lnTo>
                    <a:pt x="44" y="2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rgbClr val="522E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3" name="îŝḻïḋê">
              <a:extLst>
                <a:ext uri="{FF2B5EF4-FFF2-40B4-BE49-F238E27FC236}">
                  <a16:creationId xmlns="" xmlns:a16="http://schemas.microsoft.com/office/drawing/2014/main" id="{EEF6FB2C-6DA4-4419-A5A8-0C0AE7EEE8AF}"/>
                </a:ext>
              </a:extLst>
            </p:cNvPr>
            <p:cNvSpPr/>
            <p:nvPr/>
          </p:nvSpPr>
          <p:spPr bwMode="auto">
            <a:xfrm>
              <a:off x="3811224" y="2551731"/>
              <a:ext cx="591919" cy="250147"/>
            </a:xfrm>
            <a:custGeom>
              <a:avLst/>
              <a:gdLst>
                <a:gd name="T0" fmla="*/ 407 w 407"/>
                <a:gd name="T1" fmla="*/ 172 h 172"/>
                <a:gd name="T2" fmla="*/ 407 w 407"/>
                <a:gd name="T3" fmla="*/ 27 h 172"/>
                <a:gd name="T4" fmla="*/ 0 w 407"/>
                <a:gd name="T5" fmla="*/ 0 h 172"/>
                <a:gd name="T6" fmla="*/ 21 w 407"/>
                <a:gd name="T7" fmla="*/ 172 h 172"/>
                <a:gd name="T8" fmla="*/ 407 w 407"/>
                <a:gd name="T9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7" h="172">
                  <a:moveTo>
                    <a:pt x="407" y="172"/>
                  </a:moveTo>
                  <a:lnTo>
                    <a:pt x="407" y="27"/>
                  </a:lnTo>
                  <a:lnTo>
                    <a:pt x="0" y="0"/>
                  </a:lnTo>
                  <a:lnTo>
                    <a:pt x="21" y="172"/>
                  </a:lnTo>
                  <a:lnTo>
                    <a:pt x="407" y="172"/>
                  </a:lnTo>
                  <a:close/>
                </a:path>
              </a:pathLst>
            </a:custGeom>
            <a:solidFill>
              <a:srgbClr val="522E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4" name="îṩlïďé">
              <a:extLst>
                <a:ext uri="{FF2B5EF4-FFF2-40B4-BE49-F238E27FC236}">
                  <a16:creationId xmlns="" xmlns:a16="http://schemas.microsoft.com/office/drawing/2014/main" id="{978854CD-13FF-4B96-B6F9-D55E42F18AD8}"/>
                </a:ext>
              </a:extLst>
            </p:cNvPr>
            <p:cNvSpPr/>
            <p:nvPr/>
          </p:nvSpPr>
          <p:spPr bwMode="auto">
            <a:xfrm>
              <a:off x="4071552" y="1933634"/>
              <a:ext cx="4048897" cy="3230101"/>
            </a:xfrm>
            <a:custGeom>
              <a:avLst/>
              <a:gdLst>
                <a:gd name="T0" fmla="*/ 1277 w 1340"/>
                <a:gd name="T1" fmla="*/ 1070 h 1070"/>
                <a:gd name="T2" fmla="*/ 63 w 1340"/>
                <a:gd name="T3" fmla="*/ 1070 h 1070"/>
                <a:gd name="T4" fmla="*/ 0 w 1340"/>
                <a:gd name="T5" fmla="*/ 1007 h 1070"/>
                <a:gd name="T6" fmla="*/ 0 w 1340"/>
                <a:gd name="T7" fmla="*/ 63 h 1070"/>
                <a:gd name="T8" fmla="*/ 63 w 1340"/>
                <a:gd name="T9" fmla="*/ 0 h 1070"/>
                <a:gd name="T10" fmla="*/ 1277 w 1340"/>
                <a:gd name="T11" fmla="*/ 0 h 1070"/>
                <a:gd name="T12" fmla="*/ 1340 w 1340"/>
                <a:gd name="T13" fmla="*/ 63 h 1070"/>
                <a:gd name="T14" fmla="*/ 1340 w 1340"/>
                <a:gd name="T15" fmla="*/ 1007 h 1070"/>
                <a:gd name="T16" fmla="*/ 1277 w 1340"/>
                <a:gd name="T17" fmla="*/ 107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40" h="1070">
                  <a:moveTo>
                    <a:pt x="1277" y="1070"/>
                  </a:moveTo>
                  <a:cubicBezTo>
                    <a:pt x="63" y="1070"/>
                    <a:pt x="63" y="1070"/>
                    <a:pt x="63" y="1070"/>
                  </a:cubicBezTo>
                  <a:cubicBezTo>
                    <a:pt x="29" y="1070"/>
                    <a:pt x="0" y="1041"/>
                    <a:pt x="0" y="100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29"/>
                    <a:pt x="29" y="0"/>
                    <a:pt x="63" y="0"/>
                  </a:cubicBezTo>
                  <a:cubicBezTo>
                    <a:pt x="1277" y="0"/>
                    <a:pt x="1277" y="0"/>
                    <a:pt x="1277" y="0"/>
                  </a:cubicBezTo>
                  <a:cubicBezTo>
                    <a:pt x="1311" y="0"/>
                    <a:pt x="1340" y="29"/>
                    <a:pt x="1340" y="63"/>
                  </a:cubicBezTo>
                  <a:cubicBezTo>
                    <a:pt x="1340" y="1007"/>
                    <a:pt x="1340" y="1007"/>
                    <a:pt x="1340" y="1007"/>
                  </a:cubicBezTo>
                  <a:cubicBezTo>
                    <a:pt x="1340" y="1041"/>
                    <a:pt x="1311" y="1070"/>
                    <a:pt x="1277" y="1070"/>
                  </a:cubicBezTo>
                  <a:close/>
                </a:path>
              </a:pathLst>
            </a:custGeom>
            <a:solidFill>
              <a:srgbClr val="EAE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75" name="íŝľiḑe">
              <a:extLst>
                <a:ext uri="{FF2B5EF4-FFF2-40B4-BE49-F238E27FC236}">
                  <a16:creationId xmlns="" xmlns:a16="http://schemas.microsoft.com/office/drawing/2014/main" id="{CAAF7758-8932-47FF-A024-61B6905B13DA}"/>
                </a:ext>
              </a:extLst>
            </p:cNvPr>
            <p:cNvSpPr/>
            <p:nvPr/>
          </p:nvSpPr>
          <p:spPr bwMode="auto">
            <a:xfrm>
              <a:off x="4225712" y="3750111"/>
              <a:ext cx="664636" cy="637003"/>
            </a:xfrm>
            <a:custGeom>
              <a:avLst/>
              <a:gdLst>
                <a:gd name="T0" fmla="*/ 168 w 457"/>
                <a:gd name="T1" fmla="*/ 438 h 438"/>
                <a:gd name="T2" fmla="*/ 0 w 457"/>
                <a:gd name="T3" fmla="*/ 216 h 438"/>
                <a:gd name="T4" fmla="*/ 289 w 457"/>
                <a:gd name="T5" fmla="*/ 0 h 438"/>
                <a:gd name="T6" fmla="*/ 457 w 457"/>
                <a:gd name="T7" fmla="*/ 222 h 438"/>
                <a:gd name="T8" fmla="*/ 168 w 457"/>
                <a:gd name="T9" fmla="*/ 438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7" h="438">
                  <a:moveTo>
                    <a:pt x="168" y="438"/>
                  </a:moveTo>
                  <a:lnTo>
                    <a:pt x="0" y="216"/>
                  </a:lnTo>
                  <a:lnTo>
                    <a:pt x="289" y="0"/>
                  </a:lnTo>
                  <a:lnTo>
                    <a:pt x="457" y="222"/>
                  </a:lnTo>
                  <a:lnTo>
                    <a:pt x="168" y="438"/>
                  </a:lnTo>
                  <a:close/>
                </a:path>
              </a:pathLst>
            </a:custGeom>
            <a:solidFill>
              <a:srgbClr val="F9F9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6" name="ïṩḷîḋê">
              <a:extLst>
                <a:ext uri="{FF2B5EF4-FFF2-40B4-BE49-F238E27FC236}">
                  <a16:creationId xmlns="" xmlns:a16="http://schemas.microsoft.com/office/drawing/2014/main" id="{E73D67B5-F54E-437D-8945-140B02329227}"/>
                </a:ext>
              </a:extLst>
            </p:cNvPr>
            <p:cNvSpPr/>
            <p:nvPr/>
          </p:nvSpPr>
          <p:spPr bwMode="auto">
            <a:xfrm>
              <a:off x="4587844" y="3847553"/>
              <a:ext cx="199246" cy="250147"/>
            </a:xfrm>
            <a:custGeom>
              <a:avLst/>
              <a:gdLst>
                <a:gd name="T0" fmla="*/ 123 w 137"/>
                <a:gd name="T1" fmla="*/ 172 h 172"/>
                <a:gd name="T2" fmla="*/ 0 w 137"/>
                <a:gd name="T3" fmla="*/ 10 h 172"/>
                <a:gd name="T4" fmla="*/ 17 w 137"/>
                <a:gd name="T5" fmla="*/ 0 h 172"/>
                <a:gd name="T6" fmla="*/ 137 w 137"/>
                <a:gd name="T7" fmla="*/ 161 h 172"/>
                <a:gd name="T8" fmla="*/ 123 w 137"/>
                <a:gd name="T9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172">
                  <a:moveTo>
                    <a:pt x="123" y="172"/>
                  </a:moveTo>
                  <a:lnTo>
                    <a:pt x="0" y="10"/>
                  </a:lnTo>
                  <a:lnTo>
                    <a:pt x="17" y="0"/>
                  </a:lnTo>
                  <a:lnTo>
                    <a:pt x="137" y="161"/>
                  </a:lnTo>
                  <a:lnTo>
                    <a:pt x="123" y="172"/>
                  </a:lnTo>
                  <a:close/>
                </a:path>
              </a:pathLst>
            </a:custGeom>
            <a:solidFill>
              <a:srgbClr val="C1C1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7" name="iṣliḓé">
              <a:extLst>
                <a:ext uri="{FF2B5EF4-FFF2-40B4-BE49-F238E27FC236}">
                  <a16:creationId xmlns="" xmlns:a16="http://schemas.microsoft.com/office/drawing/2014/main" id="{FCE563D7-14D0-499B-8794-DB79CB7E3049}"/>
                </a:ext>
              </a:extLst>
            </p:cNvPr>
            <p:cNvSpPr/>
            <p:nvPr/>
          </p:nvSpPr>
          <p:spPr bwMode="auto">
            <a:xfrm>
              <a:off x="4534034" y="3889728"/>
              <a:ext cx="159978" cy="202154"/>
            </a:xfrm>
            <a:custGeom>
              <a:avLst/>
              <a:gdLst>
                <a:gd name="T0" fmla="*/ 95 w 110"/>
                <a:gd name="T1" fmla="*/ 139 h 139"/>
                <a:gd name="T2" fmla="*/ 0 w 110"/>
                <a:gd name="T3" fmla="*/ 10 h 139"/>
                <a:gd name="T4" fmla="*/ 14 w 110"/>
                <a:gd name="T5" fmla="*/ 0 h 139"/>
                <a:gd name="T6" fmla="*/ 110 w 110"/>
                <a:gd name="T7" fmla="*/ 126 h 139"/>
                <a:gd name="T8" fmla="*/ 95 w 110"/>
                <a:gd name="T9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139">
                  <a:moveTo>
                    <a:pt x="95" y="139"/>
                  </a:moveTo>
                  <a:lnTo>
                    <a:pt x="0" y="10"/>
                  </a:lnTo>
                  <a:lnTo>
                    <a:pt x="14" y="0"/>
                  </a:lnTo>
                  <a:lnTo>
                    <a:pt x="110" y="126"/>
                  </a:lnTo>
                  <a:lnTo>
                    <a:pt x="95" y="139"/>
                  </a:lnTo>
                  <a:close/>
                </a:path>
              </a:pathLst>
            </a:custGeom>
            <a:solidFill>
              <a:srgbClr val="C1C1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8" name="işlíḋê">
              <a:extLst>
                <a:ext uri="{FF2B5EF4-FFF2-40B4-BE49-F238E27FC236}">
                  <a16:creationId xmlns="" xmlns:a16="http://schemas.microsoft.com/office/drawing/2014/main" id="{C6C66132-B31E-46F5-A961-398E04C08A45}"/>
                </a:ext>
              </a:extLst>
            </p:cNvPr>
            <p:cNvSpPr/>
            <p:nvPr/>
          </p:nvSpPr>
          <p:spPr bwMode="auto">
            <a:xfrm>
              <a:off x="4475860" y="3931905"/>
              <a:ext cx="199246" cy="250147"/>
            </a:xfrm>
            <a:custGeom>
              <a:avLst/>
              <a:gdLst>
                <a:gd name="T0" fmla="*/ 123 w 137"/>
                <a:gd name="T1" fmla="*/ 172 h 172"/>
                <a:gd name="T2" fmla="*/ 0 w 137"/>
                <a:gd name="T3" fmla="*/ 10 h 172"/>
                <a:gd name="T4" fmla="*/ 15 w 137"/>
                <a:gd name="T5" fmla="*/ 0 h 172"/>
                <a:gd name="T6" fmla="*/ 137 w 137"/>
                <a:gd name="T7" fmla="*/ 162 h 172"/>
                <a:gd name="T8" fmla="*/ 123 w 137"/>
                <a:gd name="T9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172">
                  <a:moveTo>
                    <a:pt x="123" y="172"/>
                  </a:moveTo>
                  <a:lnTo>
                    <a:pt x="0" y="10"/>
                  </a:lnTo>
                  <a:lnTo>
                    <a:pt x="15" y="0"/>
                  </a:lnTo>
                  <a:lnTo>
                    <a:pt x="137" y="162"/>
                  </a:lnTo>
                  <a:lnTo>
                    <a:pt x="123" y="172"/>
                  </a:lnTo>
                  <a:close/>
                </a:path>
              </a:pathLst>
            </a:custGeom>
            <a:solidFill>
              <a:srgbClr val="C1C1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9" name="iś1ïḑê">
              <a:extLst>
                <a:ext uri="{FF2B5EF4-FFF2-40B4-BE49-F238E27FC236}">
                  <a16:creationId xmlns="" xmlns:a16="http://schemas.microsoft.com/office/drawing/2014/main" id="{FDA9DFF2-CEB6-41C7-A10C-0D59A955FB6E}"/>
                </a:ext>
              </a:extLst>
            </p:cNvPr>
            <p:cNvSpPr/>
            <p:nvPr/>
          </p:nvSpPr>
          <p:spPr bwMode="auto">
            <a:xfrm>
              <a:off x="4419140" y="3971172"/>
              <a:ext cx="162887" cy="205063"/>
            </a:xfrm>
            <a:custGeom>
              <a:avLst/>
              <a:gdLst>
                <a:gd name="T0" fmla="*/ 97 w 112"/>
                <a:gd name="T1" fmla="*/ 141 h 141"/>
                <a:gd name="T2" fmla="*/ 0 w 112"/>
                <a:gd name="T3" fmla="*/ 12 h 141"/>
                <a:gd name="T4" fmla="*/ 16 w 112"/>
                <a:gd name="T5" fmla="*/ 0 h 141"/>
                <a:gd name="T6" fmla="*/ 112 w 112"/>
                <a:gd name="T7" fmla="*/ 128 h 141"/>
                <a:gd name="T8" fmla="*/ 97 w 112"/>
                <a:gd name="T9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41">
                  <a:moveTo>
                    <a:pt x="97" y="141"/>
                  </a:moveTo>
                  <a:lnTo>
                    <a:pt x="0" y="12"/>
                  </a:lnTo>
                  <a:lnTo>
                    <a:pt x="16" y="0"/>
                  </a:lnTo>
                  <a:lnTo>
                    <a:pt x="112" y="128"/>
                  </a:lnTo>
                  <a:lnTo>
                    <a:pt x="97" y="141"/>
                  </a:lnTo>
                  <a:close/>
                </a:path>
              </a:pathLst>
            </a:custGeom>
            <a:solidFill>
              <a:srgbClr val="C1C1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0" name="îṧ1iḓè">
              <a:extLst>
                <a:ext uri="{FF2B5EF4-FFF2-40B4-BE49-F238E27FC236}">
                  <a16:creationId xmlns="" xmlns:a16="http://schemas.microsoft.com/office/drawing/2014/main" id="{410C5E96-9D95-4A1E-8521-14B11B2C174F}"/>
                </a:ext>
              </a:extLst>
            </p:cNvPr>
            <p:cNvSpPr/>
            <p:nvPr/>
          </p:nvSpPr>
          <p:spPr bwMode="auto">
            <a:xfrm>
              <a:off x="7077683" y="3242545"/>
              <a:ext cx="653002" cy="600645"/>
            </a:xfrm>
            <a:custGeom>
              <a:avLst/>
              <a:gdLst>
                <a:gd name="T0" fmla="*/ 320 w 449"/>
                <a:gd name="T1" fmla="*/ 0 h 413"/>
                <a:gd name="T2" fmla="*/ 449 w 449"/>
                <a:gd name="T3" fmla="*/ 247 h 413"/>
                <a:gd name="T4" fmla="*/ 129 w 449"/>
                <a:gd name="T5" fmla="*/ 413 h 413"/>
                <a:gd name="T6" fmla="*/ 0 w 449"/>
                <a:gd name="T7" fmla="*/ 166 h 413"/>
                <a:gd name="T8" fmla="*/ 320 w 449"/>
                <a:gd name="T9" fmla="*/ 0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9" h="413">
                  <a:moveTo>
                    <a:pt x="320" y="0"/>
                  </a:moveTo>
                  <a:lnTo>
                    <a:pt x="449" y="247"/>
                  </a:lnTo>
                  <a:lnTo>
                    <a:pt x="129" y="413"/>
                  </a:lnTo>
                  <a:lnTo>
                    <a:pt x="0" y="166"/>
                  </a:lnTo>
                  <a:lnTo>
                    <a:pt x="3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1" name="íślíḋê">
              <a:extLst>
                <a:ext uri="{FF2B5EF4-FFF2-40B4-BE49-F238E27FC236}">
                  <a16:creationId xmlns="" xmlns:a16="http://schemas.microsoft.com/office/drawing/2014/main" id="{613EDEFB-FD9D-44DF-A065-91F19A11246A}"/>
                </a:ext>
              </a:extLst>
            </p:cNvPr>
            <p:cNvSpPr/>
            <p:nvPr/>
          </p:nvSpPr>
          <p:spPr bwMode="auto">
            <a:xfrm>
              <a:off x="7180942" y="3481058"/>
              <a:ext cx="159978" cy="274872"/>
            </a:xfrm>
            <a:custGeom>
              <a:avLst/>
              <a:gdLst>
                <a:gd name="T0" fmla="*/ 17 w 110"/>
                <a:gd name="T1" fmla="*/ 0 h 189"/>
                <a:gd name="T2" fmla="*/ 110 w 110"/>
                <a:gd name="T3" fmla="*/ 181 h 189"/>
                <a:gd name="T4" fmla="*/ 93 w 110"/>
                <a:gd name="T5" fmla="*/ 189 h 189"/>
                <a:gd name="T6" fmla="*/ 0 w 110"/>
                <a:gd name="T7" fmla="*/ 9 h 189"/>
                <a:gd name="T8" fmla="*/ 17 w 110"/>
                <a:gd name="T9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189">
                  <a:moveTo>
                    <a:pt x="17" y="0"/>
                  </a:moveTo>
                  <a:lnTo>
                    <a:pt x="110" y="181"/>
                  </a:lnTo>
                  <a:lnTo>
                    <a:pt x="93" y="189"/>
                  </a:lnTo>
                  <a:lnTo>
                    <a:pt x="0" y="9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C1C1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2" name="ísľiḑé">
              <a:extLst>
                <a:ext uri="{FF2B5EF4-FFF2-40B4-BE49-F238E27FC236}">
                  <a16:creationId xmlns="" xmlns:a16="http://schemas.microsoft.com/office/drawing/2014/main" id="{C58202CB-839E-49C8-87F3-3DBC99DA2A65}"/>
                </a:ext>
              </a:extLst>
            </p:cNvPr>
            <p:cNvSpPr/>
            <p:nvPr/>
          </p:nvSpPr>
          <p:spPr bwMode="auto">
            <a:xfrm>
              <a:off x="7271111" y="3502872"/>
              <a:ext cx="130891" cy="219607"/>
            </a:xfrm>
            <a:custGeom>
              <a:avLst/>
              <a:gdLst>
                <a:gd name="T0" fmla="*/ 17 w 90"/>
                <a:gd name="T1" fmla="*/ 0 h 151"/>
                <a:gd name="T2" fmla="*/ 90 w 90"/>
                <a:gd name="T3" fmla="*/ 143 h 151"/>
                <a:gd name="T4" fmla="*/ 73 w 90"/>
                <a:gd name="T5" fmla="*/ 151 h 151"/>
                <a:gd name="T6" fmla="*/ 0 w 90"/>
                <a:gd name="T7" fmla="*/ 8 h 151"/>
                <a:gd name="T8" fmla="*/ 17 w 90"/>
                <a:gd name="T9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51">
                  <a:moveTo>
                    <a:pt x="17" y="0"/>
                  </a:moveTo>
                  <a:lnTo>
                    <a:pt x="90" y="143"/>
                  </a:lnTo>
                  <a:lnTo>
                    <a:pt x="73" y="151"/>
                  </a:lnTo>
                  <a:lnTo>
                    <a:pt x="0" y="8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C1C1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3" name="îṥḷîḑê">
              <a:extLst>
                <a:ext uri="{FF2B5EF4-FFF2-40B4-BE49-F238E27FC236}">
                  <a16:creationId xmlns="" xmlns:a16="http://schemas.microsoft.com/office/drawing/2014/main" id="{ED2A874F-7983-43BF-91F6-FB5F1083CDBA}"/>
                </a:ext>
              </a:extLst>
            </p:cNvPr>
            <p:cNvSpPr/>
            <p:nvPr/>
          </p:nvSpPr>
          <p:spPr bwMode="auto">
            <a:xfrm>
              <a:off x="7304561" y="3415612"/>
              <a:ext cx="159978" cy="274872"/>
            </a:xfrm>
            <a:custGeom>
              <a:avLst/>
              <a:gdLst>
                <a:gd name="T0" fmla="*/ 17 w 110"/>
                <a:gd name="T1" fmla="*/ 0 h 189"/>
                <a:gd name="T2" fmla="*/ 110 w 110"/>
                <a:gd name="T3" fmla="*/ 180 h 189"/>
                <a:gd name="T4" fmla="*/ 94 w 110"/>
                <a:gd name="T5" fmla="*/ 189 h 189"/>
                <a:gd name="T6" fmla="*/ 0 w 110"/>
                <a:gd name="T7" fmla="*/ 10 h 189"/>
                <a:gd name="T8" fmla="*/ 17 w 110"/>
                <a:gd name="T9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189">
                  <a:moveTo>
                    <a:pt x="17" y="0"/>
                  </a:moveTo>
                  <a:lnTo>
                    <a:pt x="110" y="180"/>
                  </a:lnTo>
                  <a:lnTo>
                    <a:pt x="94" y="189"/>
                  </a:lnTo>
                  <a:lnTo>
                    <a:pt x="0" y="1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C1C1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4" name="íSļîdè">
              <a:extLst>
                <a:ext uri="{FF2B5EF4-FFF2-40B4-BE49-F238E27FC236}">
                  <a16:creationId xmlns="" xmlns:a16="http://schemas.microsoft.com/office/drawing/2014/main" id="{E60A643A-BB46-493C-81A3-0AA93352CC36}"/>
                </a:ext>
              </a:extLst>
            </p:cNvPr>
            <p:cNvSpPr/>
            <p:nvPr/>
          </p:nvSpPr>
          <p:spPr bwMode="auto">
            <a:xfrm>
              <a:off x="7394730" y="3438881"/>
              <a:ext cx="133800" cy="221060"/>
            </a:xfrm>
            <a:custGeom>
              <a:avLst/>
              <a:gdLst>
                <a:gd name="T0" fmla="*/ 17 w 92"/>
                <a:gd name="T1" fmla="*/ 0 h 152"/>
                <a:gd name="T2" fmla="*/ 92 w 92"/>
                <a:gd name="T3" fmla="*/ 141 h 152"/>
                <a:gd name="T4" fmla="*/ 75 w 92"/>
                <a:gd name="T5" fmla="*/ 152 h 152"/>
                <a:gd name="T6" fmla="*/ 0 w 92"/>
                <a:gd name="T7" fmla="*/ 9 h 152"/>
                <a:gd name="T8" fmla="*/ 17 w 92"/>
                <a:gd name="T9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52">
                  <a:moveTo>
                    <a:pt x="17" y="0"/>
                  </a:moveTo>
                  <a:lnTo>
                    <a:pt x="92" y="141"/>
                  </a:lnTo>
                  <a:lnTo>
                    <a:pt x="75" y="152"/>
                  </a:lnTo>
                  <a:lnTo>
                    <a:pt x="0" y="9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C1C1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5" name="isḷîďé">
              <a:extLst>
                <a:ext uri="{FF2B5EF4-FFF2-40B4-BE49-F238E27FC236}">
                  <a16:creationId xmlns="" xmlns:a16="http://schemas.microsoft.com/office/drawing/2014/main" id="{D2DCB4F6-5469-4F75-8AA7-75F3972D150E}"/>
                </a:ext>
              </a:extLst>
            </p:cNvPr>
            <p:cNvSpPr/>
            <p:nvPr/>
          </p:nvSpPr>
          <p:spPr bwMode="auto">
            <a:xfrm>
              <a:off x="5277204" y="4342030"/>
              <a:ext cx="631186" cy="660273"/>
            </a:xfrm>
            <a:custGeom>
              <a:avLst/>
              <a:gdLst>
                <a:gd name="T0" fmla="*/ 228 w 434"/>
                <a:gd name="T1" fmla="*/ 454 h 454"/>
                <a:gd name="T2" fmla="*/ 0 w 434"/>
                <a:gd name="T3" fmla="*/ 297 h 454"/>
                <a:gd name="T4" fmla="*/ 204 w 434"/>
                <a:gd name="T5" fmla="*/ 0 h 454"/>
                <a:gd name="T6" fmla="*/ 434 w 434"/>
                <a:gd name="T7" fmla="*/ 158 h 454"/>
                <a:gd name="T8" fmla="*/ 228 w 434"/>
                <a:gd name="T9" fmla="*/ 454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4" h="454">
                  <a:moveTo>
                    <a:pt x="228" y="454"/>
                  </a:moveTo>
                  <a:lnTo>
                    <a:pt x="0" y="297"/>
                  </a:lnTo>
                  <a:lnTo>
                    <a:pt x="204" y="0"/>
                  </a:lnTo>
                  <a:lnTo>
                    <a:pt x="434" y="158"/>
                  </a:lnTo>
                  <a:lnTo>
                    <a:pt x="228" y="4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6" name="ïsḻïḓè">
              <a:extLst>
                <a:ext uri="{FF2B5EF4-FFF2-40B4-BE49-F238E27FC236}">
                  <a16:creationId xmlns="" xmlns:a16="http://schemas.microsoft.com/office/drawing/2014/main" id="{CDA876A0-C5DB-443C-8E34-9430FE8BCC2D}"/>
                </a:ext>
              </a:extLst>
            </p:cNvPr>
            <p:cNvSpPr/>
            <p:nvPr/>
          </p:nvSpPr>
          <p:spPr bwMode="auto">
            <a:xfrm>
              <a:off x="5554984" y="4445288"/>
              <a:ext cx="260328" cy="186156"/>
            </a:xfrm>
            <a:custGeom>
              <a:avLst/>
              <a:gdLst>
                <a:gd name="T0" fmla="*/ 168 w 179"/>
                <a:gd name="T1" fmla="*/ 128 h 128"/>
                <a:gd name="T2" fmla="*/ 0 w 179"/>
                <a:gd name="T3" fmla="*/ 14 h 128"/>
                <a:gd name="T4" fmla="*/ 10 w 179"/>
                <a:gd name="T5" fmla="*/ 0 h 128"/>
                <a:gd name="T6" fmla="*/ 179 w 179"/>
                <a:gd name="T7" fmla="*/ 114 h 128"/>
                <a:gd name="T8" fmla="*/ 168 w 179"/>
                <a:gd name="T9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9" h="128">
                  <a:moveTo>
                    <a:pt x="168" y="128"/>
                  </a:moveTo>
                  <a:lnTo>
                    <a:pt x="0" y="14"/>
                  </a:lnTo>
                  <a:lnTo>
                    <a:pt x="10" y="0"/>
                  </a:lnTo>
                  <a:lnTo>
                    <a:pt x="179" y="114"/>
                  </a:lnTo>
                  <a:lnTo>
                    <a:pt x="168" y="128"/>
                  </a:lnTo>
                  <a:close/>
                </a:path>
              </a:pathLst>
            </a:custGeom>
            <a:solidFill>
              <a:srgbClr val="C1C1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7" name="íŝḷíďe">
              <a:extLst>
                <a:ext uri="{FF2B5EF4-FFF2-40B4-BE49-F238E27FC236}">
                  <a16:creationId xmlns="" xmlns:a16="http://schemas.microsoft.com/office/drawing/2014/main" id="{69D9B63B-83A9-4296-90A8-F236AD49B66C}"/>
                </a:ext>
              </a:extLst>
            </p:cNvPr>
            <p:cNvSpPr/>
            <p:nvPr/>
          </p:nvSpPr>
          <p:spPr bwMode="auto">
            <a:xfrm>
              <a:off x="5515716" y="4502008"/>
              <a:ext cx="207972" cy="154161"/>
            </a:xfrm>
            <a:custGeom>
              <a:avLst/>
              <a:gdLst>
                <a:gd name="T0" fmla="*/ 133 w 143"/>
                <a:gd name="T1" fmla="*/ 106 h 106"/>
                <a:gd name="T2" fmla="*/ 0 w 143"/>
                <a:gd name="T3" fmla="*/ 14 h 106"/>
                <a:gd name="T4" fmla="*/ 10 w 143"/>
                <a:gd name="T5" fmla="*/ 0 h 106"/>
                <a:gd name="T6" fmla="*/ 143 w 143"/>
                <a:gd name="T7" fmla="*/ 91 h 106"/>
                <a:gd name="T8" fmla="*/ 133 w 143"/>
                <a:gd name="T9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106">
                  <a:moveTo>
                    <a:pt x="133" y="106"/>
                  </a:moveTo>
                  <a:lnTo>
                    <a:pt x="0" y="14"/>
                  </a:lnTo>
                  <a:lnTo>
                    <a:pt x="10" y="0"/>
                  </a:lnTo>
                  <a:lnTo>
                    <a:pt x="143" y="91"/>
                  </a:lnTo>
                  <a:lnTo>
                    <a:pt x="133" y="106"/>
                  </a:lnTo>
                  <a:close/>
                </a:path>
              </a:pathLst>
            </a:custGeom>
            <a:solidFill>
              <a:srgbClr val="C1C1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8" name="íSḷíḋe">
              <a:extLst>
                <a:ext uri="{FF2B5EF4-FFF2-40B4-BE49-F238E27FC236}">
                  <a16:creationId xmlns="" xmlns:a16="http://schemas.microsoft.com/office/drawing/2014/main" id="{FCDBEF5D-1049-468C-9403-2E77B1CEA191}"/>
                </a:ext>
              </a:extLst>
            </p:cNvPr>
            <p:cNvSpPr/>
            <p:nvPr/>
          </p:nvSpPr>
          <p:spPr bwMode="auto">
            <a:xfrm>
              <a:off x="5476449" y="4558727"/>
              <a:ext cx="257420" cy="190520"/>
            </a:xfrm>
            <a:custGeom>
              <a:avLst/>
              <a:gdLst>
                <a:gd name="T0" fmla="*/ 166 w 177"/>
                <a:gd name="T1" fmla="*/ 131 h 131"/>
                <a:gd name="T2" fmla="*/ 0 w 177"/>
                <a:gd name="T3" fmla="*/ 17 h 131"/>
                <a:gd name="T4" fmla="*/ 10 w 177"/>
                <a:gd name="T5" fmla="*/ 0 h 131"/>
                <a:gd name="T6" fmla="*/ 177 w 177"/>
                <a:gd name="T7" fmla="*/ 115 h 131"/>
                <a:gd name="T8" fmla="*/ 166 w 177"/>
                <a:gd name="T9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131">
                  <a:moveTo>
                    <a:pt x="166" y="131"/>
                  </a:moveTo>
                  <a:lnTo>
                    <a:pt x="0" y="17"/>
                  </a:lnTo>
                  <a:lnTo>
                    <a:pt x="10" y="0"/>
                  </a:lnTo>
                  <a:lnTo>
                    <a:pt x="177" y="115"/>
                  </a:lnTo>
                  <a:lnTo>
                    <a:pt x="166" y="131"/>
                  </a:lnTo>
                  <a:close/>
                </a:path>
              </a:pathLst>
            </a:custGeom>
            <a:solidFill>
              <a:srgbClr val="C1C1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9" name="ís1iḓé">
              <a:extLst>
                <a:ext uri="{FF2B5EF4-FFF2-40B4-BE49-F238E27FC236}">
                  <a16:creationId xmlns="" xmlns:a16="http://schemas.microsoft.com/office/drawing/2014/main" id="{0E211CD1-33B4-449F-A224-A1ED6634B3E2}"/>
                </a:ext>
              </a:extLst>
            </p:cNvPr>
            <p:cNvSpPr/>
            <p:nvPr/>
          </p:nvSpPr>
          <p:spPr bwMode="auto">
            <a:xfrm>
              <a:off x="5434273" y="4616901"/>
              <a:ext cx="207972" cy="157069"/>
            </a:xfrm>
            <a:custGeom>
              <a:avLst/>
              <a:gdLst>
                <a:gd name="T0" fmla="*/ 133 w 143"/>
                <a:gd name="T1" fmla="*/ 108 h 108"/>
                <a:gd name="T2" fmla="*/ 0 w 143"/>
                <a:gd name="T3" fmla="*/ 16 h 108"/>
                <a:gd name="T4" fmla="*/ 12 w 143"/>
                <a:gd name="T5" fmla="*/ 0 h 108"/>
                <a:gd name="T6" fmla="*/ 143 w 143"/>
                <a:gd name="T7" fmla="*/ 91 h 108"/>
                <a:gd name="T8" fmla="*/ 133 w 143"/>
                <a:gd name="T9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108">
                  <a:moveTo>
                    <a:pt x="133" y="108"/>
                  </a:moveTo>
                  <a:lnTo>
                    <a:pt x="0" y="16"/>
                  </a:lnTo>
                  <a:lnTo>
                    <a:pt x="12" y="0"/>
                  </a:lnTo>
                  <a:lnTo>
                    <a:pt x="143" y="91"/>
                  </a:lnTo>
                  <a:lnTo>
                    <a:pt x="133" y="108"/>
                  </a:lnTo>
                  <a:close/>
                </a:path>
              </a:pathLst>
            </a:custGeom>
            <a:solidFill>
              <a:srgbClr val="C1C1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0" name="ïṧlïḍe">
              <a:extLst>
                <a:ext uri="{FF2B5EF4-FFF2-40B4-BE49-F238E27FC236}">
                  <a16:creationId xmlns="" xmlns:a16="http://schemas.microsoft.com/office/drawing/2014/main" id="{672ACCC3-4A9A-49C1-8EFA-98271BDAFB05}"/>
                </a:ext>
              </a:extLst>
            </p:cNvPr>
            <p:cNvSpPr/>
            <p:nvPr/>
          </p:nvSpPr>
          <p:spPr bwMode="auto">
            <a:xfrm>
              <a:off x="6424682" y="4468558"/>
              <a:ext cx="820251" cy="589010"/>
            </a:xfrm>
            <a:custGeom>
              <a:avLst/>
              <a:gdLst>
                <a:gd name="T0" fmla="*/ 44 w 271"/>
                <a:gd name="T1" fmla="*/ 2 h 195"/>
                <a:gd name="T2" fmla="*/ 257 w 271"/>
                <a:gd name="T3" fmla="*/ 46 h 195"/>
                <a:gd name="T4" fmla="*/ 269 w 271"/>
                <a:gd name="T5" fmla="*/ 64 h 195"/>
                <a:gd name="T6" fmla="*/ 245 w 271"/>
                <a:gd name="T7" fmla="*/ 181 h 195"/>
                <a:gd name="T8" fmla="*/ 227 w 271"/>
                <a:gd name="T9" fmla="*/ 193 h 195"/>
                <a:gd name="T10" fmla="*/ 13 w 271"/>
                <a:gd name="T11" fmla="*/ 149 h 195"/>
                <a:gd name="T12" fmla="*/ 1 w 271"/>
                <a:gd name="T13" fmla="*/ 131 h 195"/>
                <a:gd name="T14" fmla="*/ 26 w 271"/>
                <a:gd name="T15" fmla="*/ 14 h 195"/>
                <a:gd name="T16" fmla="*/ 44 w 271"/>
                <a:gd name="T17" fmla="*/ 2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1" h="195">
                  <a:moveTo>
                    <a:pt x="44" y="2"/>
                  </a:moveTo>
                  <a:cubicBezTo>
                    <a:pt x="257" y="46"/>
                    <a:pt x="257" y="46"/>
                    <a:pt x="257" y="46"/>
                  </a:cubicBezTo>
                  <a:cubicBezTo>
                    <a:pt x="266" y="48"/>
                    <a:pt x="271" y="56"/>
                    <a:pt x="269" y="64"/>
                  </a:cubicBezTo>
                  <a:cubicBezTo>
                    <a:pt x="245" y="181"/>
                    <a:pt x="245" y="181"/>
                    <a:pt x="245" y="181"/>
                  </a:cubicBezTo>
                  <a:cubicBezTo>
                    <a:pt x="243" y="190"/>
                    <a:pt x="235" y="195"/>
                    <a:pt x="227" y="193"/>
                  </a:cubicBezTo>
                  <a:cubicBezTo>
                    <a:pt x="13" y="149"/>
                    <a:pt x="13" y="149"/>
                    <a:pt x="13" y="149"/>
                  </a:cubicBezTo>
                  <a:cubicBezTo>
                    <a:pt x="5" y="147"/>
                    <a:pt x="0" y="139"/>
                    <a:pt x="1" y="131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7" y="5"/>
                    <a:pt x="36" y="0"/>
                    <a:pt x="44" y="2"/>
                  </a:cubicBez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1" name="iŝlïḋè">
              <a:extLst>
                <a:ext uri="{FF2B5EF4-FFF2-40B4-BE49-F238E27FC236}">
                  <a16:creationId xmlns="" xmlns:a16="http://schemas.microsoft.com/office/drawing/2014/main" id="{79581845-8A80-4D2B-A4F3-980C082ACC3E}"/>
                </a:ext>
              </a:extLst>
            </p:cNvPr>
            <p:cNvSpPr/>
            <p:nvPr/>
          </p:nvSpPr>
          <p:spPr bwMode="auto">
            <a:xfrm>
              <a:off x="6510488" y="4308580"/>
              <a:ext cx="769349" cy="331591"/>
            </a:xfrm>
            <a:custGeom>
              <a:avLst/>
              <a:gdLst>
                <a:gd name="T0" fmla="*/ 22 w 255"/>
                <a:gd name="T1" fmla="*/ 1 h 110"/>
                <a:gd name="T2" fmla="*/ 246 w 255"/>
                <a:gd name="T3" fmla="*/ 48 h 110"/>
                <a:gd name="T4" fmla="*/ 254 w 255"/>
                <a:gd name="T5" fmla="*/ 59 h 110"/>
                <a:gd name="T6" fmla="*/ 245 w 255"/>
                <a:gd name="T7" fmla="*/ 101 h 110"/>
                <a:gd name="T8" fmla="*/ 233 w 255"/>
                <a:gd name="T9" fmla="*/ 109 h 110"/>
                <a:gd name="T10" fmla="*/ 9 w 255"/>
                <a:gd name="T11" fmla="*/ 62 h 110"/>
                <a:gd name="T12" fmla="*/ 1 w 255"/>
                <a:gd name="T13" fmla="*/ 50 h 110"/>
                <a:gd name="T14" fmla="*/ 10 w 255"/>
                <a:gd name="T15" fmla="*/ 9 h 110"/>
                <a:gd name="T16" fmla="*/ 22 w 255"/>
                <a:gd name="T17" fmla="*/ 1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5" h="110">
                  <a:moveTo>
                    <a:pt x="22" y="1"/>
                  </a:moveTo>
                  <a:cubicBezTo>
                    <a:pt x="246" y="48"/>
                    <a:pt x="246" y="48"/>
                    <a:pt x="246" y="48"/>
                  </a:cubicBezTo>
                  <a:cubicBezTo>
                    <a:pt x="251" y="49"/>
                    <a:pt x="255" y="54"/>
                    <a:pt x="254" y="59"/>
                  </a:cubicBezTo>
                  <a:cubicBezTo>
                    <a:pt x="245" y="101"/>
                    <a:pt x="245" y="101"/>
                    <a:pt x="245" y="101"/>
                  </a:cubicBezTo>
                  <a:cubicBezTo>
                    <a:pt x="244" y="106"/>
                    <a:pt x="238" y="110"/>
                    <a:pt x="233" y="109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4" y="61"/>
                    <a:pt x="0" y="56"/>
                    <a:pt x="1" y="50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3"/>
                    <a:pt x="16" y="0"/>
                    <a:pt x="22" y="1"/>
                  </a:cubicBez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2" name="ïṧḻidê">
              <a:extLst>
                <a:ext uri="{FF2B5EF4-FFF2-40B4-BE49-F238E27FC236}">
                  <a16:creationId xmlns="" xmlns:a16="http://schemas.microsoft.com/office/drawing/2014/main" id="{711C27C6-D4A3-4D5E-9034-C8E6CCAEF6CD}"/>
                </a:ext>
              </a:extLst>
            </p:cNvPr>
            <p:cNvSpPr/>
            <p:nvPr/>
          </p:nvSpPr>
          <p:spPr bwMode="auto">
            <a:xfrm>
              <a:off x="6507580" y="4330395"/>
              <a:ext cx="766440" cy="331591"/>
            </a:xfrm>
            <a:custGeom>
              <a:avLst/>
              <a:gdLst>
                <a:gd name="T0" fmla="*/ 21 w 254"/>
                <a:gd name="T1" fmla="*/ 1 h 110"/>
                <a:gd name="T2" fmla="*/ 245 w 254"/>
                <a:gd name="T3" fmla="*/ 48 h 110"/>
                <a:gd name="T4" fmla="*/ 253 w 254"/>
                <a:gd name="T5" fmla="*/ 59 h 110"/>
                <a:gd name="T6" fmla="*/ 244 w 254"/>
                <a:gd name="T7" fmla="*/ 101 h 110"/>
                <a:gd name="T8" fmla="*/ 233 w 254"/>
                <a:gd name="T9" fmla="*/ 109 h 110"/>
                <a:gd name="T10" fmla="*/ 8 w 254"/>
                <a:gd name="T11" fmla="*/ 62 h 110"/>
                <a:gd name="T12" fmla="*/ 1 w 254"/>
                <a:gd name="T13" fmla="*/ 50 h 110"/>
                <a:gd name="T14" fmla="*/ 9 w 254"/>
                <a:gd name="T15" fmla="*/ 9 h 110"/>
                <a:gd name="T16" fmla="*/ 21 w 254"/>
                <a:gd name="T17" fmla="*/ 1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4" h="110">
                  <a:moveTo>
                    <a:pt x="21" y="1"/>
                  </a:moveTo>
                  <a:cubicBezTo>
                    <a:pt x="245" y="48"/>
                    <a:pt x="245" y="48"/>
                    <a:pt x="245" y="48"/>
                  </a:cubicBezTo>
                  <a:cubicBezTo>
                    <a:pt x="251" y="49"/>
                    <a:pt x="254" y="54"/>
                    <a:pt x="253" y="59"/>
                  </a:cubicBezTo>
                  <a:cubicBezTo>
                    <a:pt x="244" y="101"/>
                    <a:pt x="244" y="101"/>
                    <a:pt x="244" y="101"/>
                  </a:cubicBezTo>
                  <a:cubicBezTo>
                    <a:pt x="243" y="107"/>
                    <a:pt x="238" y="110"/>
                    <a:pt x="233" y="109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3" y="61"/>
                    <a:pt x="0" y="56"/>
                    <a:pt x="1" y="50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10" y="3"/>
                    <a:pt x="16" y="0"/>
                    <a:pt x="21" y="1"/>
                  </a:cubicBez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3" name="ís1ídê">
              <a:extLst>
                <a:ext uri="{FF2B5EF4-FFF2-40B4-BE49-F238E27FC236}">
                  <a16:creationId xmlns="" xmlns:a16="http://schemas.microsoft.com/office/drawing/2014/main" id="{9E153947-7553-4611-819E-EE0E64AAB7DE}"/>
                </a:ext>
              </a:extLst>
            </p:cNvPr>
            <p:cNvSpPr/>
            <p:nvPr/>
          </p:nvSpPr>
          <p:spPr bwMode="auto">
            <a:xfrm>
              <a:off x="6536667" y="4356574"/>
              <a:ext cx="708267" cy="277780"/>
            </a:xfrm>
            <a:custGeom>
              <a:avLst/>
              <a:gdLst>
                <a:gd name="T0" fmla="*/ 17 w 234"/>
                <a:gd name="T1" fmla="*/ 1 h 92"/>
                <a:gd name="T2" fmla="*/ 226 w 234"/>
                <a:gd name="T3" fmla="*/ 44 h 92"/>
                <a:gd name="T4" fmla="*/ 233 w 234"/>
                <a:gd name="T5" fmla="*/ 54 h 92"/>
                <a:gd name="T6" fmla="*/ 226 w 234"/>
                <a:gd name="T7" fmla="*/ 85 h 92"/>
                <a:gd name="T8" fmla="*/ 217 w 234"/>
                <a:gd name="T9" fmla="*/ 91 h 92"/>
                <a:gd name="T10" fmla="*/ 7 w 234"/>
                <a:gd name="T11" fmla="*/ 48 h 92"/>
                <a:gd name="T12" fmla="*/ 1 w 234"/>
                <a:gd name="T13" fmla="*/ 38 h 92"/>
                <a:gd name="T14" fmla="*/ 7 w 234"/>
                <a:gd name="T15" fmla="*/ 7 h 92"/>
                <a:gd name="T16" fmla="*/ 17 w 234"/>
                <a:gd name="T17" fmla="*/ 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4" h="92">
                  <a:moveTo>
                    <a:pt x="17" y="1"/>
                  </a:moveTo>
                  <a:cubicBezTo>
                    <a:pt x="226" y="44"/>
                    <a:pt x="226" y="44"/>
                    <a:pt x="226" y="44"/>
                  </a:cubicBezTo>
                  <a:cubicBezTo>
                    <a:pt x="231" y="45"/>
                    <a:pt x="234" y="50"/>
                    <a:pt x="233" y="54"/>
                  </a:cubicBezTo>
                  <a:cubicBezTo>
                    <a:pt x="226" y="85"/>
                    <a:pt x="226" y="85"/>
                    <a:pt x="226" y="85"/>
                  </a:cubicBezTo>
                  <a:cubicBezTo>
                    <a:pt x="226" y="89"/>
                    <a:pt x="221" y="92"/>
                    <a:pt x="217" y="91"/>
                  </a:cubicBezTo>
                  <a:cubicBezTo>
                    <a:pt x="7" y="48"/>
                    <a:pt x="7" y="48"/>
                    <a:pt x="7" y="48"/>
                  </a:cubicBezTo>
                  <a:cubicBezTo>
                    <a:pt x="3" y="47"/>
                    <a:pt x="0" y="42"/>
                    <a:pt x="1" y="38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3"/>
                    <a:pt x="13" y="0"/>
                    <a:pt x="17" y="1"/>
                  </a:cubicBezTo>
                  <a:close/>
                </a:path>
              </a:pathLst>
            </a:custGeom>
            <a:solidFill>
              <a:srgbClr val="187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4" name="îṥḻîḍé">
              <a:extLst>
                <a:ext uri="{FF2B5EF4-FFF2-40B4-BE49-F238E27FC236}">
                  <a16:creationId xmlns="" xmlns:a16="http://schemas.microsoft.com/office/drawing/2014/main" id="{17126699-FE3C-4B89-AA25-6660CE01184B}"/>
                </a:ext>
              </a:extLst>
            </p:cNvPr>
            <p:cNvSpPr/>
            <p:nvPr/>
          </p:nvSpPr>
          <p:spPr bwMode="auto">
            <a:xfrm>
              <a:off x="6727186" y="4423473"/>
              <a:ext cx="363586" cy="151252"/>
            </a:xfrm>
            <a:custGeom>
              <a:avLst/>
              <a:gdLst>
                <a:gd name="T0" fmla="*/ 0 w 250"/>
                <a:gd name="T1" fmla="*/ 77 h 104"/>
                <a:gd name="T2" fmla="*/ 131 w 250"/>
                <a:gd name="T3" fmla="*/ 104 h 104"/>
                <a:gd name="T4" fmla="*/ 250 w 250"/>
                <a:gd name="T5" fmla="*/ 27 h 104"/>
                <a:gd name="T6" fmla="*/ 119 w 250"/>
                <a:gd name="T7" fmla="*/ 0 h 104"/>
                <a:gd name="T8" fmla="*/ 0 w 250"/>
                <a:gd name="T9" fmla="*/ 77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0" h="104">
                  <a:moveTo>
                    <a:pt x="0" y="77"/>
                  </a:moveTo>
                  <a:lnTo>
                    <a:pt x="131" y="104"/>
                  </a:lnTo>
                  <a:lnTo>
                    <a:pt x="250" y="27"/>
                  </a:lnTo>
                  <a:lnTo>
                    <a:pt x="119" y="0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2EA9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5" name="íṥľiďê">
              <a:extLst>
                <a:ext uri="{FF2B5EF4-FFF2-40B4-BE49-F238E27FC236}">
                  <a16:creationId xmlns="" xmlns:a16="http://schemas.microsoft.com/office/drawing/2014/main" id="{3236DCB3-1833-496E-A976-EF1DC19EC8B8}"/>
                </a:ext>
              </a:extLst>
            </p:cNvPr>
            <p:cNvSpPr/>
            <p:nvPr/>
          </p:nvSpPr>
          <p:spPr bwMode="auto">
            <a:xfrm>
              <a:off x="6539575" y="4356574"/>
              <a:ext cx="161433" cy="130891"/>
            </a:xfrm>
            <a:custGeom>
              <a:avLst/>
              <a:gdLst>
                <a:gd name="T0" fmla="*/ 53 w 53"/>
                <a:gd name="T1" fmla="*/ 8 h 43"/>
                <a:gd name="T2" fmla="*/ 16 w 53"/>
                <a:gd name="T3" fmla="*/ 1 h 43"/>
                <a:gd name="T4" fmla="*/ 6 w 53"/>
                <a:gd name="T5" fmla="*/ 7 h 43"/>
                <a:gd name="T6" fmla="*/ 0 w 53"/>
                <a:gd name="T7" fmla="*/ 38 h 43"/>
                <a:gd name="T8" fmla="*/ 0 w 53"/>
                <a:gd name="T9" fmla="*/ 43 h 43"/>
                <a:gd name="T10" fmla="*/ 53 w 53"/>
                <a:gd name="T11" fmla="*/ 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43">
                  <a:moveTo>
                    <a:pt x="53" y="8"/>
                  </a:moveTo>
                  <a:cubicBezTo>
                    <a:pt x="16" y="1"/>
                    <a:pt x="16" y="1"/>
                    <a:pt x="16" y="1"/>
                  </a:cubicBezTo>
                  <a:cubicBezTo>
                    <a:pt x="12" y="0"/>
                    <a:pt x="7" y="3"/>
                    <a:pt x="6" y="7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9"/>
                    <a:pt x="0" y="41"/>
                    <a:pt x="0" y="43"/>
                  </a:cubicBezTo>
                  <a:lnTo>
                    <a:pt x="53" y="8"/>
                  </a:lnTo>
                  <a:close/>
                </a:path>
              </a:pathLst>
            </a:custGeom>
            <a:solidFill>
              <a:srgbClr val="2EA9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6" name="iṥľîḍe">
              <a:extLst>
                <a:ext uri="{FF2B5EF4-FFF2-40B4-BE49-F238E27FC236}">
                  <a16:creationId xmlns="" xmlns:a16="http://schemas.microsoft.com/office/drawing/2014/main" id="{8F4B6CDC-1FB1-4373-A386-12AC24A7C7A6}"/>
                </a:ext>
              </a:extLst>
            </p:cNvPr>
            <p:cNvSpPr/>
            <p:nvPr/>
          </p:nvSpPr>
          <p:spPr bwMode="auto">
            <a:xfrm>
              <a:off x="7116951" y="4538366"/>
              <a:ext cx="120711" cy="95987"/>
            </a:xfrm>
            <a:custGeom>
              <a:avLst/>
              <a:gdLst>
                <a:gd name="T0" fmla="*/ 0 w 40"/>
                <a:gd name="T1" fmla="*/ 26 h 32"/>
                <a:gd name="T2" fmla="*/ 25 w 40"/>
                <a:gd name="T3" fmla="*/ 31 h 32"/>
                <a:gd name="T4" fmla="*/ 34 w 40"/>
                <a:gd name="T5" fmla="*/ 25 h 32"/>
                <a:gd name="T6" fmla="*/ 40 w 40"/>
                <a:gd name="T7" fmla="*/ 0 h 32"/>
                <a:gd name="T8" fmla="*/ 0 w 40"/>
                <a:gd name="T9" fmla="*/ 2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32">
                  <a:moveTo>
                    <a:pt x="0" y="26"/>
                  </a:moveTo>
                  <a:cubicBezTo>
                    <a:pt x="25" y="31"/>
                    <a:pt x="25" y="31"/>
                    <a:pt x="25" y="31"/>
                  </a:cubicBezTo>
                  <a:cubicBezTo>
                    <a:pt x="29" y="32"/>
                    <a:pt x="34" y="29"/>
                    <a:pt x="34" y="25"/>
                  </a:cubicBezTo>
                  <a:cubicBezTo>
                    <a:pt x="40" y="0"/>
                    <a:pt x="40" y="0"/>
                    <a:pt x="40" y="0"/>
                  </a:cubicBezTo>
                  <a:lnTo>
                    <a:pt x="0" y="26"/>
                  </a:lnTo>
                  <a:close/>
                </a:path>
              </a:pathLst>
            </a:custGeom>
            <a:solidFill>
              <a:srgbClr val="2EA9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7" name="ïṣḷiḓè">
              <a:extLst>
                <a:ext uri="{FF2B5EF4-FFF2-40B4-BE49-F238E27FC236}">
                  <a16:creationId xmlns="" xmlns:a16="http://schemas.microsoft.com/office/drawing/2014/main" id="{917DDBCE-917D-4FAB-ABA3-343DD6CA5B62}"/>
                </a:ext>
              </a:extLst>
            </p:cNvPr>
            <p:cNvSpPr/>
            <p:nvPr/>
          </p:nvSpPr>
          <p:spPr bwMode="auto">
            <a:xfrm>
              <a:off x="6727186" y="4852505"/>
              <a:ext cx="157069" cy="90169"/>
            </a:xfrm>
            <a:custGeom>
              <a:avLst/>
              <a:gdLst>
                <a:gd name="T0" fmla="*/ 11 w 108"/>
                <a:gd name="T1" fmla="*/ 0 h 62"/>
                <a:gd name="T2" fmla="*/ 108 w 108"/>
                <a:gd name="T3" fmla="*/ 20 h 62"/>
                <a:gd name="T4" fmla="*/ 100 w 108"/>
                <a:gd name="T5" fmla="*/ 62 h 62"/>
                <a:gd name="T6" fmla="*/ 0 w 108"/>
                <a:gd name="T7" fmla="*/ 41 h 62"/>
                <a:gd name="T8" fmla="*/ 11 w 108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62">
                  <a:moveTo>
                    <a:pt x="11" y="0"/>
                  </a:moveTo>
                  <a:lnTo>
                    <a:pt x="108" y="20"/>
                  </a:lnTo>
                  <a:lnTo>
                    <a:pt x="100" y="62"/>
                  </a:lnTo>
                  <a:lnTo>
                    <a:pt x="0" y="4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386E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8" name="iS1íďé">
              <a:extLst>
                <a:ext uri="{FF2B5EF4-FFF2-40B4-BE49-F238E27FC236}">
                  <a16:creationId xmlns="" xmlns:a16="http://schemas.microsoft.com/office/drawing/2014/main" id="{ECA8D1A4-C809-4B17-8521-AF17F25C6EC6}"/>
                </a:ext>
              </a:extLst>
            </p:cNvPr>
            <p:cNvSpPr/>
            <p:nvPr/>
          </p:nvSpPr>
          <p:spPr bwMode="auto">
            <a:xfrm>
              <a:off x="6794086" y="4928131"/>
              <a:ext cx="78535" cy="42176"/>
            </a:xfrm>
            <a:custGeom>
              <a:avLst/>
              <a:gdLst>
                <a:gd name="T0" fmla="*/ 0 w 54"/>
                <a:gd name="T1" fmla="*/ 18 h 29"/>
                <a:gd name="T2" fmla="*/ 50 w 54"/>
                <a:gd name="T3" fmla="*/ 29 h 29"/>
                <a:gd name="T4" fmla="*/ 54 w 54"/>
                <a:gd name="T5" fmla="*/ 10 h 29"/>
                <a:gd name="T6" fmla="*/ 4 w 54"/>
                <a:gd name="T7" fmla="*/ 0 h 29"/>
                <a:gd name="T8" fmla="*/ 0 w 54"/>
                <a:gd name="T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29">
                  <a:moveTo>
                    <a:pt x="0" y="18"/>
                  </a:moveTo>
                  <a:lnTo>
                    <a:pt x="50" y="29"/>
                  </a:lnTo>
                  <a:lnTo>
                    <a:pt x="54" y="10"/>
                  </a:lnTo>
                  <a:lnTo>
                    <a:pt x="4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0110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9" name="îṩļíḋê">
              <a:extLst>
                <a:ext uri="{FF2B5EF4-FFF2-40B4-BE49-F238E27FC236}">
                  <a16:creationId xmlns="" xmlns:a16="http://schemas.microsoft.com/office/drawing/2014/main" id="{17F0DD55-2F2E-48D3-8583-5C09BC823E3C}"/>
                </a:ext>
              </a:extLst>
            </p:cNvPr>
            <p:cNvSpPr/>
            <p:nvPr/>
          </p:nvSpPr>
          <p:spPr bwMode="auto">
            <a:xfrm>
              <a:off x="6724278" y="4912134"/>
              <a:ext cx="75626" cy="42176"/>
            </a:xfrm>
            <a:custGeom>
              <a:avLst/>
              <a:gdLst>
                <a:gd name="T0" fmla="*/ 0 w 52"/>
                <a:gd name="T1" fmla="*/ 19 h 29"/>
                <a:gd name="T2" fmla="*/ 48 w 52"/>
                <a:gd name="T3" fmla="*/ 29 h 29"/>
                <a:gd name="T4" fmla="*/ 52 w 52"/>
                <a:gd name="T5" fmla="*/ 11 h 29"/>
                <a:gd name="T6" fmla="*/ 2 w 52"/>
                <a:gd name="T7" fmla="*/ 0 h 29"/>
                <a:gd name="T8" fmla="*/ 0 w 52"/>
                <a:gd name="T9" fmla="*/ 1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29">
                  <a:moveTo>
                    <a:pt x="0" y="19"/>
                  </a:moveTo>
                  <a:lnTo>
                    <a:pt x="48" y="29"/>
                  </a:lnTo>
                  <a:lnTo>
                    <a:pt x="52" y="11"/>
                  </a:lnTo>
                  <a:lnTo>
                    <a:pt x="2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0110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0" name="íślîḍé">
              <a:extLst>
                <a:ext uri="{FF2B5EF4-FFF2-40B4-BE49-F238E27FC236}">
                  <a16:creationId xmlns="" xmlns:a16="http://schemas.microsoft.com/office/drawing/2014/main" id="{45D4253D-DF2D-40AE-9797-80896D371DAE}"/>
                </a:ext>
              </a:extLst>
            </p:cNvPr>
            <p:cNvSpPr/>
            <p:nvPr/>
          </p:nvSpPr>
          <p:spPr bwMode="auto">
            <a:xfrm>
              <a:off x="7080592" y="4836508"/>
              <a:ext cx="55265" cy="55265"/>
            </a:xfrm>
            <a:custGeom>
              <a:avLst/>
              <a:gdLst>
                <a:gd name="T0" fmla="*/ 0 w 38"/>
                <a:gd name="T1" fmla="*/ 31 h 38"/>
                <a:gd name="T2" fmla="*/ 7 w 38"/>
                <a:gd name="T3" fmla="*/ 0 h 38"/>
                <a:gd name="T4" fmla="*/ 38 w 38"/>
                <a:gd name="T5" fmla="*/ 7 h 38"/>
                <a:gd name="T6" fmla="*/ 31 w 38"/>
                <a:gd name="T7" fmla="*/ 38 h 38"/>
                <a:gd name="T8" fmla="*/ 0 w 38"/>
                <a:gd name="T9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8">
                  <a:moveTo>
                    <a:pt x="0" y="31"/>
                  </a:moveTo>
                  <a:lnTo>
                    <a:pt x="7" y="0"/>
                  </a:lnTo>
                  <a:lnTo>
                    <a:pt x="38" y="7"/>
                  </a:lnTo>
                  <a:lnTo>
                    <a:pt x="31" y="38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1" name="iṣḻïďé">
              <a:extLst>
                <a:ext uri="{FF2B5EF4-FFF2-40B4-BE49-F238E27FC236}">
                  <a16:creationId xmlns="" xmlns:a16="http://schemas.microsoft.com/office/drawing/2014/main" id="{E35F60C6-5988-4ECA-BA19-6A49D92E3189}"/>
                </a:ext>
              </a:extLst>
            </p:cNvPr>
            <p:cNvSpPr/>
            <p:nvPr/>
          </p:nvSpPr>
          <p:spPr bwMode="auto">
            <a:xfrm>
              <a:off x="7074774" y="4827781"/>
              <a:ext cx="69809" cy="69809"/>
            </a:xfrm>
            <a:custGeom>
              <a:avLst/>
              <a:gdLst>
                <a:gd name="T0" fmla="*/ 15 w 48"/>
                <a:gd name="T1" fmla="*/ 10 h 48"/>
                <a:gd name="T2" fmla="*/ 38 w 48"/>
                <a:gd name="T3" fmla="*/ 15 h 48"/>
                <a:gd name="T4" fmla="*/ 33 w 48"/>
                <a:gd name="T5" fmla="*/ 37 h 48"/>
                <a:gd name="T6" fmla="*/ 11 w 48"/>
                <a:gd name="T7" fmla="*/ 33 h 48"/>
                <a:gd name="T8" fmla="*/ 15 w 48"/>
                <a:gd name="T9" fmla="*/ 10 h 48"/>
                <a:gd name="T10" fmla="*/ 8 w 48"/>
                <a:gd name="T11" fmla="*/ 0 h 48"/>
                <a:gd name="T12" fmla="*/ 0 w 48"/>
                <a:gd name="T13" fmla="*/ 40 h 48"/>
                <a:gd name="T14" fmla="*/ 40 w 48"/>
                <a:gd name="T15" fmla="*/ 48 h 48"/>
                <a:gd name="T16" fmla="*/ 48 w 48"/>
                <a:gd name="T17" fmla="*/ 8 h 48"/>
                <a:gd name="T18" fmla="*/ 8 w 48"/>
                <a:gd name="T19" fmla="*/ 0 h 48"/>
                <a:gd name="T20" fmla="*/ 8 w 48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8">
                  <a:moveTo>
                    <a:pt x="15" y="10"/>
                  </a:moveTo>
                  <a:lnTo>
                    <a:pt x="38" y="15"/>
                  </a:lnTo>
                  <a:lnTo>
                    <a:pt x="33" y="37"/>
                  </a:lnTo>
                  <a:lnTo>
                    <a:pt x="11" y="33"/>
                  </a:lnTo>
                  <a:lnTo>
                    <a:pt x="15" y="10"/>
                  </a:lnTo>
                  <a:close/>
                  <a:moveTo>
                    <a:pt x="8" y="0"/>
                  </a:moveTo>
                  <a:lnTo>
                    <a:pt x="0" y="40"/>
                  </a:lnTo>
                  <a:lnTo>
                    <a:pt x="40" y="48"/>
                  </a:lnTo>
                  <a:lnTo>
                    <a:pt x="48" y="8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2" name="îṧḷïḓè">
              <a:extLst>
                <a:ext uri="{FF2B5EF4-FFF2-40B4-BE49-F238E27FC236}">
                  <a16:creationId xmlns="" xmlns:a16="http://schemas.microsoft.com/office/drawing/2014/main" id="{6B86CD7E-3F92-4328-8389-05565A5B98E6}"/>
                </a:ext>
              </a:extLst>
            </p:cNvPr>
            <p:cNvSpPr/>
            <p:nvPr/>
          </p:nvSpPr>
          <p:spPr bwMode="auto">
            <a:xfrm>
              <a:off x="7074774" y="4827781"/>
              <a:ext cx="69809" cy="69809"/>
            </a:xfrm>
            <a:custGeom>
              <a:avLst/>
              <a:gdLst>
                <a:gd name="T0" fmla="*/ 15 w 48"/>
                <a:gd name="T1" fmla="*/ 10 h 48"/>
                <a:gd name="T2" fmla="*/ 38 w 48"/>
                <a:gd name="T3" fmla="*/ 15 h 48"/>
                <a:gd name="T4" fmla="*/ 33 w 48"/>
                <a:gd name="T5" fmla="*/ 37 h 48"/>
                <a:gd name="T6" fmla="*/ 11 w 48"/>
                <a:gd name="T7" fmla="*/ 33 h 48"/>
                <a:gd name="T8" fmla="*/ 15 w 48"/>
                <a:gd name="T9" fmla="*/ 10 h 48"/>
                <a:gd name="T10" fmla="*/ 8 w 48"/>
                <a:gd name="T11" fmla="*/ 0 h 48"/>
                <a:gd name="T12" fmla="*/ 0 w 48"/>
                <a:gd name="T13" fmla="*/ 40 h 48"/>
                <a:gd name="T14" fmla="*/ 40 w 48"/>
                <a:gd name="T15" fmla="*/ 48 h 48"/>
                <a:gd name="T16" fmla="*/ 48 w 48"/>
                <a:gd name="T17" fmla="*/ 8 h 48"/>
                <a:gd name="T18" fmla="*/ 8 w 48"/>
                <a:gd name="T19" fmla="*/ 0 h 48"/>
                <a:gd name="T20" fmla="*/ 8 w 48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8">
                  <a:moveTo>
                    <a:pt x="15" y="10"/>
                  </a:moveTo>
                  <a:lnTo>
                    <a:pt x="38" y="15"/>
                  </a:lnTo>
                  <a:lnTo>
                    <a:pt x="33" y="37"/>
                  </a:lnTo>
                  <a:lnTo>
                    <a:pt x="11" y="33"/>
                  </a:lnTo>
                  <a:lnTo>
                    <a:pt x="15" y="10"/>
                  </a:lnTo>
                  <a:moveTo>
                    <a:pt x="8" y="0"/>
                  </a:moveTo>
                  <a:lnTo>
                    <a:pt x="0" y="40"/>
                  </a:lnTo>
                  <a:lnTo>
                    <a:pt x="40" y="48"/>
                  </a:lnTo>
                  <a:lnTo>
                    <a:pt x="48" y="8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3" name="iṩḻîḑè">
              <a:extLst>
                <a:ext uri="{FF2B5EF4-FFF2-40B4-BE49-F238E27FC236}">
                  <a16:creationId xmlns="" xmlns:a16="http://schemas.microsoft.com/office/drawing/2014/main" id="{D124949C-8C34-4B25-89F7-59E12B370E37}"/>
                </a:ext>
              </a:extLst>
            </p:cNvPr>
            <p:cNvSpPr/>
            <p:nvPr/>
          </p:nvSpPr>
          <p:spPr bwMode="auto">
            <a:xfrm>
              <a:off x="7026781" y="4824873"/>
              <a:ext cx="53811" cy="53811"/>
            </a:xfrm>
            <a:custGeom>
              <a:avLst/>
              <a:gdLst>
                <a:gd name="T0" fmla="*/ 0 w 37"/>
                <a:gd name="T1" fmla="*/ 31 h 37"/>
                <a:gd name="T2" fmla="*/ 6 w 37"/>
                <a:gd name="T3" fmla="*/ 0 h 37"/>
                <a:gd name="T4" fmla="*/ 37 w 37"/>
                <a:gd name="T5" fmla="*/ 6 h 37"/>
                <a:gd name="T6" fmla="*/ 29 w 37"/>
                <a:gd name="T7" fmla="*/ 37 h 37"/>
                <a:gd name="T8" fmla="*/ 0 w 37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7">
                  <a:moveTo>
                    <a:pt x="0" y="31"/>
                  </a:moveTo>
                  <a:lnTo>
                    <a:pt x="6" y="0"/>
                  </a:lnTo>
                  <a:lnTo>
                    <a:pt x="37" y="6"/>
                  </a:lnTo>
                  <a:lnTo>
                    <a:pt x="29" y="37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4" name="îsļïḑè">
              <a:extLst>
                <a:ext uri="{FF2B5EF4-FFF2-40B4-BE49-F238E27FC236}">
                  <a16:creationId xmlns="" xmlns:a16="http://schemas.microsoft.com/office/drawing/2014/main" id="{60EC397B-C8A9-4E5C-8A9C-A265666AF9AB}"/>
                </a:ext>
              </a:extLst>
            </p:cNvPr>
            <p:cNvSpPr/>
            <p:nvPr/>
          </p:nvSpPr>
          <p:spPr bwMode="auto">
            <a:xfrm>
              <a:off x="7018055" y="4816147"/>
              <a:ext cx="68355" cy="69809"/>
            </a:xfrm>
            <a:custGeom>
              <a:avLst/>
              <a:gdLst>
                <a:gd name="T0" fmla="*/ 14 w 47"/>
                <a:gd name="T1" fmla="*/ 10 h 48"/>
                <a:gd name="T2" fmla="*/ 37 w 47"/>
                <a:gd name="T3" fmla="*/ 14 h 48"/>
                <a:gd name="T4" fmla="*/ 33 w 47"/>
                <a:gd name="T5" fmla="*/ 37 h 48"/>
                <a:gd name="T6" fmla="*/ 10 w 47"/>
                <a:gd name="T7" fmla="*/ 33 h 48"/>
                <a:gd name="T8" fmla="*/ 14 w 47"/>
                <a:gd name="T9" fmla="*/ 10 h 48"/>
                <a:gd name="T10" fmla="*/ 8 w 47"/>
                <a:gd name="T11" fmla="*/ 0 h 48"/>
                <a:gd name="T12" fmla="*/ 0 w 47"/>
                <a:gd name="T13" fmla="*/ 39 h 48"/>
                <a:gd name="T14" fmla="*/ 39 w 47"/>
                <a:gd name="T15" fmla="*/ 48 h 48"/>
                <a:gd name="T16" fmla="*/ 47 w 47"/>
                <a:gd name="T17" fmla="*/ 8 h 48"/>
                <a:gd name="T18" fmla="*/ 8 w 47"/>
                <a:gd name="T19" fmla="*/ 0 h 48"/>
                <a:gd name="T20" fmla="*/ 8 w 47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8">
                  <a:moveTo>
                    <a:pt x="14" y="10"/>
                  </a:moveTo>
                  <a:lnTo>
                    <a:pt x="37" y="14"/>
                  </a:lnTo>
                  <a:lnTo>
                    <a:pt x="33" y="37"/>
                  </a:lnTo>
                  <a:lnTo>
                    <a:pt x="10" y="33"/>
                  </a:lnTo>
                  <a:lnTo>
                    <a:pt x="14" y="10"/>
                  </a:lnTo>
                  <a:close/>
                  <a:moveTo>
                    <a:pt x="8" y="0"/>
                  </a:moveTo>
                  <a:lnTo>
                    <a:pt x="0" y="39"/>
                  </a:lnTo>
                  <a:lnTo>
                    <a:pt x="39" y="48"/>
                  </a:lnTo>
                  <a:lnTo>
                    <a:pt x="47" y="8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5" name="íşlîḋe">
              <a:extLst>
                <a:ext uri="{FF2B5EF4-FFF2-40B4-BE49-F238E27FC236}">
                  <a16:creationId xmlns="" xmlns:a16="http://schemas.microsoft.com/office/drawing/2014/main" id="{724F8122-7EDD-40AC-92FA-F5C09A5FC50A}"/>
                </a:ext>
              </a:extLst>
            </p:cNvPr>
            <p:cNvSpPr/>
            <p:nvPr/>
          </p:nvSpPr>
          <p:spPr bwMode="auto">
            <a:xfrm>
              <a:off x="7018055" y="4816147"/>
              <a:ext cx="68355" cy="69809"/>
            </a:xfrm>
            <a:custGeom>
              <a:avLst/>
              <a:gdLst>
                <a:gd name="T0" fmla="*/ 14 w 47"/>
                <a:gd name="T1" fmla="*/ 10 h 48"/>
                <a:gd name="T2" fmla="*/ 37 w 47"/>
                <a:gd name="T3" fmla="*/ 14 h 48"/>
                <a:gd name="T4" fmla="*/ 33 w 47"/>
                <a:gd name="T5" fmla="*/ 37 h 48"/>
                <a:gd name="T6" fmla="*/ 10 w 47"/>
                <a:gd name="T7" fmla="*/ 33 h 48"/>
                <a:gd name="T8" fmla="*/ 14 w 47"/>
                <a:gd name="T9" fmla="*/ 10 h 48"/>
                <a:gd name="T10" fmla="*/ 8 w 47"/>
                <a:gd name="T11" fmla="*/ 0 h 48"/>
                <a:gd name="T12" fmla="*/ 0 w 47"/>
                <a:gd name="T13" fmla="*/ 39 h 48"/>
                <a:gd name="T14" fmla="*/ 39 w 47"/>
                <a:gd name="T15" fmla="*/ 48 h 48"/>
                <a:gd name="T16" fmla="*/ 47 w 47"/>
                <a:gd name="T17" fmla="*/ 8 h 48"/>
                <a:gd name="T18" fmla="*/ 8 w 47"/>
                <a:gd name="T19" fmla="*/ 0 h 48"/>
                <a:gd name="T20" fmla="*/ 8 w 47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8">
                  <a:moveTo>
                    <a:pt x="14" y="10"/>
                  </a:moveTo>
                  <a:lnTo>
                    <a:pt x="37" y="14"/>
                  </a:lnTo>
                  <a:lnTo>
                    <a:pt x="33" y="37"/>
                  </a:lnTo>
                  <a:lnTo>
                    <a:pt x="10" y="33"/>
                  </a:lnTo>
                  <a:lnTo>
                    <a:pt x="14" y="10"/>
                  </a:lnTo>
                  <a:moveTo>
                    <a:pt x="8" y="0"/>
                  </a:moveTo>
                  <a:lnTo>
                    <a:pt x="0" y="39"/>
                  </a:lnTo>
                  <a:lnTo>
                    <a:pt x="39" y="48"/>
                  </a:lnTo>
                  <a:lnTo>
                    <a:pt x="47" y="8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6" name="ï$lide">
              <a:extLst>
                <a:ext uri="{FF2B5EF4-FFF2-40B4-BE49-F238E27FC236}">
                  <a16:creationId xmlns="" xmlns:a16="http://schemas.microsoft.com/office/drawing/2014/main" id="{F0D547CC-A793-4BB0-AA02-B325FA55EA2A}"/>
                </a:ext>
              </a:extLst>
            </p:cNvPr>
            <p:cNvSpPr/>
            <p:nvPr/>
          </p:nvSpPr>
          <p:spPr bwMode="auto">
            <a:xfrm>
              <a:off x="6968608" y="4813238"/>
              <a:ext cx="55265" cy="53811"/>
            </a:xfrm>
            <a:custGeom>
              <a:avLst/>
              <a:gdLst>
                <a:gd name="T0" fmla="*/ 0 w 38"/>
                <a:gd name="T1" fmla="*/ 31 h 37"/>
                <a:gd name="T2" fmla="*/ 7 w 38"/>
                <a:gd name="T3" fmla="*/ 0 h 37"/>
                <a:gd name="T4" fmla="*/ 38 w 38"/>
                <a:gd name="T5" fmla="*/ 6 h 37"/>
                <a:gd name="T6" fmla="*/ 32 w 38"/>
                <a:gd name="T7" fmla="*/ 37 h 37"/>
                <a:gd name="T8" fmla="*/ 0 w 38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0" y="31"/>
                  </a:moveTo>
                  <a:lnTo>
                    <a:pt x="7" y="0"/>
                  </a:lnTo>
                  <a:lnTo>
                    <a:pt x="38" y="6"/>
                  </a:lnTo>
                  <a:lnTo>
                    <a:pt x="32" y="37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7" name="îś1íḓe">
              <a:extLst>
                <a:ext uri="{FF2B5EF4-FFF2-40B4-BE49-F238E27FC236}">
                  <a16:creationId xmlns="" xmlns:a16="http://schemas.microsoft.com/office/drawing/2014/main" id="{58F4BB5F-A5CC-4868-976E-388DD03D58E8}"/>
                </a:ext>
              </a:extLst>
            </p:cNvPr>
            <p:cNvSpPr/>
            <p:nvPr/>
          </p:nvSpPr>
          <p:spPr bwMode="auto">
            <a:xfrm>
              <a:off x="6962790" y="4807421"/>
              <a:ext cx="66900" cy="65446"/>
            </a:xfrm>
            <a:custGeom>
              <a:avLst/>
              <a:gdLst>
                <a:gd name="T0" fmla="*/ 15 w 46"/>
                <a:gd name="T1" fmla="*/ 8 h 45"/>
                <a:gd name="T2" fmla="*/ 36 w 46"/>
                <a:gd name="T3" fmla="*/ 14 h 45"/>
                <a:gd name="T4" fmla="*/ 31 w 46"/>
                <a:gd name="T5" fmla="*/ 35 h 45"/>
                <a:gd name="T6" fmla="*/ 9 w 46"/>
                <a:gd name="T7" fmla="*/ 31 h 45"/>
                <a:gd name="T8" fmla="*/ 15 w 46"/>
                <a:gd name="T9" fmla="*/ 8 h 45"/>
                <a:gd name="T10" fmla="*/ 7 w 46"/>
                <a:gd name="T11" fmla="*/ 0 h 45"/>
                <a:gd name="T12" fmla="*/ 0 w 46"/>
                <a:gd name="T13" fmla="*/ 37 h 45"/>
                <a:gd name="T14" fmla="*/ 38 w 46"/>
                <a:gd name="T15" fmla="*/ 45 h 45"/>
                <a:gd name="T16" fmla="*/ 46 w 46"/>
                <a:gd name="T17" fmla="*/ 6 h 45"/>
                <a:gd name="T18" fmla="*/ 7 w 46"/>
                <a:gd name="T19" fmla="*/ 0 h 45"/>
                <a:gd name="T20" fmla="*/ 7 w 46"/>
                <a:gd name="T2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" h="45">
                  <a:moveTo>
                    <a:pt x="15" y="8"/>
                  </a:moveTo>
                  <a:lnTo>
                    <a:pt x="36" y="14"/>
                  </a:lnTo>
                  <a:lnTo>
                    <a:pt x="31" y="35"/>
                  </a:lnTo>
                  <a:lnTo>
                    <a:pt x="9" y="31"/>
                  </a:lnTo>
                  <a:lnTo>
                    <a:pt x="15" y="8"/>
                  </a:lnTo>
                  <a:close/>
                  <a:moveTo>
                    <a:pt x="7" y="0"/>
                  </a:moveTo>
                  <a:lnTo>
                    <a:pt x="0" y="37"/>
                  </a:lnTo>
                  <a:lnTo>
                    <a:pt x="38" y="45"/>
                  </a:lnTo>
                  <a:lnTo>
                    <a:pt x="46" y="6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8" name="îṣḷiḋê">
              <a:extLst>
                <a:ext uri="{FF2B5EF4-FFF2-40B4-BE49-F238E27FC236}">
                  <a16:creationId xmlns="" xmlns:a16="http://schemas.microsoft.com/office/drawing/2014/main" id="{95479F4C-8CB7-4BF4-AB04-F47BBA105D7F}"/>
                </a:ext>
              </a:extLst>
            </p:cNvPr>
            <p:cNvSpPr/>
            <p:nvPr/>
          </p:nvSpPr>
          <p:spPr bwMode="auto">
            <a:xfrm>
              <a:off x="6962790" y="4807421"/>
              <a:ext cx="66900" cy="65446"/>
            </a:xfrm>
            <a:custGeom>
              <a:avLst/>
              <a:gdLst>
                <a:gd name="T0" fmla="*/ 15 w 46"/>
                <a:gd name="T1" fmla="*/ 8 h 45"/>
                <a:gd name="T2" fmla="*/ 36 w 46"/>
                <a:gd name="T3" fmla="*/ 14 h 45"/>
                <a:gd name="T4" fmla="*/ 31 w 46"/>
                <a:gd name="T5" fmla="*/ 35 h 45"/>
                <a:gd name="T6" fmla="*/ 9 w 46"/>
                <a:gd name="T7" fmla="*/ 31 h 45"/>
                <a:gd name="T8" fmla="*/ 15 w 46"/>
                <a:gd name="T9" fmla="*/ 8 h 45"/>
                <a:gd name="T10" fmla="*/ 7 w 46"/>
                <a:gd name="T11" fmla="*/ 0 h 45"/>
                <a:gd name="T12" fmla="*/ 0 w 46"/>
                <a:gd name="T13" fmla="*/ 37 h 45"/>
                <a:gd name="T14" fmla="*/ 38 w 46"/>
                <a:gd name="T15" fmla="*/ 45 h 45"/>
                <a:gd name="T16" fmla="*/ 46 w 46"/>
                <a:gd name="T17" fmla="*/ 6 h 45"/>
                <a:gd name="T18" fmla="*/ 7 w 46"/>
                <a:gd name="T19" fmla="*/ 0 h 45"/>
                <a:gd name="T20" fmla="*/ 7 w 46"/>
                <a:gd name="T2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" h="45">
                  <a:moveTo>
                    <a:pt x="15" y="8"/>
                  </a:moveTo>
                  <a:lnTo>
                    <a:pt x="36" y="14"/>
                  </a:lnTo>
                  <a:lnTo>
                    <a:pt x="31" y="35"/>
                  </a:lnTo>
                  <a:lnTo>
                    <a:pt x="9" y="31"/>
                  </a:lnTo>
                  <a:lnTo>
                    <a:pt x="15" y="8"/>
                  </a:lnTo>
                  <a:moveTo>
                    <a:pt x="7" y="0"/>
                  </a:moveTo>
                  <a:lnTo>
                    <a:pt x="0" y="37"/>
                  </a:lnTo>
                  <a:lnTo>
                    <a:pt x="38" y="45"/>
                  </a:lnTo>
                  <a:lnTo>
                    <a:pt x="46" y="6"/>
                  </a:lnTo>
                  <a:lnTo>
                    <a:pt x="7" y="0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9" name="ïŝḷïďè">
              <a:extLst>
                <a:ext uri="{FF2B5EF4-FFF2-40B4-BE49-F238E27FC236}">
                  <a16:creationId xmlns="" xmlns:a16="http://schemas.microsoft.com/office/drawing/2014/main" id="{8C1902B5-3AA2-47D1-B089-40D73CDB7AAD}"/>
                </a:ext>
              </a:extLst>
            </p:cNvPr>
            <p:cNvSpPr/>
            <p:nvPr/>
          </p:nvSpPr>
          <p:spPr bwMode="auto">
            <a:xfrm>
              <a:off x="6685010" y="4752156"/>
              <a:ext cx="280689" cy="103259"/>
            </a:xfrm>
            <a:custGeom>
              <a:avLst/>
              <a:gdLst>
                <a:gd name="T0" fmla="*/ 0 w 193"/>
                <a:gd name="T1" fmla="*/ 31 h 71"/>
                <a:gd name="T2" fmla="*/ 6 w 193"/>
                <a:gd name="T3" fmla="*/ 0 h 71"/>
                <a:gd name="T4" fmla="*/ 193 w 193"/>
                <a:gd name="T5" fmla="*/ 40 h 71"/>
                <a:gd name="T6" fmla="*/ 187 w 193"/>
                <a:gd name="T7" fmla="*/ 71 h 71"/>
                <a:gd name="T8" fmla="*/ 0 w 193"/>
                <a:gd name="T9" fmla="*/ 3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71">
                  <a:moveTo>
                    <a:pt x="0" y="31"/>
                  </a:moveTo>
                  <a:lnTo>
                    <a:pt x="6" y="0"/>
                  </a:lnTo>
                  <a:lnTo>
                    <a:pt x="193" y="40"/>
                  </a:lnTo>
                  <a:lnTo>
                    <a:pt x="187" y="71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0" name="i$1íḑe">
              <a:extLst>
                <a:ext uri="{FF2B5EF4-FFF2-40B4-BE49-F238E27FC236}">
                  <a16:creationId xmlns="" xmlns:a16="http://schemas.microsoft.com/office/drawing/2014/main" id="{16E048A1-0AFE-4A6D-A6CA-50FB1AA50ECA}"/>
                </a:ext>
              </a:extLst>
            </p:cNvPr>
            <p:cNvSpPr/>
            <p:nvPr/>
          </p:nvSpPr>
          <p:spPr bwMode="auto">
            <a:xfrm>
              <a:off x="6679192" y="4746338"/>
              <a:ext cx="293778" cy="114894"/>
            </a:xfrm>
            <a:custGeom>
              <a:avLst/>
              <a:gdLst>
                <a:gd name="T0" fmla="*/ 15 w 202"/>
                <a:gd name="T1" fmla="*/ 10 h 79"/>
                <a:gd name="T2" fmla="*/ 46 w 202"/>
                <a:gd name="T3" fmla="*/ 17 h 79"/>
                <a:gd name="T4" fmla="*/ 83 w 202"/>
                <a:gd name="T5" fmla="*/ 25 h 79"/>
                <a:gd name="T6" fmla="*/ 123 w 202"/>
                <a:gd name="T7" fmla="*/ 33 h 79"/>
                <a:gd name="T8" fmla="*/ 162 w 202"/>
                <a:gd name="T9" fmla="*/ 42 h 79"/>
                <a:gd name="T10" fmla="*/ 193 w 202"/>
                <a:gd name="T11" fmla="*/ 48 h 79"/>
                <a:gd name="T12" fmla="*/ 187 w 202"/>
                <a:gd name="T13" fmla="*/ 71 h 79"/>
                <a:gd name="T14" fmla="*/ 158 w 202"/>
                <a:gd name="T15" fmla="*/ 62 h 79"/>
                <a:gd name="T16" fmla="*/ 118 w 202"/>
                <a:gd name="T17" fmla="*/ 56 h 79"/>
                <a:gd name="T18" fmla="*/ 79 w 202"/>
                <a:gd name="T19" fmla="*/ 48 h 79"/>
                <a:gd name="T20" fmla="*/ 39 w 202"/>
                <a:gd name="T21" fmla="*/ 40 h 79"/>
                <a:gd name="T22" fmla="*/ 10 w 202"/>
                <a:gd name="T23" fmla="*/ 33 h 79"/>
                <a:gd name="T24" fmla="*/ 15 w 202"/>
                <a:gd name="T25" fmla="*/ 10 h 79"/>
                <a:gd name="T26" fmla="*/ 8 w 202"/>
                <a:gd name="T27" fmla="*/ 0 h 79"/>
                <a:gd name="T28" fmla="*/ 0 w 202"/>
                <a:gd name="T29" fmla="*/ 40 h 79"/>
                <a:gd name="T30" fmla="*/ 39 w 202"/>
                <a:gd name="T31" fmla="*/ 48 h 79"/>
                <a:gd name="T32" fmla="*/ 77 w 202"/>
                <a:gd name="T33" fmla="*/ 56 h 79"/>
                <a:gd name="T34" fmla="*/ 116 w 202"/>
                <a:gd name="T35" fmla="*/ 62 h 79"/>
                <a:gd name="T36" fmla="*/ 156 w 202"/>
                <a:gd name="T37" fmla="*/ 71 h 79"/>
                <a:gd name="T38" fmla="*/ 195 w 202"/>
                <a:gd name="T39" fmla="*/ 79 h 79"/>
                <a:gd name="T40" fmla="*/ 202 w 202"/>
                <a:gd name="T41" fmla="*/ 42 h 79"/>
                <a:gd name="T42" fmla="*/ 164 w 202"/>
                <a:gd name="T43" fmla="*/ 33 h 79"/>
                <a:gd name="T44" fmla="*/ 125 w 202"/>
                <a:gd name="T45" fmla="*/ 25 h 79"/>
                <a:gd name="T46" fmla="*/ 85 w 202"/>
                <a:gd name="T47" fmla="*/ 17 h 79"/>
                <a:gd name="T48" fmla="*/ 46 w 202"/>
                <a:gd name="T49" fmla="*/ 8 h 79"/>
                <a:gd name="T50" fmla="*/ 8 w 202"/>
                <a:gd name="T51" fmla="*/ 0 h 79"/>
                <a:gd name="T52" fmla="*/ 8 w 202"/>
                <a:gd name="T53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02" h="79">
                  <a:moveTo>
                    <a:pt x="15" y="10"/>
                  </a:moveTo>
                  <a:lnTo>
                    <a:pt x="46" y="17"/>
                  </a:lnTo>
                  <a:lnTo>
                    <a:pt x="83" y="25"/>
                  </a:lnTo>
                  <a:lnTo>
                    <a:pt x="123" y="33"/>
                  </a:lnTo>
                  <a:lnTo>
                    <a:pt x="162" y="42"/>
                  </a:lnTo>
                  <a:lnTo>
                    <a:pt x="193" y="48"/>
                  </a:lnTo>
                  <a:lnTo>
                    <a:pt x="187" y="71"/>
                  </a:lnTo>
                  <a:lnTo>
                    <a:pt x="158" y="62"/>
                  </a:lnTo>
                  <a:lnTo>
                    <a:pt x="118" y="56"/>
                  </a:lnTo>
                  <a:lnTo>
                    <a:pt x="79" y="48"/>
                  </a:lnTo>
                  <a:lnTo>
                    <a:pt x="39" y="40"/>
                  </a:lnTo>
                  <a:lnTo>
                    <a:pt x="10" y="33"/>
                  </a:lnTo>
                  <a:lnTo>
                    <a:pt x="15" y="10"/>
                  </a:lnTo>
                  <a:close/>
                  <a:moveTo>
                    <a:pt x="8" y="0"/>
                  </a:moveTo>
                  <a:lnTo>
                    <a:pt x="0" y="40"/>
                  </a:lnTo>
                  <a:lnTo>
                    <a:pt x="39" y="48"/>
                  </a:lnTo>
                  <a:lnTo>
                    <a:pt x="77" y="56"/>
                  </a:lnTo>
                  <a:lnTo>
                    <a:pt x="116" y="62"/>
                  </a:lnTo>
                  <a:lnTo>
                    <a:pt x="156" y="71"/>
                  </a:lnTo>
                  <a:lnTo>
                    <a:pt x="195" y="79"/>
                  </a:lnTo>
                  <a:lnTo>
                    <a:pt x="202" y="42"/>
                  </a:lnTo>
                  <a:lnTo>
                    <a:pt x="164" y="33"/>
                  </a:lnTo>
                  <a:lnTo>
                    <a:pt x="125" y="25"/>
                  </a:lnTo>
                  <a:lnTo>
                    <a:pt x="85" y="17"/>
                  </a:lnTo>
                  <a:lnTo>
                    <a:pt x="46" y="8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1" name="íşļîdé">
              <a:extLst>
                <a:ext uri="{FF2B5EF4-FFF2-40B4-BE49-F238E27FC236}">
                  <a16:creationId xmlns="" xmlns:a16="http://schemas.microsoft.com/office/drawing/2014/main" id="{926AD22C-7335-4ACE-B019-F0A9E217BAC7}"/>
                </a:ext>
              </a:extLst>
            </p:cNvPr>
            <p:cNvSpPr/>
            <p:nvPr/>
          </p:nvSpPr>
          <p:spPr bwMode="auto">
            <a:xfrm>
              <a:off x="6679192" y="4746338"/>
              <a:ext cx="293778" cy="114894"/>
            </a:xfrm>
            <a:custGeom>
              <a:avLst/>
              <a:gdLst>
                <a:gd name="T0" fmla="*/ 15 w 202"/>
                <a:gd name="T1" fmla="*/ 10 h 79"/>
                <a:gd name="T2" fmla="*/ 46 w 202"/>
                <a:gd name="T3" fmla="*/ 17 h 79"/>
                <a:gd name="T4" fmla="*/ 83 w 202"/>
                <a:gd name="T5" fmla="*/ 25 h 79"/>
                <a:gd name="T6" fmla="*/ 123 w 202"/>
                <a:gd name="T7" fmla="*/ 33 h 79"/>
                <a:gd name="T8" fmla="*/ 162 w 202"/>
                <a:gd name="T9" fmla="*/ 42 h 79"/>
                <a:gd name="T10" fmla="*/ 193 w 202"/>
                <a:gd name="T11" fmla="*/ 48 h 79"/>
                <a:gd name="T12" fmla="*/ 187 w 202"/>
                <a:gd name="T13" fmla="*/ 71 h 79"/>
                <a:gd name="T14" fmla="*/ 158 w 202"/>
                <a:gd name="T15" fmla="*/ 62 h 79"/>
                <a:gd name="T16" fmla="*/ 118 w 202"/>
                <a:gd name="T17" fmla="*/ 56 h 79"/>
                <a:gd name="T18" fmla="*/ 79 w 202"/>
                <a:gd name="T19" fmla="*/ 48 h 79"/>
                <a:gd name="T20" fmla="*/ 39 w 202"/>
                <a:gd name="T21" fmla="*/ 40 h 79"/>
                <a:gd name="T22" fmla="*/ 10 w 202"/>
                <a:gd name="T23" fmla="*/ 33 h 79"/>
                <a:gd name="T24" fmla="*/ 15 w 202"/>
                <a:gd name="T25" fmla="*/ 10 h 79"/>
                <a:gd name="T26" fmla="*/ 8 w 202"/>
                <a:gd name="T27" fmla="*/ 0 h 79"/>
                <a:gd name="T28" fmla="*/ 0 w 202"/>
                <a:gd name="T29" fmla="*/ 40 h 79"/>
                <a:gd name="T30" fmla="*/ 39 w 202"/>
                <a:gd name="T31" fmla="*/ 48 h 79"/>
                <a:gd name="T32" fmla="*/ 77 w 202"/>
                <a:gd name="T33" fmla="*/ 56 h 79"/>
                <a:gd name="T34" fmla="*/ 116 w 202"/>
                <a:gd name="T35" fmla="*/ 62 h 79"/>
                <a:gd name="T36" fmla="*/ 156 w 202"/>
                <a:gd name="T37" fmla="*/ 71 h 79"/>
                <a:gd name="T38" fmla="*/ 195 w 202"/>
                <a:gd name="T39" fmla="*/ 79 h 79"/>
                <a:gd name="T40" fmla="*/ 202 w 202"/>
                <a:gd name="T41" fmla="*/ 42 h 79"/>
                <a:gd name="T42" fmla="*/ 164 w 202"/>
                <a:gd name="T43" fmla="*/ 33 h 79"/>
                <a:gd name="T44" fmla="*/ 125 w 202"/>
                <a:gd name="T45" fmla="*/ 25 h 79"/>
                <a:gd name="T46" fmla="*/ 85 w 202"/>
                <a:gd name="T47" fmla="*/ 17 h 79"/>
                <a:gd name="T48" fmla="*/ 46 w 202"/>
                <a:gd name="T49" fmla="*/ 8 h 79"/>
                <a:gd name="T50" fmla="*/ 8 w 202"/>
                <a:gd name="T51" fmla="*/ 0 h 79"/>
                <a:gd name="T52" fmla="*/ 8 w 202"/>
                <a:gd name="T53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02" h="79">
                  <a:moveTo>
                    <a:pt x="15" y="10"/>
                  </a:moveTo>
                  <a:lnTo>
                    <a:pt x="46" y="17"/>
                  </a:lnTo>
                  <a:lnTo>
                    <a:pt x="83" y="25"/>
                  </a:lnTo>
                  <a:lnTo>
                    <a:pt x="123" y="33"/>
                  </a:lnTo>
                  <a:lnTo>
                    <a:pt x="162" y="42"/>
                  </a:lnTo>
                  <a:lnTo>
                    <a:pt x="193" y="48"/>
                  </a:lnTo>
                  <a:lnTo>
                    <a:pt x="187" y="71"/>
                  </a:lnTo>
                  <a:lnTo>
                    <a:pt x="158" y="62"/>
                  </a:lnTo>
                  <a:lnTo>
                    <a:pt x="118" y="56"/>
                  </a:lnTo>
                  <a:lnTo>
                    <a:pt x="79" y="48"/>
                  </a:lnTo>
                  <a:lnTo>
                    <a:pt x="39" y="40"/>
                  </a:lnTo>
                  <a:lnTo>
                    <a:pt x="10" y="33"/>
                  </a:lnTo>
                  <a:lnTo>
                    <a:pt x="15" y="10"/>
                  </a:lnTo>
                  <a:moveTo>
                    <a:pt x="8" y="0"/>
                  </a:moveTo>
                  <a:lnTo>
                    <a:pt x="0" y="40"/>
                  </a:lnTo>
                  <a:lnTo>
                    <a:pt x="39" y="48"/>
                  </a:lnTo>
                  <a:lnTo>
                    <a:pt x="77" y="56"/>
                  </a:lnTo>
                  <a:lnTo>
                    <a:pt x="116" y="62"/>
                  </a:lnTo>
                  <a:lnTo>
                    <a:pt x="156" y="71"/>
                  </a:lnTo>
                  <a:lnTo>
                    <a:pt x="195" y="79"/>
                  </a:lnTo>
                  <a:lnTo>
                    <a:pt x="202" y="42"/>
                  </a:lnTo>
                  <a:lnTo>
                    <a:pt x="164" y="33"/>
                  </a:lnTo>
                  <a:lnTo>
                    <a:pt x="125" y="25"/>
                  </a:lnTo>
                  <a:lnTo>
                    <a:pt x="85" y="17"/>
                  </a:lnTo>
                  <a:lnTo>
                    <a:pt x="46" y="8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2" name="íşlïde">
              <a:extLst>
                <a:ext uri="{FF2B5EF4-FFF2-40B4-BE49-F238E27FC236}">
                  <a16:creationId xmlns="" xmlns:a16="http://schemas.microsoft.com/office/drawing/2014/main" id="{C7BC1316-AD8B-48FE-A5BB-E1B953727DE2}"/>
                </a:ext>
              </a:extLst>
            </p:cNvPr>
            <p:cNvSpPr/>
            <p:nvPr/>
          </p:nvSpPr>
          <p:spPr bwMode="auto">
            <a:xfrm>
              <a:off x="6628291" y="4743429"/>
              <a:ext cx="53811" cy="50903"/>
            </a:xfrm>
            <a:custGeom>
              <a:avLst/>
              <a:gdLst>
                <a:gd name="T0" fmla="*/ 0 w 37"/>
                <a:gd name="T1" fmla="*/ 29 h 35"/>
                <a:gd name="T2" fmla="*/ 8 w 37"/>
                <a:gd name="T3" fmla="*/ 0 h 35"/>
                <a:gd name="T4" fmla="*/ 37 w 37"/>
                <a:gd name="T5" fmla="*/ 6 h 35"/>
                <a:gd name="T6" fmla="*/ 31 w 37"/>
                <a:gd name="T7" fmla="*/ 35 h 35"/>
                <a:gd name="T8" fmla="*/ 0 w 37"/>
                <a:gd name="T9" fmla="*/ 2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5">
                  <a:moveTo>
                    <a:pt x="0" y="29"/>
                  </a:moveTo>
                  <a:lnTo>
                    <a:pt x="8" y="0"/>
                  </a:lnTo>
                  <a:lnTo>
                    <a:pt x="37" y="6"/>
                  </a:lnTo>
                  <a:lnTo>
                    <a:pt x="31" y="35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3" name="í$ľíde">
              <a:extLst>
                <a:ext uri="{FF2B5EF4-FFF2-40B4-BE49-F238E27FC236}">
                  <a16:creationId xmlns="" xmlns:a16="http://schemas.microsoft.com/office/drawing/2014/main" id="{32205D4F-FE41-4A6D-BABB-D6179C325879}"/>
                </a:ext>
              </a:extLst>
            </p:cNvPr>
            <p:cNvSpPr/>
            <p:nvPr/>
          </p:nvSpPr>
          <p:spPr bwMode="auto">
            <a:xfrm>
              <a:off x="6621019" y="4734703"/>
              <a:ext cx="69809" cy="69809"/>
            </a:xfrm>
            <a:custGeom>
              <a:avLst/>
              <a:gdLst>
                <a:gd name="T0" fmla="*/ 15 w 48"/>
                <a:gd name="T1" fmla="*/ 10 h 48"/>
                <a:gd name="T2" fmla="*/ 38 w 48"/>
                <a:gd name="T3" fmla="*/ 14 h 48"/>
                <a:gd name="T4" fmla="*/ 34 w 48"/>
                <a:gd name="T5" fmla="*/ 37 h 48"/>
                <a:gd name="T6" fmla="*/ 11 w 48"/>
                <a:gd name="T7" fmla="*/ 33 h 48"/>
                <a:gd name="T8" fmla="*/ 15 w 48"/>
                <a:gd name="T9" fmla="*/ 10 h 48"/>
                <a:gd name="T10" fmla="*/ 9 w 48"/>
                <a:gd name="T11" fmla="*/ 0 h 48"/>
                <a:gd name="T12" fmla="*/ 0 w 48"/>
                <a:gd name="T13" fmla="*/ 39 h 48"/>
                <a:gd name="T14" fmla="*/ 40 w 48"/>
                <a:gd name="T15" fmla="*/ 48 h 48"/>
                <a:gd name="T16" fmla="*/ 48 w 48"/>
                <a:gd name="T17" fmla="*/ 8 h 48"/>
                <a:gd name="T18" fmla="*/ 9 w 48"/>
                <a:gd name="T19" fmla="*/ 0 h 48"/>
                <a:gd name="T20" fmla="*/ 9 w 48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8">
                  <a:moveTo>
                    <a:pt x="15" y="10"/>
                  </a:moveTo>
                  <a:lnTo>
                    <a:pt x="38" y="14"/>
                  </a:lnTo>
                  <a:lnTo>
                    <a:pt x="34" y="37"/>
                  </a:lnTo>
                  <a:lnTo>
                    <a:pt x="11" y="33"/>
                  </a:lnTo>
                  <a:lnTo>
                    <a:pt x="15" y="10"/>
                  </a:lnTo>
                  <a:close/>
                  <a:moveTo>
                    <a:pt x="9" y="0"/>
                  </a:moveTo>
                  <a:lnTo>
                    <a:pt x="0" y="39"/>
                  </a:lnTo>
                  <a:lnTo>
                    <a:pt x="40" y="48"/>
                  </a:lnTo>
                  <a:lnTo>
                    <a:pt x="48" y="8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4" name="îSḷíḓé">
              <a:extLst>
                <a:ext uri="{FF2B5EF4-FFF2-40B4-BE49-F238E27FC236}">
                  <a16:creationId xmlns="" xmlns:a16="http://schemas.microsoft.com/office/drawing/2014/main" id="{0D13CF00-3DC5-4CF0-9790-26A637C93DA0}"/>
                </a:ext>
              </a:extLst>
            </p:cNvPr>
            <p:cNvSpPr/>
            <p:nvPr/>
          </p:nvSpPr>
          <p:spPr bwMode="auto">
            <a:xfrm>
              <a:off x="6621019" y="4734703"/>
              <a:ext cx="69809" cy="69809"/>
            </a:xfrm>
            <a:custGeom>
              <a:avLst/>
              <a:gdLst>
                <a:gd name="T0" fmla="*/ 15 w 48"/>
                <a:gd name="T1" fmla="*/ 10 h 48"/>
                <a:gd name="T2" fmla="*/ 38 w 48"/>
                <a:gd name="T3" fmla="*/ 14 h 48"/>
                <a:gd name="T4" fmla="*/ 34 w 48"/>
                <a:gd name="T5" fmla="*/ 37 h 48"/>
                <a:gd name="T6" fmla="*/ 11 w 48"/>
                <a:gd name="T7" fmla="*/ 33 h 48"/>
                <a:gd name="T8" fmla="*/ 15 w 48"/>
                <a:gd name="T9" fmla="*/ 10 h 48"/>
                <a:gd name="T10" fmla="*/ 9 w 48"/>
                <a:gd name="T11" fmla="*/ 0 h 48"/>
                <a:gd name="T12" fmla="*/ 0 w 48"/>
                <a:gd name="T13" fmla="*/ 39 h 48"/>
                <a:gd name="T14" fmla="*/ 40 w 48"/>
                <a:gd name="T15" fmla="*/ 48 h 48"/>
                <a:gd name="T16" fmla="*/ 48 w 48"/>
                <a:gd name="T17" fmla="*/ 8 h 48"/>
                <a:gd name="T18" fmla="*/ 9 w 48"/>
                <a:gd name="T19" fmla="*/ 0 h 48"/>
                <a:gd name="T20" fmla="*/ 9 w 48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8">
                  <a:moveTo>
                    <a:pt x="15" y="10"/>
                  </a:moveTo>
                  <a:lnTo>
                    <a:pt x="38" y="14"/>
                  </a:lnTo>
                  <a:lnTo>
                    <a:pt x="34" y="37"/>
                  </a:lnTo>
                  <a:lnTo>
                    <a:pt x="11" y="33"/>
                  </a:lnTo>
                  <a:lnTo>
                    <a:pt x="15" y="10"/>
                  </a:lnTo>
                  <a:moveTo>
                    <a:pt x="9" y="0"/>
                  </a:moveTo>
                  <a:lnTo>
                    <a:pt x="0" y="39"/>
                  </a:lnTo>
                  <a:lnTo>
                    <a:pt x="40" y="48"/>
                  </a:lnTo>
                  <a:lnTo>
                    <a:pt x="48" y="8"/>
                  </a:lnTo>
                  <a:lnTo>
                    <a:pt x="9" y="0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5" name="íslïdê">
              <a:extLst>
                <a:ext uri="{FF2B5EF4-FFF2-40B4-BE49-F238E27FC236}">
                  <a16:creationId xmlns="" xmlns:a16="http://schemas.microsoft.com/office/drawing/2014/main" id="{59C3B69E-62D0-4DB0-B483-C6AE4A0A5D21}"/>
                </a:ext>
              </a:extLst>
            </p:cNvPr>
            <p:cNvSpPr/>
            <p:nvPr/>
          </p:nvSpPr>
          <p:spPr bwMode="auto">
            <a:xfrm>
              <a:off x="6573026" y="4731795"/>
              <a:ext cx="55265" cy="53811"/>
            </a:xfrm>
            <a:custGeom>
              <a:avLst/>
              <a:gdLst>
                <a:gd name="T0" fmla="*/ 0 w 38"/>
                <a:gd name="T1" fmla="*/ 29 h 37"/>
                <a:gd name="T2" fmla="*/ 6 w 38"/>
                <a:gd name="T3" fmla="*/ 0 h 37"/>
                <a:gd name="T4" fmla="*/ 38 w 38"/>
                <a:gd name="T5" fmla="*/ 6 h 37"/>
                <a:gd name="T6" fmla="*/ 31 w 38"/>
                <a:gd name="T7" fmla="*/ 37 h 37"/>
                <a:gd name="T8" fmla="*/ 0 w 38"/>
                <a:gd name="T9" fmla="*/ 2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0" y="29"/>
                  </a:moveTo>
                  <a:lnTo>
                    <a:pt x="6" y="0"/>
                  </a:lnTo>
                  <a:lnTo>
                    <a:pt x="38" y="6"/>
                  </a:lnTo>
                  <a:lnTo>
                    <a:pt x="31" y="37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6" name="ïsļidê">
              <a:extLst>
                <a:ext uri="{FF2B5EF4-FFF2-40B4-BE49-F238E27FC236}">
                  <a16:creationId xmlns="" xmlns:a16="http://schemas.microsoft.com/office/drawing/2014/main" id="{CC8AF05D-A360-4F7F-AAF2-DDFFB18141B4}"/>
                </a:ext>
              </a:extLst>
            </p:cNvPr>
            <p:cNvSpPr/>
            <p:nvPr/>
          </p:nvSpPr>
          <p:spPr bwMode="auto">
            <a:xfrm>
              <a:off x="6564300" y="4721614"/>
              <a:ext cx="69809" cy="69809"/>
            </a:xfrm>
            <a:custGeom>
              <a:avLst/>
              <a:gdLst>
                <a:gd name="T0" fmla="*/ 15 w 48"/>
                <a:gd name="T1" fmla="*/ 11 h 48"/>
                <a:gd name="T2" fmla="*/ 37 w 48"/>
                <a:gd name="T3" fmla="*/ 15 h 48"/>
                <a:gd name="T4" fmla="*/ 33 w 48"/>
                <a:gd name="T5" fmla="*/ 38 h 48"/>
                <a:gd name="T6" fmla="*/ 10 w 48"/>
                <a:gd name="T7" fmla="*/ 34 h 48"/>
                <a:gd name="T8" fmla="*/ 15 w 48"/>
                <a:gd name="T9" fmla="*/ 11 h 48"/>
                <a:gd name="T10" fmla="*/ 8 w 48"/>
                <a:gd name="T11" fmla="*/ 0 h 48"/>
                <a:gd name="T12" fmla="*/ 0 w 48"/>
                <a:gd name="T13" fmla="*/ 40 h 48"/>
                <a:gd name="T14" fmla="*/ 39 w 48"/>
                <a:gd name="T15" fmla="*/ 48 h 48"/>
                <a:gd name="T16" fmla="*/ 48 w 48"/>
                <a:gd name="T17" fmla="*/ 9 h 48"/>
                <a:gd name="T18" fmla="*/ 8 w 48"/>
                <a:gd name="T19" fmla="*/ 0 h 48"/>
                <a:gd name="T20" fmla="*/ 8 w 48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8">
                  <a:moveTo>
                    <a:pt x="15" y="11"/>
                  </a:moveTo>
                  <a:lnTo>
                    <a:pt x="37" y="15"/>
                  </a:lnTo>
                  <a:lnTo>
                    <a:pt x="33" y="38"/>
                  </a:lnTo>
                  <a:lnTo>
                    <a:pt x="10" y="34"/>
                  </a:lnTo>
                  <a:lnTo>
                    <a:pt x="15" y="11"/>
                  </a:lnTo>
                  <a:close/>
                  <a:moveTo>
                    <a:pt x="8" y="0"/>
                  </a:moveTo>
                  <a:lnTo>
                    <a:pt x="0" y="40"/>
                  </a:lnTo>
                  <a:lnTo>
                    <a:pt x="39" y="48"/>
                  </a:lnTo>
                  <a:lnTo>
                    <a:pt x="48" y="9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7" name="îSļíďe">
              <a:extLst>
                <a:ext uri="{FF2B5EF4-FFF2-40B4-BE49-F238E27FC236}">
                  <a16:creationId xmlns="" xmlns:a16="http://schemas.microsoft.com/office/drawing/2014/main" id="{DA57F9A5-5C91-4E46-8A71-03A59A7C8FF8}"/>
                </a:ext>
              </a:extLst>
            </p:cNvPr>
            <p:cNvSpPr/>
            <p:nvPr/>
          </p:nvSpPr>
          <p:spPr bwMode="auto">
            <a:xfrm>
              <a:off x="6564300" y="4721614"/>
              <a:ext cx="69809" cy="69809"/>
            </a:xfrm>
            <a:custGeom>
              <a:avLst/>
              <a:gdLst>
                <a:gd name="T0" fmla="*/ 15 w 48"/>
                <a:gd name="T1" fmla="*/ 11 h 48"/>
                <a:gd name="T2" fmla="*/ 37 w 48"/>
                <a:gd name="T3" fmla="*/ 15 h 48"/>
                <a:gd name="T4" fmla="*/ 33 w 48"/>
                <a:gd name="T5" fmla="*/ 38 h 48"/>
                <a:gd name="T6" fmla="*/ 10 w 48"/>
                <a:gd name="T7" fmla="*/ 34 h 48"/>
                <a:gd name="T8" fmla="*/ 15 w 48"/>
                <a:gd name="T9" fmla="*/ 11 h 48"/>
                <a:gd name="T10" fmla="*/ 8 w 48"/>
                <a:gd name="T11" fmla="*/ 0 h 48"/>
                <a:gd name="T12" fmla="*/ 0 w 48"/>
                <a:gd name="T13" fmla="*/ 40 h 48"/>
                <a:gd name="T14" fmla="*/ 39 w 48"/>
                <a:gd name="T15" fmla="*/ 48 h 48"/>
                <a:gd name="T16" fmla="*/ 48 w 48"/>
                <a:gd name="T17" fmla="*/ 9 h 48"/>
                <a:gd name="T18" fmla="*/ 8 w 48"/>
                <a:gd name="T19" fmla="*/ 0 h 48"/>
                <a:gd name="T20" fmla="*/ 8 w 48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8">
                  <a:moveTo>
                    <a:pt x="15" y="11"/>
                  </a:moveTo>
                  <a:lnTo>
                    <a:pt x="37" y="15"/>
                  </a:lnTo>
                  <a:lnTo>
                    <a:pt x="33" y="38"/>
                  </a:lnTo>
                  <a:lnTo>
                    <a:pt x="10" y="34"/>
                  </a:lnTo>
                  <a:lnTo>
                    <a:pt x="15" y="11"/>
                  </a:lnTo>
                  <a:moveTo>
                    <a:pt x="8" y="0"/>
                  </a:moveTo>
                  <a:lnTo>
                    <a:pt x="0" y="40"/>
                  </a:lnTo>
                  <a:lnTo>
                    <a:pt x="39" y="48"/>
                  </a:lnTo>
                  <a:lnTo>
                    <a:pt x="48" y="9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8" name="îşḷîḑé">
              <a:extLst>
                <a:ext uri="{FF2B5EF4-FFF2-40B4-BE49-F238E27FC236}">
                  <a16:creationId xmlns="" xmlns:a16="http://schemas.microsoft.com/office/drawing/2014/main" id="{6E01F40E-5CEA-438E-95EF-581DE3FB89A8}"/>
                </a:ext>
              </a:extLst>
            </p:cNvPr>
            <p:cNvSpPr/>
            <p:nvPr/>
          </p:nvSpPr>
          <p:spPr bwMode="auto">
            <a:xfrm>
              <a:off x="6516306" y="4718705"/>
              <a:ext cx="53811" cy="55265"/>
            </a:xfrm>
            <a:custGeom>
              <a:avLst/>
              <a:gdLst>
                <a:gd name="T0" fmla="*/ 0 w 37"/>
                <a:gd name="T1" fmla="*/ 32 h 38"/>
                <a:gd name="T2" fmla="*/ 6 w 37"/>
                <a:gd name="T3" fmla="*/ 0 h 38"/>
                <a:gd name="T4" fmla="*/ 37 w 37"/>
                <a:gd name="T5" fmla="*/ 7 h 38"/>
                <a:gd name="T6" fmla="*/ 31 w 37"/>
                <a:gd name="T7" fmla="*/ 38 h 38"/>
                <a:gd name="T8" fmla="*/ 0 w 37"/>
                <a:gd name="T9" fmla="*/ 3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8">
                  <a:moveTo>
                    <a:pt x="0" y="32"/>
                  </a:moveTo>
                  <a:lnTo>
                    <a:pt x="6" y="0"/>
                  </a:lnTo>
                  <a:lnTo>
                    <a:pt x="37" y="7"/>
                  </a:lnTo>
                  <a:lnTo>
                    <a:pt x="31" y="38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9" name="ïṣ1iḓé">
              <a:extLst>
                <a:ext uri="{FF2B5EF4-FFF2-40B4-BE49-F238E27FC236}">
                  <a16:creationId xmlns="" xmlns:a16="http://schemas.microsoft.com/office/drawing/2014/main" id="{E7451FFD-53CA-4056-B0B1-4A900A48F5B4}"/>
                </a:ext>
              </a:extLst>
            </p:cNvPr>
            <p:cNvSpPr/>
            <p:nvPr/>
          </p:nvSpPr>
          <p:spPr bwMode="auto">
            <a:xfrm>
              <a:off x="6510488" y="4709979"/>
              <a:ext cx="65446" cy="69809"/>
            </a:xfrm>
            <a:custGeom>
              <a:avLst/>
              <a:gdLst>
                <a:gd name="T0" fmla="*/ 14 w 45"/>
                <a:gd name="T1" fmla="*/ 11 h 48"/>
                <a:gd name="T2" fmla="*/ 35 w 45"/>
                <a:gd name="T3" fmla="*/ 15 h 48"/>
                <a:gd name="T4" fmla="*/ 31 w 45"/>
                <a:gd name="T5" fmla="*/ 38 h 48"/>
                <a:gd name="T6" fmla="*/ 8 w 45"/>
                <a:gd name="T7" fmla="*/ 33 h 48"/>
                <a:gd name="T8" fmla="*/ 14 w 45"/>
                <a:gd name="T9" fmla="*/ 11 h 48"/>
                <a:gd name="T10" fmla="*/ 6 w 45"/>
                <a:gd name="T11" fmla="*/ 0 h 48"/>
                <a:gd name="T12" fmla="*/ 0 w 45"/>
                <a:gd name="T13" fmla="*/ 40 h 48"/>
                <a:gd name="T14" fmla="*/ 37 w 45"/>
                <a:gd name="T15" fmla="*/ 48 h 48"/>
                <a:gd name="T16" fmla="*/ 45 w 45"/>
                <a:gd name="T17" fmla="*/ 8 h 48"/>
                <a:gd name="T18" fmla="*/ 6 w 45"/>
                <a:gd name="T19" fmla="*/ 0 h 48"/>
                <a:gd name="T20" fmla="*/ 6 w 45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48">
                  <a:moveTo>
                    <a:pt x="14" y="11"/>
                  </a:moveTo>
                  <a:lnTo>
                    <a:pt x="35" y="15"/>
                  </a:lnTo>
                  <a:lnTo>
                    <a:pt x="31" y="38"/>
                  </a:lnTo>
                  <a:lnTo>
                    <a:pt x="8" y="33"/>
                  </a:lnTo>
                  <a:lnTo>
                    <a:pt x="14" y="11"/>
                  </a:lnTo>
                  <a:close/>
                  <a:moveTo>
                    <a:pt x="6" y="0"/>
                  </a:moveTo>
                  <a:lnTo>
                    <a:pt x="0" y="40"/>
                  </a:lnTo>
                  <a:lnTo>
                    <a:pt x="37" y="48"/>
                  </a:lnTo>
                  <a:lnTo>
                    <a:pt x="45" y="8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0" name="íSlïḍê">
              <a:extLst>
                <a:ext uri="{FF2B5EF4-FFF2-40B4-BE49-F238E27FC236}">
                  <a16:creationId xmlns="" xmlns:a16="http://schemas.microsoft.com/office/drawing/2014/main" id="{2DCD61B5-92C0-4B11-8D7D-EC7EA371B011}"/>
                </a:ext>
              </a:extLst>
            </p:cNvPr>
            <p:cNvSpPr/>
            <p:nvPr/>
          </p:nvSpPr>
          <p:spPr bwMode="auto">
            <a:xfrm>
              <a:off x="6510488" y="4709979"/>
              <a:ext cx="65446" cy="69809"/>
            </a:xfrm>
            <a:custGeom>
              <a:avLst/>
              <a:gdLst>
                <a:gd name="T0" fmla="*/ 14 w 45"/>
                <a:gd name="T1" fmla="*/ 11 h 48"/>
                <a:gd name="T2" fmla="*/ 35 w 45"/>
                <a:gd name="T3" fmla="*/ 15 h 48"/>
                <a:gd name="T4" fmla="*/ 31 w 45"/>
                <a:gd name="T5" fmla="*/ 38 h 48"/>
                <a:gd name="T6" fmla="*/ 8 w 45"/>
                <a:gd name="T7" fmla="*/ 33 h 48"/>
                <a:gd name="T8" fmla="*/ 14 w 45"/>
                <a:gd name="T9" fmla="*/ 11 h 48"/>
                <a:gd name="T10" fmla="*/ 6 w 45"/>
                <a:gd name="T11" fmla="*/ 0 h 48"/>
                <a:gd name="T12" fmla="*/ 0 w 45"/>
                <a:gd name="T13" fmla="*/ 40 h 48"/>
                <a:gd name="T14" fmla="*/ 37 w 45"/>
                <a:gd name="T15" fmla="*/ 48 h 48"/>
                <a:gd name="T16" fmla="*/ 45 w 45"/>
                <a:gd name="T17" fmla="*/ 8 h 48"/>
                <a:gd name="T18" fmla="*/ 6 w 45"/>
                <a:gd name="T19" fmla="*/ 0 h 48"/>
                <a:gd name="T20" fmla="*/ 6 w 45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48">
                  <a:moveTo>
                    <a:pt x="14" y="11"/>
                  </a:moveTo>
                  <a:lnTo>
                    <a:pt x="35" y="15"/>
                  </a:lnTo>
                  <a:lnTo>
                    <a:pt x="31" y="38"/>
                  </a:lnTo>
                  <a:lnTo>
                    <a:pt x="8" y="33"/>
                  </a:lnTo>
                  <a:lnTo>
                    <a:pt x="14" y="11"/>
                  </a:lnTo>
                  <a:moveTo>
                    <a:pt x="6" y="0"/>
                  </a:moveTo>
                  <a:lnTo>
                    <a:pt x="0" y="40"/>
                  </a:lnTo>
                  <a:lnTo>
                    <a:pt x="37" y="48"/>
                  </a:lnTo>
                  <a:lnTo>
                    <a:pt x="45" y="8"/>
                  </a:lnTo>
                  <a:lnTo>
                    <a:pt x="6" y="0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1" name="iṩḻíďê">
              <a:extLst>
                <a:ext uri="{FF2B5EF4-FFF2-40B4-BE49-F238E27FC236}">
                  <a16:creationId xmlns="" xmlns:a16="http://schemas.microsoft.com/office/drawing/2014/main" id="{DD8D6398-FDB0-4B8F-9668-99BCBA33D43D}"/>
                </a:ext>
              </a:extLst>
            </p:cNvPr>
            <p:cNvSpPr/>
            <p:nvPr/>
          </p:nvSpPr>
          <p:spPr bwMode="auto">
            <a:xfrm>
              <a:off x="7093681" y="4779788"/>
              <a:ext cx="53811" cy="53811"/>
            </a:xfrm>
            <a:custGeom>
              <a:avLst/>
              <a:gdLst>
                <a:gd name="T0" fmla="*/ 0 w 37"/>
                <a:gd name="T1" fmla="*/ 31 h 37"/>
                <a:gd name="T2" fmla="*/ 6 w 37"/>
                <a:gd name="T3" fmla="*/ 0 h 37"/>
                <a:gd name="T4" fmla="*/ 37 w 37"/>
                <a:gd name="T5" fmla="*/ 6 h 37"/>
                <a:gd name="T6" fmla="*/ 31 w 37"/>
                <a:gd name="T7" fmla="*/ 37 h 37"/>
                <a:gd name="T8" fmla="*/ 0 w 37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7">
                  <a:moveTo>
                    <a:pt x="0" y="31"/>
                  </a:moveTo>
                  <a:lnTo>
                    <a:pt x="6" y="0"/>
                  </a:lnTo>
                  <a:lnTo>
                    <a:pt x="37" y="6"/>
                  </a:lnTo>
                  <a:lnTo>
                    <a:pt x="31" y="37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2" name="îs1îḓe">
              <a:extLst>
                <a:ext uri="{FF2B5EF4-FFF2-40B4-BE49-F238E27FC236}">
                  <a16:creationId xmlns="" xmlns:a16="http://schemas.microsoft.com/office/drawing/2014/main" id="{DABF6B98-922E-42DF-8CC2-116DD4BD20EB}"/>
                </a:ext>
              </a:extLst>
            </p:cNvPr>
            <p:cNvSpPr/>
            <p:nvPr/>
          </p:nvSpPr>
          <p:spPr bwMode="auto">
            <a:xfrm>
              <a:off x="7086409" y="4773970"/>
              <a:ext cx="69809" cy="65446"/>
            </a:xfrm>
            <a:custGeom>
              <a:avLst/>
              <a:gdLst>
                <a:gd name="T0" fmla="*/ 15 w 48"/>
                <a:gd name="T1" fmla="*/ 8 h 45"/>
                <a:gd name="T2" fmla="*/ 38 w 48"/>
                <a:gd name="T3" fmla="*/ 14 h 45"/>
                <a:gd name="T4" fmla="*/ 34 w 48"/>
                <a:gd name="T5" fmla="*/ 35 h 45"/>
                <a:gd name="T6" fmla="*/ 11 w 48"/>
                <a:gd name="T7" fmla="*/ 31 h 45"/>
                <a:gd name="T8" fmla="*/ 15 w 48"/>
                <a:gd name="T9" fmla="*/ 8 h 45"/>
                <a:gd name="T10" fmla="*/ 9 w 48"/>
                <a:gd name="T11" fmla="*/ 0 h 45"/>
                <a:gd name="T12" fmla="*/ 0 w 48"/>
                <a:gd name="T13" fmla="*/ 37 h 45"/>
                <a:gd name="T14" fmla="*/ 40 w 48"/>
                <a:gd name="T15" fmla="*/ 45 h 45"/>
                <a:gd name="T16" fmla="*/ 48 w 48"/>
                <a:gd name="T17" fmla="*/ 6 h 45"/>
                <a:gd name="T18" fmla="*/ 9 w 48"/>
                <a:gd name="T19" fmla="*/ 0 h 45"/>
                <a:gd name="T20" fmla="*/ 9 w 48"/>
                <a:gd name="T2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5">
                  <a:moveTo>
                    <a:pt x="15" y="8"/>
                  </a:moveTo>
                  <a:lnTo>
                    <a:pt x="38" y="14"/>
                  </a:lnTo>
                  <a:lnTo>
                    <a:pt x="34" y="35"/>
                  </a:lnTo>
                  <a:lnTo>
                    <a:pt x="11" y="31"/>
                  </a:lnTo>
                  <a:lnTo>
                    <a:pt x="15" y="8"/>
                  </a:lnTo>
                  <a:close/>
                  <a:moveTo>
                    <a:pt x="9" y="0"/>
                  </a:moveTo>
                  <a:lnTo>
                    <a:pt x="0" y="37"/>
                  </a:lnTo>
                  <a:lnTo>
                    <a:pt x="40" y="45"/>
                  </a:lnTo>
                  <a:lnTo>
                    <a:pt x="48" y="6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3" name="íṡ1îḓé">
              <a:extLst>
                <a:ext uri="{FF2B5EF4-FFF2-40B4-BE49-F238E27FC236}">
                  <a16:creationId xmlns="" xmlns:a16="http://schemas.microsoft.com/office/drawing/2014/main" id="{8EE7A67B-C2AF-4842-A278-F6D69DD0EA84}"/>
                </a:ext>
              </a:extLst>
            </p:cNvPr>
            <p:cNvSpPr/>
            <p:nvPr/>
          </p:nvSpPr>
          <p:spPr bwMode="auto">
            <a:xfrm>
              <a:off x="7086409" y="4773970"/>
              <a:ext cx="69809" cy="65446"/>
            </a:xfrm>
            <a:custGeom>
              <a:avLst/>
              <a:gdLst>
                <a:gd name="T0" fmla="*/ 15 w 48"/>
                <a:gd name="T1" fmla="*/ 8 h 45"/>
                <a:gd name="T2" fmla="*/ 38 w 48"/>
                <a:gd name="T3" fmla="*/ 14 h 45"/>
                <a:gd name="T4" fmla="*/ 34 w 48"/>
                <a:gd name="T5" fmla="*/ 35 h 45"/>
                <a:gd name="T6" fmla="*/ 11 w 48"/>
                <a:gd name="T7" fmla="*/ 31 h 45"/>
                <a:gd name="T8" fmla="*/ 15 w 48"/>
                <a:gd name="T9" fmla="*/ 8 h 45"/>
                <a:gd name="T10" fmla="*/ 9 w 48"/>
                <a:gd name="T11" fmla="*/ 0 h 45"/>
                <a:gd name="T12" fmla="*/ 0 w 48"/>
                <a:gd name="T13" fmla="*/ 37 h 45"/>
                <a:gd name="T14" fmla="*/ 40 w 48"/>
                <a:gd name="T15" fmla="*/ 45 h 45"/>
                <a:gd name="T16" fmla="*/ 48 w 48"/>
                <a:gd name="T17" fmla="*/ 6 h 45"/>
                <a:gd name="T18" fmla="*/ 9 w 48"/>
                <a:gd name="T19" fmla="*/ 0 h 45"/>
                <a:gd name="T20" fmla="*/ 9 w 48"/>
                <a:gd name="T2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5">
                  <a:moveTo>
                    <a:pt x="15" y="8"/>
                  </a:moveTo>
                  <a:lnTo>
                    <a:pt x="38" y="14"/>
                  </a:lnTo>
                  <a:lnTo>
                    <a:pt x="34" y="35"/>
                  </a:lnTo>
                  <a:lnTo>
                    <a:pt x="11" y="31"/>
                  </a:lnTo>
                  <a:lnTo>
                    <a:pt x="15" y="8"/>
                  </a:lnTo>
                  <a:moveTo>
                    <a:pt x="9" y="0"/>
                  </a:moveTo>
                  <a:lnTo>
                    <a:pt x="0" y="37"/>
                  </a:lnTo>
                  <a:lnTo>
                    <a:pt x="40" y="45"/>
                  </a:lnTo>
                  <a:lnTo>
                    <a:pt x="48" y="6"/>
                  </a:lnTo>
                  <a:lnTo>
                    <a:pt x="9" y="0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4" name="ïṧļîďè">
              <a:extLst>
                <a:ext uri="{FF2B5EF4-FFF2-40B4-BE49-F238E27FC236}">
                  <a16:creationId xmlns="" xmlns:a16="http://schemas.microsoft.com/office/drawing/2014/main" id="{25E7299D-DD95-4E71-9DD2-F759F9E6F356}"/>
                </a:ext>
              </a:extLst>
            </p:cNvPr>
            <p:cNvSpPr/>
            <p:nvPr/>
          </p:nvSpPr>
          <p:spPr bwMode="auto">
            <a:xfrm>
              <a:off x="7038416" y="4768153"/>
              <a:ext cx="52356" cy="53811"/>
            </a:xfrm>
            <a:custGeom>
              <a:avLst/>
              <a:gdLst>
                <a:gd name="T0" fmla="*/ 0 w 36"/>
                <a:gd name="T1" fmla="*/ 31 h 37"/>
                <a:gd name="T2" fmla="*/ 6 w 36"/>
                <a:gd name="T3" fmla="*/ 0 h 37"/>
                <a:gd name="T4" fmla="*/ 36 w 36"/>
                <a:gd name="T5" fmla="*/ 6 h 37"/>
                <a:gd name="T6" fmla="*/ 29 w 36"/>
                <a:gd name="T7" fmla="*/ 37 h 37"/>
                <a:gd name="T8" fmla="*/ 0 w 36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7">
                  <a:moveTo>
                    <a:pt x="0" y="31"/>
                  </a:moveTo>
                  <a:lnTo>
                    <a:pt x="6" y="0"/>
                  </a:lnTo>
                  <a:lnTo>
                    <a:pt x="36" y="6"/>
                  </a:lnTo>
                  <a:lnTo>
                    <a:pt x="29" y="37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5" name="ïšľiďe">
              <a:extLst>
                <a:ext uri="{FF2B5EF4-FFF2-40B4-BE49-F238E27FC236}">
                  <a16:creationId xmlns="" xmlns:a16="http://schemas.microsoft.com/office/drawing/2014/main" id="{2A7C4759-34BE-4D89-BA65-38BC91FD1305}"/>
                </a:ext>
              </a:extLst>
            </p:cNvPr>
            <p:cNvSpPr/>
            <p:nvPr/>
          </p:nvSpPr>
          <p:spPr bwMode="auto">
            <a:xfrm>
              <a:off x="7029690" y="4760882"/>
              <a:ext cx="69809" cy="66900"/>
            </a:xfrm>
            <a:custGeom>
              <a:avLst/>
              <a:gdLst>
                <a:gd name="T0" fmla="*/ 15 w 48"/>
                <a:gd name="T1" fmla="*/ 9 h 46"/>
                <a:gd name="T2" fmla="*/ 37 w 48"/>
                <a:gd name="T3" fmla="*/ 15 h 46"/>
                <a:gd name="T4" fmla="*/ 33 w 48"/>
                <a:gd name="T5" fmla="*/ 38 h 46"/>
                <a:gd name="T6" fmla="*/ 10 w 48"/>
                <a:gd name="T7" fmla="*/ 32 h 46"/>
                <a:gd name="T8" fmla="*/ 15 w 48"/>
                <a:gd name="T9" fmla="*/ 9 h 46"/>
                <a:gd name="T10" fmla="*/ 8 w 48"/>
                <a:gd name="T11" fmla="*/ 0 h 46"/>
                <a:gd name="T12" fmla="*/ 0 w 48"/>
                <a:gd name="T13" fmla="*/ 38 h 46"/>
                <a:gd name="T14" fmla="*/ 39 w 48"/>
                <a:gd name="T15" fmla="*/ 46 h 46"/>
                <a:gd name="T16" fmla="*/ 48 w 48"/>
                <a:gd name="T17" fmla="*/ 9 h 46"/>
                <a:gd name="T18" fmla="*/ 8 w 48"/>
                <a:gd name="T19" fmla="*/ 0 h 46"/>
                <a:gd name="T20" fmla="*/ 8 w 48"/>
                <a:gd name="T2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6">
                  <a:moveTo>
                    <a:pt x="15" y="9"/>
                  </a:moveTo>
                  <a:lnTo>
                    <a:pt x="37" y="15"/>
                  </a:lnTo>
                  <a:lnTo>
                    <a:pt x="33" y="38"/>
                  </a:lnTo>
                  <a:lnTo>
                    <a:pt x="10" y="32"/>
                  </a:lnTo>
                  <a:lnTo>
                    <a:pt x="15" y="9"/>
                  </a:lnTo>
                  <a:close/>
                  <a:moveTo>
                    <a:pt x="8" y="0"/>
                  </a:moveTo>
                  <a:lnTo>
                    <a:pt x="0" y="38"/>
                  </a:lnTo>
                  <a:lnTo>
                    <a:pt x="39" y="46"/>
                  </a:lnTo>
                  <a:lnTo>
                    <a:pt x="48" y="9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6" name="îŝļîdé">
              <a:extLst>
                <a:ext uri="{FF2B5EF4-FFF2-40B4-BE49-F238E27FC236}">
                  <a16:creationId xmlns="" xmlns:a16="http://schemas.microsoft.com/office/drawing/2014/main" id="{FD387F82-DC69-49C6-8257-A1A433C926A1}"/>
                </a:ext>
              </a:extLst>
            </p:cNvPr>
            <p:cNvSpPr/>
            <p:nvPr/>
          </p:nvSpPr>
          <p:spPr bwMode="auto">
            <a:xfrm>
              <a:off x="7029690" y="4760882"/>
              <a:ext cx="69809" cy="66900"/>
            </a:xfrm>
            <a:custGeom>
              <a:avLst/>
              <a:gdLst>
                <a:gd name="T0" fmla="*/ 15 w 48"/>
                <a:gd name="T1" fmla="*/ 9 h 46"/>
                <a:gd name="T2" fmla="*/ 37 w 48"/>
                <a:gd name="T3" fmla="*/ 15 h 46"/>
                <a:gd name="T4" fmla="*/ 33 w 48"/>
                <a:gd name="T5" fmla="*/ 38 h 46"/>
                <a:gd name="T6" fmla="*/ 10 w 48"/>
                <a:gd name="T7" fmla="*/ 32 h 46"/>
                <a:gd name="T8" fmla="*/ 15 w 48"/>
                <a:gd name="T9" fmla="*/ 9 h 46"/>
                <a:gd name="T10" fmla="*/ 8 w 48"/>
                <a:gd name="T11" fmla="*/ 0 h 46"/>
                <a:gd name="T12" fmla="*/ 0 w 48"/>
                <a:gd name="T13" fmla="*/ 38 h 46"/>
                <a:gd name="T14" fmla="*/ 39 w 48"/>
                <a:gd name="T15" fmla="*/ 46 h 46"/>
                <a:gd name="T16" fmla="*/ 48 w 48"/>
                <a:gd name="T17" fmla="*/ 9 h 46"/>
                <a:gd name="T18" fmla="*/ 8 w 48"/>
                <a:gd name="T19" fmla="*/ 0 h 46"/>
                <a:gd name="T20" fmla="*/ 8 w 48"/>
                <a:gd name="T2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6">
                  <a:moveTo>
                    <a:pt x="15" y="9"/>
                  </a:moveTo>
                  <a:lnTo>
                    <a:pt x="37" y="15"/>
                  </a:lnTo>
                  <a:lnTo>
                    <a:pt x="33" y="38"/>
                  </a:lnTo>
                  <a:lnTo>
                    <a:pt x="10" y="32"/>
                  </a:lnTo>
                  <a:lnTo>
                    <a:pt x="15" y="9"/>
                  </a:lnTo>
                  <a:moveTo>
                    <a:pt x="8" y="0"/>
                  </a:moveTo>
                  <a:lnTo>
                    <a:pt x="0" y="38"/>
                  </a:lnTo>
                  <a:lnTo>
                    <a:pt x="39" y="46"/>
                  </a:lnTo>
                  <a:lnTo>
                    <a:pt x="48" y="9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7" name="í$1ïďè">
              <a:extLst>
                <a:ext uri="{FF2B5EF4-FFF2-40B4-BE49-F238E27FC236}">
                  <a16:creationId xmlns="" xmlns:a16="http://schemas.microsoft.com/office/drawing/2014/main" id="{93F17A83-6CE4-41A7-9A5D-2B99ED2374C7}"/>
                </a:ext>
              </a:extLst>
            </p:cNvPr>
            <p:cNvSpPr/>
            <p:nvPr/>
          </p:nvSpPr>
          <p:spPr bwMode="auto">
            <a:xfrm>
              <a:off x="6981696" y="4755064"/>
              <a:ext cx="53811" cy="55265"/>
            </a:xfrm>
            <a:custGeom>
              <a:avLst/>
              <a:gdLst>
                <a:gd name="T0" fmla="*/ 0 w 37"/>
                <a:gd name="T1" fmla="*/ 31 h 38"/>
                <a:gd name="T2" fmla="*/ 6 w 37"/>
                <a:gd name="T3" fmla="*/ 0 h 38"/>
                <a:gd name="T4" fmla="*/ 37 w 37"/>
                <a:gd name="T5" fmla="*/ 7 h 38"/>
                <a:gd name="T6" fmla="*/ 31 w 37"/>
                <a:gd name="T7" fmla="*/ 38 h 38"/>
                <a:gd name="T8" fmla="*/ 0 w 37"/>
                <a:gd name="T9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8">
                  <a:moveTo>
                    <a:pt x="0" y="31"/>
                  </a:moveTo>
                  <a:lnTo>
                    <a:pt x="6" y="0"/>
                  </a:lnTo>
                  <a:lnTo>
                    <a:pt x="37" y="7"/>
                  </a:lnTo>
                  <a:lnTo>
                    <a:pt x="31" y="38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8" name="îṡḻïḑè">
              <a:extLst>
                <a:ext uri="{FF2B5EF4-FFF2-40B4-BE49-F238E27FC236}">
                  <a16:creationId xmlns="" xmlns:a16="http://schemas.microsoft.com/office/drawing/2014/main" id="{F103D54B-D0E5-4D38-A9CB-6D0595724930}"/>
                </a:ext>
              </a:extLst>
            </p:cNvPr>
            <p:cNvSpPr/>
            <p:nvPr/>
          </p:nvSpPr>
          <p:spPr bwMode="auto">
            <a:xfrm>
              <a:off x="6972970" y="4749247"/>
              <a:ext cx="68355" cy="66900"/>
            </a:xfrm>
            <a:custGeom>
              <a:avLst/>
              <a:gdLst>
                <a:gd name="T0" fmla="*/ 14 w 47"/>
                <a:gd name="T1" fmla="*/ 11 h 46"/>
                <a:gd name="T2" fmla="*/ 37 w 47"/>
                <a:gd name="T3" fmla="*/ 15 h 46"/>
                <a:gd name="T4" fmla="*/ 33 w 47"/>
                <a:gd name="T5" fmla="*/ 38 h 46"/>
                <a:gd name="T6" fmla="*/ 10 w 47"/>
                <a:gd name="T7" fmla="*/ 31 h 46"/>
                <a:gd name="T8" fmla="*/ 14 w 47"/>
                <a:gd name="T9" fmla="*/ 11 h 46"/>
                <a:gd name="T10" fmla="*/ 8 w 47"/>
                <a:gd name="T11" fmla="*/ 0 h 46"/>
                <a:gd name="T12" fmla="*/ 0 w 47"/>
                <a:gd name="T13" fmla="*/ 40 h 46"/>
                <a:gd name="T14" fmla="*/ 39 w 47"/>
                <a:gd name="T15" fmla="*/ 46 h 46"/>
                <a:gd name="T16" fmla="*/ 47 w 47"/>
                <a:gd name="T17" fmla="*/ 8 h 46"/>
                <a:gd name="T18" fmla="*/ 8 w 47"/>
                <a:gd name="T19" fmla="*/ 0 h 46"/>
                <a:gd name="T20" fmla="*/ 8 w 47"/>
                <a:gd name="T2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6">
                  <a:moveTo>
                    <a:pt x="14" y="11"/>
                  </a:moveTo>
                  <a:lnTo>
                    <a:pt x="37" y="15"/>
                  </a:lnTo>
                  <a:lnTo>
                    <a:pt x="33" y="38"/>
                  </a:lnTo>
                  <a:lnTo>
                    <a:pt x="10" y="31"/>
                  </a:lnTo>
                  <a:lnTo>
                    <a:pt x="14" y="11"/>
                  </a:lnTo>
                  <a:close/>
                  <a:moveTo>
                    <a:pt x="8" y="0"/>
                  </a:moveTo>
                  <a:lnTo>
                    <a:pt x="0" y="40"/>
                  </a:lnTo>
                  <a:lnTo>
                    <a:pt x="39" y="46"/>
                  </a:lnTo>
                  <a:lnTo>
                    <a:pt x="47" y="8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9" name="íŝlîdé">
              <a:extLst>
                <a:ext uri="{FF2B5EF4-FFF2-40B4-BE49-F238E27FC236}">
                  <a16:creationId xmlns="" xmlns:a16="http://schemas.microsoft.com/office/drawing/2014/main" id="{A1E1C801-A792-4F64-9B11-A2D0B33BB725}"/>
                </a:ext>
              </a:extLst>
            </p:cNvPr>
            <p:cNvSpPr/>
            <p:nvPr/>
          </p:nvSpPr>
          <p:spPr bwMode="auto">
            <a:xfrm>
              <a:off x="6972970" y="4749247"/>
              <a:ext cx="68355" cy="66900"/>
            </a:xfrm>
            <a:custGeom>
              <a:avLst/>
              <a:gdLst>
                <a:gd name="T0" fmla="*/ 14 w 47"/>
                <a:gd name="T1" fmla="*/ 11 h 46"/>
                <a:gd name="T2" fmla="*/ 37 w 47"/>
                <a:gd name="T3" fmla="*/ 15 h 46"/>
                <a:gd name="T4" fmla="*/ 33 w 47"/>
                <a:gd name="T5" fmla="*/ 38 h 46"/>
                <a:gd name="T6" fmla="*/ 10 w 47"/>
                <a:gd name="T7" fmla="*/ 31 h 46"/>
                <a:gd name="T8" fmla="*/ 14 w 47"/>
                <a:gd name="T9" fmla="*/ 11 h 46"/>
                <a:gd name="T10" fmla="*/ 8 w 47"/>
                <a:gd name="T11" fmla="*/ 0 h 46"/>
                <a:gd name="T12" fmla="*/ 0 w 47"/>
                <a:gd name="T13" fmla="*/ 40 h 46"/>
                <a:gd name="T14" fmla="*/ 39 w 47"/>
                <a:gd name="T15" fmla="*/ 46 h 46"/>
                <a:gd name="T16" fmla="*/ 47 w 47"/>
                <a:gd name="T17" fmla="*/ 8 h 46"/>
                <a:gd name="T18" fmla="*/ 8 w 47"/>
                <a:gd name="T19" fmla="*/ 0 h 46"/>
                <a:gd name="T20" fmla="*/ 8 w 47"/>
                <a:gd name="T2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6">
                  <a:moveTo>
                    <a:pt x="14" y="11"/>
                  </a:moveTo>
                  <a:lnTo>
                    <a:pt x="37" y="15"/>
                  </a:lnTo>
                  <a:lnTo>
                    <a:pt x="33" y="38"/>
                  </a:lnTo>
                  <a:lnTo>
                    <a:pt x="10" y="31"/>
                  </a:lnTo>
                  <a:lnTo>
                    <a:pt x="14" y="11"/>
                  </a:lnTo>
                  <a:moveTo>
                    <a:pt x="8" y="0"/>
                  </a:moveTo>
                  <a:lnTo>
                    <a:pt x="0" y="40"/>
                  </a:lnTo>
                  <a:lnTo>
                    <a:pt x="39" y="46"/>
                  </a:lnTo>
                  <a:lnTo>
                    <a:pt x="47" y="8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0" name="íṣļíḑe">
              <a:extLst>
                <a:ext uri="{FF2B5EF4-FFF2-40B4-BE49-F238E27FC236}">
                  <a16:creationId xmlns="" xmlns:a16="http://schemas.microsoft.com/office/drawing/2014/main" id="{B548905E-13E4-47F3-A76E-0301F86346F9}"/>
                </a:ext>
              </a:extLst>
            </p:cNvPr>
            <p:cNvSpPr/>
            <p:nvPr/>
          </p:nvSpPr>
          <p:spPr bwMode="auto">
            <a:xfrm>
              <a:off x="6923522" y="4743429"/>
              <a:ext cx="55265" cy="53811"/>
            </a:xfrm>
            <a:custGeom>
              <a:avLst/>
              <a:gdLst>
                <a:gd name="T0" fmla="*/ 0 w 38"/>
                <a:gd name="T1" fmla="*/ 31 h 37"/>
                <a:gd name="T2" fmla="*/ 7 w 38"/>
                <a:gd name="T3" fmla="*/ 0 h 37"/>
                <a:gd name="T4" fmla="*/ 38 w 38"/>
                <a:gd name="T5" fmla="*/ 6 h 37"/>
                <a:gd name="T6" fmla="*/ 31 w 38"/>
                <a:gd name="T7" fmla="*/ 37 h 37"/>
                <a:gd name="T8" fmla="*/ 0 w 38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0" y="31"/>
                  </a:moveTo>
                  <a:lnTo>
                    <a:pt x="7" y="0"/>
                  </a:lnTo>
                  <a:lnTo>
                    <a:pt x="38" y="6"/>
                  </a:lnTo>
                  <a:lnTo>
                    <a:pt x="31" y="37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1" name="îṥlide">
              <a:extLst>
                <a:ext uri="{FF2B5EF4-FFF2-40B4-BE49-F238E27FC236}">
                  <a16:creationId xmlns="" xmlns:a16="http://schemas.microsoft.com/office/drawing/2014/main" id="{57DB6018-2E52-4BA8-98E6-C8C746E8E5AC}"/>
                </a:ext>
              </a:extLst>
            </p:cNvPr>
            <p:cNvSpPr/>
            <p:nvPr/>
          </p:nvSpPr>
          <p:spPr bwMode="auto">
            <a:xfrm>
              <a:off x="6917705" y="4737612"/>
              <a:ext cx="66900" cy="69809"/>
            </a:xfrm>
            <a:custGeom>
              <a:avLst/>
              <a:gdLst>
                <a:gd name="T0" fmla="*/ 15 w 46"/>
                <a:gd name="T1" fmla="*/ 10 h 48"/>
                <a:gd name="T2" fmla="*/ 38 w 46"/>
                <a:gd name="T3" fmla="*/ 14 h 48"/>
                <a:gd name="T4" fmla="*/ 31 w 46"/>
                <a:gd name="T5" fmla="*/ 37 h 48"/>
                <a:gd name="T6" fmla="*/ 8 w 46"/>
                <a:gd name="T7" fmla="*/ 33 h 48"/>
                <a:gd name="T8" fmla="*/ 15 w 46"/>
                <a:gd name="T9" fmla="*/ 10 h 48"/>
                <a:gd name="T10" fmla="*/ 8 w 46"/>
                <a:gd name="T11" fmla="*/ 0 h 48"/>
                <a:gd name="T12" fmla="*/ 0 w 46"/>
                <a:gd name="T13" fmla="*/ 39 h 48"/>
                <a:gd name="T14" fmla="*/ 38 w 46"/>
                <a:gd name="T15" fmla="*/ 48 h 48"/>
                <a:gd name="T16" fmla="*/ 46 w 46"/>
                <a:gd name="T17" fmla="*/ 8 h 48"/>
                <a:gd name="T18" fmla="*/ 8 w 46"/>
                <a:gd name="T19" fmla="*/ 0 h 48"/>
                <a:gd name="T20" fmla="*/ 8 w 46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" h="48">
                  <a:moveTo>
                    <a:pt x="15" y="10"/>
                  </a:moveTo>
                  <a:lnTo>
                    <a:pt x="38" y="14"/>
                  </a:lnTo>
                  <a:lnTo>
                    <a:pt x="31" y="37"/>
                  </a:lnTo>
                  <a:lnTo>
                    <a:pt x="8" y="33"/>
                  </a:lnTo>
                  <a:lnTo>
                    <a:pt x="15" y="10"/>
                  </a:lnTo>
                  <a:close/>
                  <a:moveTo>
                    <a:pt x="8" y="0"/>
                  </a:moveTo>
                  <a:lnTo>
                    <a:pt x="0" y="39"/>
                  </a:lnTo>
                  <a:lnTo>
                    <a:pt x="38" y="48"/>
                  </a:lnTo>
                  <a:lnTo>
                    <a:pt x="46" y="8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2" name="îšlîḋé">
              <a:extLst>
                <a:ext uri="{FF2B5EF4-FFF2-40B4-BE49-F238E27FC236}">
                  <a16:creationId xmlns="" xmlns:a16="http://schemas.microsoft.com/office/drawing/2014/main" id="{89235755-D78F-430C-8E49-92A29825361C}"/>
                </a:ext>
              </a:extLst>
            </p:cNvPr>
            <p:cNvSpPr/>
            <p:nvPr/>
          </p:nvSpPr>
          <p:spPr bwMode="auto">
            <a:xfrm>
              <a:off x="6917705" y="4737612"/>
              <a:ext cx="66900" cy="69809"/>
            </a:xfrm>
            <a:custGeom>
              <a:avLst/>
              <a:gdLst>
                <a:gd name="T0" fmla="*/ 15 w 46"/>
                <a:gd name="T1" fmla="*/ 10 h 48"/>
                <a:gd name="T2" fmla="*/ 38 w 46"/>
                <a:gd name="T3" fmla="*/ 14 h 48"/>
                <a:gd name="T4" fmla="*/ 31 w 46"/>
                <a:gd name="T5" fmla="*/ 37 h 48"/>
                <a:gd name="T6" fmla="*/ 8 w 46"/>
                <a:gd name="T7" fmla="*/ 33 h 48"/>
                <a:gd name="T8" fmla="*/ 15 w 46"/>
                <a:gd name="T9" fmla="*/ 10 h 48"/>
                <a:gd name="T10" fmla="*/ 8 w 46"/>
                <a:gd name="T11" fmla="*/ 0 h 48"/>
                <a:gd name="T12" fmla="*/ 0 w 46"/>
                <a:gd name="T13" fmla="*/ 39 h 48"/>
                <a:gd name="T14" fmla="*/ 38 w 46"/>
                <a:gd name="T15" fmla="*/ 48 h 48"/>
                <a:gd name="T16" fmla="*/ 46 w 46"/>
                <a:gd name="T17" fmla="*/ 8 h 48"/>
                <a:gd name="T18" fmla="*/ 8 w 46"/>
                <a:gd name="T19" fmla="*/ 0 h 48"/>
                <a:gd name="T20" fmla="*/ 8 w 46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" h="48">
                  <a:moveTo>
                    <a:pt x="15" y="10"/>
                  </a:moveTo>
                  <a:lnTo>
                    <a:pt x="38" y="14"/>
                  </a:lnTo>
                  <a:lnTo>
                    <a:pt x="31" y="37"/>
                  </a:lnTo>
                  <a:lnTo>
                    <a:pt x="8" y="33"/>
                  </a:lnTo>
                  <a:lnTo>
                    <a:pt x="15" y="10"/>
                  </a:lnTo>
                  <a:moveTo>
                    <a:pt x="8" y="0"/>
                  </a:moveTo>
                  <a:lnTo>
                    <a:pt x="0" y="39"/>
                  </a:lnTo>
                  <a:lnTo>
                    <a:pt x="38" y="48"/>
                  </a:lnTo>
                  <a:lnTo>
                    <a:pt x="46" y="8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3" name="îSḻidé">
              <a:extLst>
                <a:ext uri="{FF2B5EF4-FFF2-40B4-BE49-F238E27FC236}">
                  <a16:creationId xmlns="" xmlns:a16="http://schemas.microsoft.com/office/drawing/2014/main" id="{C67D2B4B-CA5E-44A3-929A-CA065B678E13}"/>
                </a:ext>
              </a:extLst>
            </p:cNvPr>
            <p:cNvSpPr/>
            <p:nvPr/>
          </p:nvSpPr>
          <p:spPr bwMode="auto">
            <a:xfrm>
              <a:off x="6866803" y="4731795"/>
              <a:ext cx="53811" cy="53811"/>
            </a:xfrm>
            <a:custGeom>
              <a:avLst/>
              <a:gdLst>
                <a:gd name="T0" fmla="*/ 0 w 37"/>
                <a:gd name="T1" fmla="*/ 31 h 37"/>
                <a:gd name="T2" fmla="*/ 6 w 37"/>
                <a:gd name="T3" fmla="*/ 0 h 37"/>
                <a:gd name="T4" fmla="*/ 37 w 37"/>
                <a:gd name="T5" fmla="*/ 6 h 37"/>
                <a:gd name="T6" fmla="*/ 31 w 37"/>
                <a:gd name="T7" fmla="*/ 37 h 37"/>
                <a:gd name="T8" fmla="*/ 0 w 37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7">
                  <a:moveTo>
                    <a:pt x="0" y="31"/>
                  </a:moveTo>
                  <a:lnTo>
                    <a:pt x="6" y="0"/>
                  </a:lnTo>
                  <a:lnTo>
                    <a:pt x="37" y="6"/>
                  </a:lnTo>
                  <a:lnTo>
                    <a:pt x="31" y="37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4" name="îšliḑe">
              <a:extLst>
                <a:ext uri="{FF2B5EF4-FFF2-40B4-BE49-F238E27FC236}">
                  <a16:creationId xmlns="" xmlns:a16="http://schemas.microsoft.com/office/drawing/2014/main" id="{739CAC6D-D7D0-4229-AE1B-0BDA74CC344E}"/>
                </a:ext>
              </a:extLst>
            </p:cNvPr>
            <p:cNvSpPr/>
            <p:nvPr/>
          </p:nvSpPr>
          <p:spPr bwMode="auto">
            <a:xfrm>
              <a:off x="6860986" y="4725977"/>
              <a:ext cx="68355" cy="68355"/>
            </a:xfrm>
            <a:custGeom>
              <a:avLst/>
              <a:gdLst>
                <a:gd name="T0" fmla="*/ 14 w 47"/>
                <a:gd name="T1" fmla="*/ 10 h 47"/>
                <a:gd name="T2" fmla="*/ 37 w 47"/>
                <a:gd name="T3" fmla="*/ 14 h 47"/>
                <a:gd name="T4" fmla="*/ 33 w 47"/>
                <a:gd name="T5" fmla="*/ 37 h 47"/>
                <a:gd name="T6" fmla="*/ 10 w 47"/>
                <a:gd name="T7" fmla="*/ 33 h 47"/>
                <a:gd name="T8" fmla="*/ 14 w 47"/>
                <a:gd name="T9" fmla="*/ 10 h 47"/>
                <a:gd name="T10" fmla="*/ 8 w 47"/>
                <a:gd name="T11" fmla="*/ 0 h 47"/>
                <a:gd name="T12" fmla="*/ 0 w 47"/>
                <a:gd name="T13" fmla="*/ 39 h 47"/>
                <a:gd name="T14" fmla="*/ 39 w 47"/>
                <a:gd name="T15" fmla="*/ 47 h 47"/>
                <a:gd name="T16" fmla="*/ 47 w 47"/>
                <a:gd name="T17" fmla="*/ 8 h 47"/>
                <a:gd name="T18" fmla="*/ 8 w 47"/>
                <a:gd name="T19" fmla="*/ 0 h 47"/>
                <a:gd name="T20" fmla="*/ 8 w 47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14" y="10"/>
                  </a:moveTo>
                  <a:lnTo>
                    <a:pt x="37" y="14"/>
                  </a:lnTo>
                  <a:lnTo>
                    <a:pt x="33" y="37"/>
                  </a:lnTo>
                  <a:lnTo>
                    <a:pt x="10" y="33"/>
                  </a:lnTo>
                  <a:lnTo>
                    <a:pt x="14" y="10"/>
                  </a:lnTo>
                  <a:close/>
                  <a:moveTo>
                    <a:pt x="8" y="0"/>
                  </a:moveTo>
                  <a:lnTo>
                    <a:pt x="0" y="39"/>
                  </a:lnTo>
                  <a:lnTo>
                    <a:pt x="39" y="47"/>
                  </a:lnTo>
                  <a:lnTo>
                    <a:pt x="47" y="8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5" name="ïşļiḋè">
              <a:extLst>
                <a:ext uri="{FF2B5EF4-FFF2-40B4-BE49-F238E27FC236}">
                  <a16:creationId xmlns="" xmlns:a16="http://schemas.microsoft.com/office/drawing/2014/main" id="{C71CED9B-E16D-4699-A477-B1FCB557988B}"/>
                </a:ext>
              </a:extLst>
            </p:cNvPr>
            <p:cNvSpPr/>
            <p:nvPr/>
          </p:nvSpPr>
          <p:spPr bwMode="auto">
            <a:xfrm>
              <a:off x="6860986" y="4725977"/>
              <a:ext cx="68355" cy="68355"/>
            </a:xfrm>
            <a:custGeom>
              <a:avLst/>
              <a:gdLst>
                <a:gd name="T0" fmla="*/ 14 w 47"/>
                <a:gd name="T1" fmla="*/ 10 h 47"/>
                <a:gd name="T2" fmla="*/ 37 w 47"/>
                <a:gd name="T3" fmla="*/ 14 h 47"/>
                <a:gd name="T4" fmla="*/ 33 w 47"/>
                <a:gd name="T5" fmla="*/ 37 h 47"/>
                <a:gd name="T6" fmla="*/ 10 w 47"/>
                <a:gd name="T7" fmla="*/ 33 h 47"/>
                <a:gd name="T8" fmla="*/ 14 w 47"/>
                <a:gd name="T9" fmla="*/ 10 h 47"/>
                <a:gd name="T10" fmla="*/ 8 w 47"/>
                <a:gd name="T11" fmla="*/ 0 h 47"/>
                <a:gd name="T12" fmla="*/ 0 w 47"/>
                <a:gd name="T13" fmla="*/ 39 h 47"/>
                <a:gd name="T14" fmla="*/ 39 w 47"/>
                <a:gd name="T15" fmla="*/ 47 h 47"/>
                <a:gd name="T16" fmla="*/ 47 w 47"/>
                <a:gd name="T17" fmla="*/ 8 h 47"/>
                <a:gd name="T18" fmla="*/ 8 w 47"/>
                <a:gd name="T19" fmla="*/ 0 h 47"/>
                <a:gd name="T20" fmla="*/ 8 w 47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14" y="10"/>
                  </a:moveTo>
                  <a:lnTo>
                    <a:pt x="37" y="14"/>
                  </a:lnTo>
                  <a:lnTo>
                    <a:pt x="33" y="37"/>
                  </a:lnTo>
                  <a:lnTo>
                    <a:pt x="10" y="33"/>
                  </a:lnTo>
                  <a:lnTo>
                    <a:pt x="14" y="10"/>
                  </a:lnTo>
                  <a:moveTo>
                    <a:pt x="8" y="0"/>
                  </a:moveTo>
                  <a:lnTo>
                    <a:pt x="0" y="39"/>
                  </a:lnTo>
                  <a:lnTo>
                    <a:pt x="39" y="47"/>
                  </a:lnTo>
                  <a:lnTo>
                    <a:pt x="47" y="8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6" name="ïšļiḋè">
              <a:extLst>
                <a:ext uri="{FF2B5EF4-FFF2-40B4-BE49-F238E27FC236}">
                  <a16:creationId xmlns="" xmlns:a16="http://schemas.microsoft.com/office/drawing/2014/main" id="{DB7C0174-1053-4609-8904-36617A882DE6}"/>
                </a:ext>
              </a:extLst>
            </p:cNvPr>
            <p:cNvSpPr/>
            <p:nvPr/>
          </p:nvSpPr>
          <p:spPr bwMode="auto">
            <a:xfrm>
              <a:off x="6811538" y="4718705"/>
              <a:ext cx="52356" cy="55265"/>
            </a:xfrm>
            <a:custGeom>
              <a:avLst/>
              <a:gdLst>
                <a:gd name="T0" fmla="*/ 0 w 36"/>
                <a:gd name="T1" fmla="*/ 32 h 38"/>
                <a:gd name="T2" fmla="*/ 7 w 36"/>
                <a:gd name="T3" fmla="*/ 0 h 38"/>
                <a:gd name="T4" fmla="*/ 36 w 36"/>
                <a:gd name="T5" fmla="*/ 9 h 38"/>
                <a:gd name="T6" fmla="*/ 29 w 36"/>
                <a:gd name="T7" fmla="*/ 38 h 38"/>
                <a:gd name="T8" fmla="*/ 0 w 36"/>
                <a:gd name="T9" fmla="*/ 3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8">
                  <a:moveTo>
                    <a:pt x="0" y="32"/>
                  </a:moveTo>
                  <a:lnTo>
                    <a:pt x="7" y="0"/>
                  </a:lnTo>
                  <a:lnTo>
                    <a:pt x="36" y="9"/>
                  </a:lnTo>
                  <a:lnTo>
                    <a:pt x="29" y="38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7" name="iṩlïḍê">
              <a:extLst>
                <a:ext uri="{FF2B5EF4-FFF2-40B4-BE49-F238E27FC236}">
                  <a16:creationId xmlns="" xmlns:a16="http://schemas.microsoft.com/office/drawing/2014/main" id="{6D6939DE-277C-435E-96A4-1546AE272337}"/>
                </a:ext>
              </a:extLst>
            </p:cNvPr>
            <p:cNvSpPr/>
            <p:nvPr/>
          </p:nvSpPr>
          <p:spPr bwMode="auto">
            <a:xfrm>
              <a:off x="6802812" y="4712888"/>
              <a:ext cx="69809" cy="69809"/>
            </a:xfrm>
            <a:custGeom>
              <a:avLst/>
              <a:gdLst>
                <a:gd name="T0" fmla="*/ 15 w 48"/>
                <a:gd name="T1" fmla="*/ 11 h 48"/>
                <a:gd name="T2" fmla="*/ 38 w 48"/>
                <a:gd name="T3" fmla="*/ 15 h 48"/>
                <a:gd name="T4" fmla="*/ 33 w 48"/>
                <a:gd name="T5" fmla="*/ 38 h 48"/>
                <a:gd name="T6" fmla="*/ 11 w 48"/>
                <a:gd name="T7" fmla="*/ 33 h 48"/>
                <a:gd name="T8" fmla="*/ 15 w 48"/>
                <a:gd name="T9" fmla="*/ 11 h 48"/>
                <a:gd name="T10" fmla="*/ 8 w 48"/>
                <a:gd name="T11" fmla="*/ 0 h 48"/>
                <a:gd name="T12" fmla="*/ 0 w 48"/>
                <a:gd name="T13" fmla="*/ 40 h 48"/>
                <a:gd name="T14" fmla="*/ 40 w 48"/>
                <a:gd name="T15" fmla="*/ 48 h 48"/>
                <a:gd name="T16" fmla="*/ 48 w 48"/>
                <a:gd name="T17" fmla="*/ 9 h 48"/>
                <a:gd name="T18" fmla="*/ 8 w 48"/>
                <a:gd name="T19" fmla="*/ 0 h 48"/>
                <a:gd name="T20" fmla="*/ 8 w 48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8">
                  <a:moveTo>
                    <a:pt x="15" y="11"/>
                  </a:moveTo>
                  <a:lnTo>
                    <a:pt x="38" y="15"/>
                  </a:lnTo>
                  <a:lnTo>
                    <a:pt x="33" y="38"/>
                  </a:lnTo>
                  <a:lnTo>
                    <a:pt x="11" y="33"/>
                  </a:lnTo>
                  <a:lnTo>
                    <a:pt x="15" y="11"/>
                  </a:lnTo>
                  <a:close/>
                  <a:moveTo>
                    <a:pt x="8" y="0"/>
                  </a:moveTo>
                  <a:lnTo>
                    <a:pt x="0" y="40"/>
                  </a:lnTo>
                  <a:lnTo>
                    <a:pt x="40" y="48"/>
                  </a:lnTo>
                  <a:lnTo>
                    <a:pt x="48" y="9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8" name="iṧľïďe">
              <a:extLst>
                <a:ext uri="{FF2B5EF4-FFF2-40B4-BE49-F238E27FC236}">
                  <a16:creationId xmlns="" xmlns:a16="http://schemas.microsoft.com/office/drawing/2014/main" id="{71DE3C2F-A22A-4FD6-9963-8A599D623748}"/>
                </a:ext>
              </a:extLst>
            </p:cNvPr>
            <p:cNvSpPr/>
            <p:nvPr/>
          </p:nvSpPr>
          <p:spPr bwMode="auto">
            <a:xfrm>
              <a:off x="6802812" y="4712888"/>
              <a:ext cx="69809" cy="69809"/>
            </a:xfrm>
            <a:custGeom>
              <a:avLst/>
              <a:gdLst>
                <a:gd name="T0" fmla="*/ 15 w 48"/>
                <a:gd name="T1" fmla="*/ 11 h 48"/>
                <a:gd name="T2" fmla="*/ 38 w 48"/>
                <a:gd name="T3" fmla="*/ 15 h 48"/>
                <a:gd name="T4" fmla="*/ 33 w 48"/>
                <a:gd name="T5" fmla="*/ 38 h 48"/>
                <a:gd name="T6" fmla="*/ 11 w 48"/>
                <a:gd name="T7" fmla="*/ 33 h 48"/>
                <a:gd name="T8" fmla="*/ 15 w 48"/>
                <a:gd name="T9" fmla="*/ 11 h 48"/>
                <a:gd name="T10" fmla="*/ 8 w 48"/>
                <a:gd name="T11" fmla="*/ 0 h 48"/>
                <a:gd name="T12" fmla="*/ 0 w 48"/>
                <a:gd name="T13" fmla="*/ 40 h 48"/>
                <a:gd name="T14" fmla="*/ 40 w 48"/>
                <a:gd name="T15" fmla="*/ 48 h 48"/>
                <a:gd name="T16" fmla="*/ 48 w 48"/>
                <a:gd name="T17" fmla="*/ 9 h 48"/>
                <a:gd name="T18" fmla="*/ 8 w 48"/>
                <a:gd name="T19" fmla="*/ 0 h 48"/>
                <a:gd name="T20" fmla="*/ 8 w 48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8">
                  <a:moveTo>
                    <a:pt x="15" y="11"/>
                  </a:moveTo>
                  <a:lnTo>
                    <a:pt x="38" y="15"/>
                  </a:lnTo>
                  <a:lnTo>
                    <a:pt x="33" y="38"/>
                  </a:lnTo>
                  <a:lnTo>
                    <a:pt x="11" y="33"/>
                  </a:lnTo>
                  <a:lnTo>
                    <a:pt x="15" y="11"/>
                  </a:lnTo>
                  <a:moveTo>
                    <a:pt x="8" y="0"/>
                  </a:moveTo>
                  <a:lnTo>
                    <a:pt x="0" y="40"/>
                  </a:lnTo>
                  <a:lnTo>
                    <a:pt x="40" y="48"/>
                  </a:lnTo>
                  <a:lnTo>
                    <a:pt x="48" y="9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9" name="îśļiďé">
              <a:extLst>
                <a:ext uri="{FF2B5EF4-FFF2-40B4-BE49-F238E27FC236}">
                  <a16:creationId xmlns="" xmlns:a16="http://schemas.microsoft.com/office/drawing/2014/main" id="{6DEC593B-AA05-4F1E-8B7A-43D6B8CCD056}"/>
                </a:ext>
              </a:extLst>
            </p:cNvPr>
            <p:cNvSpPr/>
            <p:nvPr/>
          </p:nvSpPr>
          <p:spPr bwMode="auto">
            <a:xfrm>
              <a:off x="6754818" y="4709979"/>
              <a:ext cx="53811" cy="50903"/>
            </a:xfrm>
            <a:custGeom>
              <a:avLst/>
              <a:gdLst>
                <a:gd name="T0" fmla="*/ 0 w 37"/>
                <a:gd name="T1" fmla="*/ 29 h 35"/>
                <a:gd name="T2" fmla="*/ 6 w 37"/>
                <a:gd name="T3" fmla="*/ 0 h 35"/>
                <a:gd name="T4" fmla="*/ 37 w 37"/>
                <a:gd name="T5" fmla="*/ 6 h 35"/>
                <a:gd name="T6" fmla="*/ 31 w 37"/>
                <a:gd name="T7" fmla="*/ 35 h 35"/>
                <a:gd name="T8" fmla="*/ 0 w 37"/>
                <a:gd name="T9" fmla="*/ 2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5">
                  <a:moveTo>
                    <a:pt x="0" y="29"/>
                  </a:moveTo>
                  <a:lnTo>
                    <a:pt x="6" y="0"/>
                  </a:lnTo>
                  <a:lnTo>
                    <a:pt x="37" y="6"/>
                  </a:lnTo>
                  <a:lnTo>
                    <a:pt x="31" y="35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0" name="îṩḻiḋe">
              <a:extLst>
                <a:ext uri="{FF2B5EF4-FFF2-40B4-BE49-F238E27FC236}">
                  <a16:creationId xmlns="" xmlns:a16="http://schemas.microsoft.com/office/drawing/2014/main" id="{F2794869-2C28-4435-88D0-BA3615233465}"/>
                </a:ext>
              </a:extLst>
            </p:cNvPr>
            <p:cNvSpPr/>
            <p:nvPr/>
          </p:nvSpPr>
          <p:spPr bwMode="auto">
            <a:xfrm>
              <a:off x="6746092" y="4701253"/>
              <a:ext cx="68355" cy="69809"/>
            </a:xfrm>
            <a:custGeom>
              <a:avLst/>
              <a:gdLst>
                <a:gd name="T0" fmla="*/ 14 w 47"/>
                <a:gd name="T1" fmla="*/ 10 h 48"/>
                <a:gd name="T2" fmla="*/ 37 w 47"/>
                <a:gd name="T3" fmla="*/ 14 h 48"/>
                <a:gd name="T4" fmla="*/ 33 w 47"/>
                <a:gd name="T5" fmla="*/ 37 h 48"/>
                <a:gd name="T6" fmla="*/ 10 w 47"/>
                <a:gd name="T7" fmla="*/ 33 h 48"/>
                <a:gd name="T8" fmla="*/ 14 w 47"/>
                <a:gd name="T9" fmla="*/ 10 h 48"/>
                <a:gd name="T10" fmla="*/ 8 w 47"/>
                <a:gd name="T11" fmla="*/ 0 h 48"/>
                <a:gd name="T12" fmla="*/ 0 w 47"/>
                <a:gd name="T13" fmla="*/ 39 h 48"/>
                <a:gd name="T14" fmla="*/ 39 w 47"/>
                <a:gd name="T15" fmla="*/ 48 h 48"/>
                <a:gd name="T16" fmla="*/ 47 w 47"/>
                <a:gd name="T17" fmla="*/ 8 h 48"/>
                <a:gd name="T18" fmla="*/ 8 w 47"/>
                <a:gd name="T19" fmla="*/ 0 h 48"/>
                <a:gd name="T20" fmla="*/ 8 w 47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8">
                  <a:moveTo>
                    <a:pt x="14" y="10"/>
                  </a:moveTo>
                  <a:lnTo>
                    <a:pt x="37" y="14"/>
                  </a:lnTo>
                  <a:lnTo>
                    <a:pt x="33" y="37"/>
                  </a:lnTo>
                  <a:lnTo>
                    <a:pt x="10" y="33"/>
                  </a:lnTo>
                  <a:lnTo>
                    <a:pt x="14" y="10"/>
                  </a:lnTo>
                  <a:close/>
                  <a:moveTo>
                    <a:pt x="8" y="0"/>
                  </a:moveTo>
                  <a:lnTo>
                    <a:pt x="0" y="39"/>
                  </a:lnTo>
                  <a:lnTo>
                    <a:pt x="39" y="48"/>
                  </a:lnTo>
                  <a:lnTo>
                    <a:pt x="47" y="8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1" name="íṩļïḑè">
              <a:extLst>
                <a:ext uri="{FF2B5EF4-FFF2-40B4-BE49-F238E27FC236}">
                  <a16:creationId xmlns="" xmlns:a16="http://schemas.microsoft.com/office/drawing/2014/main" id="{F9614F1B-6CE0-49B9-980B-8B6C0662AEF8}"/>
                </a:ext>
              </a:extLst>
            </p:cNvPr>
            <p:cNvSpPr/>
            <p:nvPr/>
          </p:nvSpPr>
          <p:spPr bwMode="auto">
            <a:xfrm>
              <a:off x="6746092" y="4701253"/>
              <a:ext cx="68355" cy="69809"/>
            </a:xfrm>
            <a:custGeom>
              <a:avLst/>
              <a:gdLst>
                <a:gd name="T0" fmla="*/ 14 w 47"/>
                <a:gd name="T1" fmla="*/ 10 h 48"/>
                <a:gd name="T2" fmla="*/ 37 w 47"/>
                <a:gd name="T3" fmla="*/ 14 h 48"/>
                <a:gd name="T4" fmla="*/ 33 w 47"/>
                <a:gd name="T5" fmla="*/ 37 h 48"/>
                <a:gd name="T6" fmla="*/ 10 w 47"/>
                <a:gd name="T7" fmla="*/ 33 h 48"/>
                <a:gd name="T8" fmla="*/ 14 w 47"/>
                <a:gd name="T9" fmla="*/ 10 h 48"/>
                <a:gd name="T10" fmla="*/ 8 w 47"/>
                <a:gd name="T11" fmla="*/ 0 h 48"/>
                <a:gd name="T12" fmla="*/ 0 w 47"/>
                <a:gd name="T13" fmla="*/ 39 h 48"/>
                <a:gd name="T14" fmla="*/ 39 w 47"/>
                <a:gd name="T15" fmla="*/ 48 h 48"/>
                <a:gd name="T16" fmla="*/ 47 w 47"/>
                <a:gd name="T17" fmla="*/ 8 h 48"/>
                <a:gd name="T18" fmla="*/ 8 w 47"/>
                <a:gd name="T19" fmla="*/ 0 h 48"/>
                <a:gd name="T20" fmla="*/ 8 w 47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8">
                  <a:moveTo>
                    <a:pt x="14" y="10"/>
                  </a:moveTo>
                  <a:lnTo>
                    <a:pt x="37" y="14"/>
                  </a:lnTo>
                  <a:lnTo>
                    <a:pt x="33" y="37"/>
                  </a:lnTo>
                  <a:lnTo>
                    <a:pt x="10" y="33"/>
                  </a:lnTo>
                  <a:lnTo>
                    <a:pt x="14" y="10"/>
                  </a:lnTo>
                  <a:moveTo>
                    <a:pt x="8" y="0"/>
                  </a:moveTo>
                  <a:lnTo>
                    <a:pt x="0" y="39"/>
                  </a:lnTo>
                  <a:lnTo>
                    <a:pt x="39" y="48"/>
                  </a:lnTo>
                  <a:lnTo>
                    <a:pt x="47" y="8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2" name="ïṣḷîdé">
              <a:extLst>
                <a:ext uri="{FF2B5EF4-FFF2-40B4-BE49-F238E27FC236}">
                  <a16:creationId xmlns="" xmlns:a16="http://schemas.microsoft.com/office/drawing/2014/main" id="{52CA3270-1757-4941-BAE6-3ECF5DCF572B}"/>
                </a:ext>
              </a:extLst>
            </p:cNvPr>
            <p:cNvSpPr/>
            <p:nvPr/>
          </p:nvSpPr>
          <p:spPr bwMode="auto">
            <a:xfrm>
              <a:off x="6696645" y="4698344"/>
              <a:ext cx="55265" cy="53811"/>
            </a:xfrm>
            <a:custGeom>
              <a:avLst/>
              <a:gdLst>
                <a:gd name="T0" fmla="*/ 0 w 38"/>
                <a:gd name="T1" fmla="*/ 29 h 37"/>
                <a:gd name="T2" fmla="*/ 7 w 38"/>
                <a:gd name="T3" fmla="*/ 0 h 37"/>
                <a:gd name="T4" fmla="*/ 38 w 38"/>
                <a:gd name="T5" fmla="*/ 6 h 37"/>
                <a:gd name="T6" fmla="*/ 32 w 38"/>
                <a:gd name="T7" fmla="*/ 37 h 37"/>
                <a:gd name="T8" fmla="*/ 0 w 38"/>
                <a:gd name="T9" fmla="*/ 2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0" y="29"/>
                  </a:moveTo>
                  <a:lnTo>
                    <a:pt x="7" y="0"/>
                  </a:lnTo>
                  <a:lnTo>
                    <a:pt x="38" y="6"/>
                  </a:lnTo>
                  <a:lnTo>
                    <a:pt x="32" y="37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3" name="íŝľîdê">
              <a:extLst>
                <a:ext uri="{FF2B5EF4-FFF2-40B4-BE49-F238E27FC236}">
                  <a16:creationId xmlns="" xmlns:a16="http://schemas.microsoft.com/office/drawing/2014/main" id="{BF8F8567-C9EA-41C3-B701-A6B306D0A045}"/>
                </a:ext>
              </a:extLst>
            </p:cNvPr>
            <p:cNvSpPr/>
            <p:nvPr/>
          </p:nvSpPr>
          <p:spPr bwMode="auto">
            <a:xfrm>
              <a:off x="6690827" y="4689618"/>
              <a:ext cx="66900" cy="68355"/>
            </a:xfrm>
            <a:custGeom>
              <a:avLst/>
              <a:gdLst>
                <a:gd name="T0" fmla="*/ 15 w 46"/>
                <a:gd name="T1" fmla="*/ 10 h 47"/>
                <a:gd name="T2" fmla="*/ 38 w 46"/>
                <a:gd name="T3" fmla="*/ 14 h 47"/>
                <a:gd name="T4" fmla="*/ 31 w 46"/>
                <a:gd name="T5" fmla="*/ 37 h 47"/>
                <a:gd name="T6" fmla="*/ 9 w 46"/>
                <a:gd name="T7" fmla="*/ 33 h 47"/>
                <a:gd name="T8" fmla="*/ 15 w 46"/>
                <a:gd name="T9" fmla="*/ 10 h 47"/>
                <a:gd name="T10" fmla="*/ 9 w 46"/>
                <a:gd name="T11" fmla="*/ 0 h 47"/>
                <a:gd name="T12" fmla="*/ 0 w 46"/>
                <a:gd name="T13" fmla="*/ 39 h 47"/>
                <a:gd name="T14" fmla="*/ 38 w 46"/>
                <a:gd name="T15" fmla="*/ 47 h 47"/>
                <a:gd name="T16" fmla="*/ 46 w 46"/>
                <a:gd name="T17" fmla="*/ 8 h 47"/>
                <a:gd name="T18" fmla="*/ 9 w 46"/>
                <a:gd name="T19" fmla="*/ 0 h 47"/>
                <a:gd name="T20" fmla="*/ 9 w 46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" h="47">
                  <a:moveTo>
                    <a:pt x="15" y="10"/>
                  </a:moveTo>
                  <a:lnTo>
                    <a:pt x="38" y="14"/>
                  </a:lnTo>
                  <a:lnTo>
                    <a:pt x="31" y="37"/>
                  </a:lnTo>
                  <a:lnTo>
                    <a:pt x="9" y="33"/>
                  </a:lnTo>
                  <a:lnTo>
                    <a:pt x="15" y="10"/>
                  </a:lnTo>
                  <a:close/>
                  <a:moveTo>
                    <a:pt x="9" y="0"/>
                  </a:moveTo>
                  <a:lnTo>
                    <a:pt x="0" y="39"/>
                  </a:lnTo>
                  <a:lnTo>
                    <a:pt x="38" y="47"/>
                  </a:lnTo>
                  <a:lnTo>
                    <a:pt x="46" y="8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4" name="îSḻîḋê">
              <a:extLst>
                <a:ext uri="{FF2B5EF4-FFF2-40B4-BE49-F238E27FC236}">
                  <a16:creationId xmlns="" xmlns:a16="http://schemas.microsoft.com/office/drawing/2014/main" id="{156FEB26-C534-46DB-93E7-EC37E70A81D5}"/>
                </a:ext>
              </a:extLst>
            </p:cNvPr>
            <p:cNvSpPr/>
            <p:nvPr/>
          </p:nvSpPr>
          <p:spPr bwMode="auto">
            <a:xfrm>
              <a:off x="6690827" y="4689618"/>
              <a:ext cx="66900" cy="68355"/>
            </a:xfrm>
            <a:custGeom>
              <a:avLst/>
              <a:gdLst>
                <a:gd name="T0" fmla="*/ 15 w 46"/>
                <a:gd name="T1" fmla="*/ 10 h 47"/>
                <a:gd name="T2" fmla="*/ 38 w 46"/>
                <a:gd name="T3" fmla="*/ 14 h 47"/>
                <a:gd name="T4" fmla="*/ 31 w 46"/>
                <a:gd name="T5" fmla="*/ 37 h 47"/>
                <a:gd name="T6" fmla="*/ 9 w 46"/>
                <a:gd name="T7" fmla="*/ 33 h 47"/>
                <a:gd name="T8" fmla="*/ 15 w 46"/>
                <a:gd name="T9" fmla="*/ 10 h 47"/>
                <a:gd name="T10" fmla="*/ 9 w 46"/>
                <a:gd name="T11" fmla="*/ 0 h 47"/>
                <a:gd name="T12" fmla="*/ 0 w 46"/>
                <a:gd name="T13" fmla="*/ 39 h 47"/>
                <a:gd name="T14" fmla="*/ 38 w 46"/>
                <a:gd name="T15" fmla="*/ 47 h 47"/>
                <a:gd name="T16" fmla="*/ 46 w 46"/>
                <a:gd name="T17" fmla="*/ 8 h 47"/>
                <a:gd name="T18" fmla="*/ 9 w 46"/>
                <a:gd name="T19" fmla="*/ 0 h 47"/>
                <a:gd name="T20" fmla="*/ 9 w 46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" h="47">
                  <a:moveTo>
                    <a:pt x="15" y="10"/>
                  </a:moveTo>
                  <a:lnTo>
                    <a:pt x="38" y="14"/>
                  </a:lnTo>
                  <a:lnTo>
                    <a:pt x="31" y="37"/>
                  </a:lnTo>
                  <a:lnTo>
                    <a:pt x="9" y="33"/>
                  </a:lnTo>
                  <a:lnTo>
                    <a:pt x="15" y="10"/>
                  </a:lnTo>
                  <a:moveTo>
                    <a:pt x="9" y="0"/>
                  </a:moveTo>
                  <a:lnTo>
                    <a:pt x="0" y="39"/>
                  </a:lnTo>
                  <a:lnTo>
                    <a:pt x="38" y="47"/>
                  </a:lnTo>
                  <a:lnTo>
                    <a:pt x="46" y="8"/>
                  </a:lnTo>
                  <a:lnTo>
                    <a:pt x="9" y="0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5" name="ïşḻïḋê">
              <a:extLst>
                <a:ext uri="{FF2B5EF4-FFF2-40B4-BE49-F238E27FC236}">
                  <a16:creationId xmlns="" xmlns:a16="http://schemas.microsoft.com/office/drawing/2014/main" id="{B6FFDAED-4C2E-41CF-A30C-A0BBA4402B73}"/>
                </a:ext>
              </a:extLst>
            </p:cNvPr>
            <p:cNvSpPr/>
            <p:nvPr/>
          </p:nvSpPr>
          <p:spPr bwMode="auto">
            <a:xfrm>
              <a:off x="6639926" y="4686710"/>
              <a:ext cx="53811" cy="53811"/>
            </a:xfrm>
            <a:custGeom>
              <a:avLst/>
              <a:gdLst>
                <a:gd name="T0" fmla="*/ 0 w 37"/>
                <a:gd name="T1" fmla="*/ 31 h 37"/>
                <a:gd name="T2" fmla="*/ 6 w 37"/>
                <a:gd name="T3" fmla="*/ 0 h 37"/>
                <a:gd name="T4" fmla="*/ 37 w 37"/>
                <a:gd name="T5" fmla="*/ 6 h 37"/>
                <a:gd name="T6" fmla="*/ 31 w 37"/>
                <a:gd name="T7" fmla="*/ 37 h 37"/>
                <a:gd name="T8" fmla="*/ 0 w 37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7">
                  <a:moveTo>
                    <a:pt x="0" y="31"/>
                  </a:moveTo>
                  <a:lnTo>
                    <a:pt x="6" y="0"/>
                  </a:lnTo>
                  <a:lnTo>
                    <a:pt x="37" y="6"/>
                  </a:lnTo>
                  <a:lnTo>
                    <a:pt x="31" y="37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6" name="íşliḍê">
              <a:extLst>
                <a:ext uri="{FF2B5EF4-FFF2-40B4-BE49-F238E27FC236}">
                  <a16:creationId xmlns="" xmlns:a16="http://schemas.microsoft.com/office/drawing/2014/main" id="{3643FD0C-EE27-417D-8F67-D092BC3D2CE9}"/>
                </a:ext>
              </a:extLst>
            </p:cNvPr>
            <p:cNvSpPr/>
            <p:nvPr/>
          </p:nvSpPr>
          <p:spPr bwMode="auto">
            <a:xfrm>
              <a:off x="6634108" y="4676530"/>
              <a:ext cx="69809" cy="69809"/>
            </a:xfrm>
            <a:custGeom>
              <a:avLst/>
              <a:gdLst>
                <a:gd name="T0" fmla="*/ 14 w 48"/>
                <a:gd name="T1" fmla="*/ 11 h 48"/>
                <a:gd name="T2" fmla="*/ 37 w 48"/>
                <a:gd name="T3" fmla="*/ 15 h 48"/>
                <a:gd name="T4" fmla="*/ 33 w 48"/>
                <a:gd name="T5" fmla="*/ 38 h 48"/>
                <a:gd name="T6" fmla="*/ 10 w 48"/>
                <a:gd name="T7" fmla="*/ 34 h 48"/>
                <a:gd name="T8" fmla="*/ 14 w 48"/>
                <a:gd name="T9" fmla="*/ 11 h 48"/>
                <a:gd name="T10" fmla="*/ 8 w 48"/>
                <a:gd name="T11" fmla="*/ 0 h 48"/>
                <a:gd name="T12" fmla="*/ 0 w 48"/>
                <a:gd name="T13" fmla="*/ 40 h 48"/>
                <a:gd name="T14" fmla="*/ 39 w 48"/>
                <a:gd name="T15" fmla="*/ 48 h 48"/>
                <a:gd name="T16" fmla="*/ 48 w 48"/>
                <a:gd name="T17" fmla="*/ 9 h 48"/>
                <a:gd name="T18" fmla="*/ 8 w 48"/>
                <a:gd name="T19" fmla="*/ 0 h 48"/>
                <a:gd name="T20" fmla="*/ 8 w 48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8">
                  <a:moveTo>
                    <a:pt x="14" y="11"/>
                  </a:moveTo>
                  <a:lnTo>
                    <a:pt x="37" y="15"/>
                  </a:lnTo>
                  <a:lnTo>
                    <a:pt x="33" y="38"/>
                  </a:lnTo>
                  <a:lnTo>
                    <a:pt x="10" y="34"/>
                  </a:lnTo>
                  <a:lnTo>
                    <a:pt x="14" y="11"/>
                  </a:lnTo>
                  <a:close/>
                  <a:moveTo>
                    <a:pt x="8" y="0"/>
                  </a:moveTo>
                  <a:lnTo>
                    <a:pt x="0" y="40"/>
                  </a:lnTo>
                  <a:lnTo>
                    <a:pt x="39" y="48"/>
                  </a:lnTo>
                  <a:lnTo>
                    <a:pt x="48" y="9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7" name="isliďè">
              <a:extLst>
                <a:ext uri="{FF2B5EF4-FFF2-40B4-BE49-F238E27FC236}">
                  <a16:creationId xmlns="" xmlns:a16="http://schemas.microsoft.com/office/drawing/2014/main" id="{9DCAB146-4D2D-40A5-81B8-D7F0022B86F3}"/>
                </a:ext>
              </a:extLst>
            </p:cNvPr>
            <p:cNvSpPr/>
            <p:nvPr/>
          </p:nvSpPr>
          <p:spPr bwMode="auto">
            <a:xfrm>
              <a:off x="6634108" y="4676530"/>
              <a:ext cx="69809" cy="69809"/>
            </a:xfrm>
            <a:custGeom>
              <a:avLst/>
              <a:gdLst>
                <a:gd name="T0" fmla="*/ 14 w 48"/>
                <a:gd name="T1" fmla="*/ 11 h 48"/>
                <a:gd name="T2" fmla="*/ 37 w 48"/>
                <a:gd name="T3" fmla="*/ 15 h 48"/>
                <a:gd name="T4" fmla="*/ 33 w 48"/>
                <a:gd name="T5" fmla="*/ 38 h 48"/>
                <a:gd name="T6" fmla="*/ 10 w 48"/>
                <a:gd name="T7" fmla="*/ 34 h 48"/>
                <a:gd name="T8" fmla="*/ 14 w 48"/>
                <a:gd name="T9" fmla="*/ 11 h 48"/>
                <a:gd name="T10" fmla="*/ 8 w 48"/>
                <a:gd name="T11" fmla="*/ 0 h 48"/>
                <a:gd name="T12" fmla="*/ 0 w 48"/>
                <a:gd name="T13" fmla="*/ 40 h 48"/>
                <a:gd name="T14" fmla="*/ 39 w 48"/>
                <a:gd name="T15" fmla="*/ 48 h 48"/>
                <a:gd name="T16" fmla="*/ 48 w 48"/>
                <a:gd name="T17" fmla="*/ 9 h 48"/>
                <a:gd name="T18" fmla="*/ 8 w 48"/>
                <a:gd name="T19" fmla="*/ 0 h 48"/>
                <a:gd name="T20" fmla="*/ 8 w 48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8">
                  <a:moveTo>
                    <a:pt x="14" y="11"/>
                  </a:moveTo>
                  <a:lnTo>
                    <a:pt x="37" y="15"/>
                  </a:lnTo>
                  <a:lnTo>
                    <a:pt x="33" y="38"/>
                  </a:lnTo>
                  <a:lnTo>
                    <a:pt x="10" y="34"/>
                  </a:lnTo>
                  <a:lnTo>
                    <a:pt x="14" y="11"/>
                  </a:lnTo>
                  <a:moveTo>
                    <a:pt x="8" y="0"/>
                  </a:moveTo>
                  <a:lnTo>
                    <a:pt x="0" y="40"/>
                  </a:lnTo>
                  <a:lnTo>
                    <a:pt x="39" y="48"/>
                  </a:lnTo>
                  <a:lnTo>
                    <a:pt x="48" y="9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8" name="ísliḓe">
              <a:extLst>
                <a:ext uri="{FF2B5EF4-FFF2-40B4-BE49-F238E27FC236}">
                  <a16:creationId xmlns="" xmlns:a16="http://schemas.microsoft.com/office/drawing/2014/main" id="{154E1F6B-AF4B-4B88-99C3-49DA6A07D281}"/>
                </a:ext>
              </a:extLst>
            </p:cNvPr>
            <p:cNvSpPr/>
            <p:nvPr/>
          </p:nvSpPr>
          <p:spPr bwMode="auto">
            <a:xfrm>
              <a:off x="6527941" y="4661986"/>
              <a:ext cx="53811" cy="53811"/>
            </a:xfrm>
            <a:custGeom>
              <a:avLst/>
              <a:gdLst>
                <a:gd name="T0" fmla="*/ 0 w 37"/>
                <a:gd name="T1" fmla="*/ 31 h 37"/>
                <a:gd name="T2" fmla="*/ 6 w 37"/>
                <a:gd name="T3" fmla="*/ 0 h 37"/>
                <a:gd name="T4" fmla="*/ 37 w 37"/>
                <a:gd name="T5" fmla="*/ 6 h 37"/>
                <a:gd name="T6" fmla="*/ 31 w 37"/>
                <a:gd name="T7" fmla="*/ 37 h 37"/>
                <a:gd name="T8" fmla="*/ 0 w 37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7">
                  <a:moveTo>
                    <a:pt x="0" y="31"/>
                  </a:moveTo>
                  <a:lnTo>
                    <a:pt x="6" y="0"/>
                  </a:lnTo>
                  <a:lnTo>
                    <a:pt x="37" y="6"/>
                  </a:lnTo>
                  <a:lnTo>
                    <a:pt x="31" y="37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9" name="ísľiḍè">
              <a:extLst>
                <a:ext uri="{FF2B5EF4-FFF2-40B4-BE49-F238E27FC236}">
                  <a16:creationId xmlns="" xmlns:a16="http://schemas.microsoft.com/office/drawing/2014/main" id="{AA9F9B86-F3B7-4776-A715-63258723B5A7}"/>
                </a:ext>
              </a:extLst>
            </p:cNvPr>
            <p:cNvSpPr/>
            <p:nvPr/>
          </p:nvSpPr>
          <p:spPr bwMode="auto">
            <a:xfrm>
              <a:off x="6519214" y="4656169"/>
              <a:ext cx="69809" cy="65446"/>
            </a:xfrm>
            <a:custGeom>
              <a:avLst/>
              <a:gdLst>
                <a:gd name="T0" fmla="*/ 14 w 48"/>
                <a:gd name="T1" fmla="*/ 8 h 45"/>
                <a:gd name="T2" fmla="*/ 37 w 48"/>
                <a:gd name="T3" fmla="*/ 14 h 45"/>
                <a:gd name="T4" fmla="*/ 33 w 48"/>
                <a:gd name="T5" fmla="*/ 37 h 45"/>
                <a:gd name="T6" fmla="*/ 10 w 48"/>
                <a:gd name="T7" fmla="*/ 31 h 45"/>
                <a:gd name="T8" fmla="*/ 14 w 48"/>
                <a:gd name="T9" fmla="*/ 8 h 45"/>
                <a:gd name="T10" fmla="*/ 8 w 48"/>
                <a:gd name="T11" fmla="*/ 0 h 45"/>
                <a:gd name="T12" fmla="*/ 0 w 48"/>
                <a:gd name="T13" fmla="*/ 37 h 45"/>
                <a:gd name="T14" fmla="*/ 39 w 48"/>
                <a:gd name="T15" fmla="*/ 45 h 45"/>
                <a:gd name="T16" fmla="*/ 48 w 48"/>
                <a:gd name="T17" fmla="*/ 6 h 45"/>
                <a:gd name="T18" fmla="*/ 8 w 48"/>
                <a:gd name="T19" fmla="*/ 0 h 45"/>
                <a:gd name="T20" fmla="*/ 8 w 48"/>
                <a:gd name="T2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5">
                  <a:moveTo>
                    <a:pt x="14" y="8"/>
                  </a:moveTo>
                  <a:lnTo>
                    <a:pt x="37" y="14"/>
                  </a:lnTo>
                  <a:lnTo>
                    <a:pt x="33" y="37"/>
                  </a:lnTo>
                  <a:lnTo>
                    <a:pt x="10" y="31"/>
                  </a:lnTo>
                  <a:lnTo>
                    <a:pt x="14" y="8"/>
                  </a:lnTo>
                  <a:close/>
                  <a:moveTo>
                    <a:pt x="8" y="0"/>
                  </a:moveTo>
                  <a:lnTo>
                    <a:pt x="0" y="37"/>
                  </a:lnTo>
                  <a:lnTo>
                    <a:pt x="39" y="45"/>
                  </a:lnTo>
                  <a:lnTo>
                    <a:pt x="48" y="6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0" name="işlïďé">
              <a:extLst>
                <a:ext uri="{FF2B5EF4-FFF2-40B4-BE49-F238E27FC236}">
                  <a16:creationId xmlns="" xmlns:a16="http://schemas.microsoft.com/office/drawing/2014/main" id="{FB3EE6D4-BAB1-430F-8842-3B7C59F72722}"/>
                </a:ext>
              </a:extLst>
            </p:cNvPr>
            <p:cNvSpPr/>
            <p:nvPr/>
          </p:nvSpPr>
          <p:spPr bwMode="auto">
            <a:xfrm>
              <a:off x="6519214" y="4656169"/>
              <a:ext cx="69809" cy="65446"/>
            </a:xfrm>
            <a:custGeom>
              <a:avLst/>
              <a:gdLst>
                <a:gd name="T0" fmla="*/ 14 w 48"/>
                <a:gd name="T1" fmla="*/ 8 h 45"/>
                <a:gd name="T2" fmla="*/ 37 w 48"/>
                <a:gd name="T3" fmla="*/ 14 h 45"/>
                <a:gd name="T4" fmla="*/ 33 w 48"/>
                <a:gd name="T5" fmla="*/ 37 h 45"/>
                <a:gd name="T6" fmla="*/ 10 w 48"/>
                <a:gd name="T7" fmla="*/ 31 h 45"/>
                <a:gd name="T8" fmla="*/ 14 w 48"/>
                <a:gd name="T9" fmla="*/ 8 h 45"/>
                <a:gd name="T10" fmla="*/ 8 w 48"/>
                <a:gd name="T11" fmla="*/ 0 h 45"/>
                <a:gd name="T12" fmla="*/ 0 w 48"/>
                <a:gd name="T13" fmla="*/ 37 h 45"/>
                <a:gd name="T14" fmla="*/ 39 w 48"/>
                <a:gd name="T15" fmla="*/ 45 h 45"/>
                <a:gd name="T16" fmla="*/ 48 w 48"/>
                <a:gd name="T17" fmla="*/ 6 h 45"/>
                <a:gd name="T18" fmla="*/ 8 w 48"/>
                <a:gd name="T19" fmla="*/ 0 h 45"/>
                <a:gd name="T20" fmla="*/ 8 w 48"/>
                <a:gd name="T2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5">
                  <a:moveTo>
                    <a:pt x="14" y="8"/>
                  </a:moveTo>
                  <a:lnTo>
                    <a:pt x="37" y="14"/>
                  </a:lnTo>
                  <a:lnTo>
                    <a:pt x="33" y="37"/>
                  </a:lnTo>
                  <a:lnTo>
                    <a:pt x="10" y="31"/>
                  </a:lnTo>
                  <a:lnTo>
                    <a:pt x="14" y="8"/>
                  </a:lnTo>
                  <a:moveTo>
                    <a:pt x="8" y="0"/>
                  </a:moveTo>
                  <a:lnTo>
                    <a:pt x="0" y="37"/>
                  </a:lnTo>
                  <a:lnTo>
                    <a:pt x="39" y="45"/>
                  </a:lnTo>
                  <a:lnTo>
                    <a:pt x="48" y="6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1" name="íşlïde">
              <a:extLst>
                <a:ext uri="{FF2B5EF4-FFF2-40B4-BE49-F238E27FC236}">
                  <a16:creationId xmlns="" xmlns:a16="http://schemas.microsoft.com/office/drawing/2014/main" id="{873F9A2C-BA2E-446E-BAAE-EAEB7A99C8E5}"/>
                </a:ext>
              </a:extLst>
            </p:cNvPr>
            <p:cNvSpPr/>
            <p:nvPr/>
          </p:nvSpPr>
          <p:spPr bwMode="auto">
            <a:xfrm>
              <a:off x="7105316" y="4721614"/>
              <a:ext cx="53811" cy="55265"/>
            </a:xfrm>
            <a:custGeom>
              <a:avLst/>
              <a:gdLst>
                <a:gd name="T0" fmla="*/ 0 w 37"/>
                <a:gd name="T1" fmla="*/ 32 h 38"/>
                <a:gd name="T2" fmla="*/ 6 w 37"/>
                <a:gd name="T3" fmla="*/ 0 h 38"/>
                <a:gd name="T4" fmla="*/ 37 w 37"/>
                <a:gd name="T5" fmla="*/ 7 h 38"/>
                <a:gd name="T6" fmla="*/ 31 w 37"/>
                <a:gd name="T7" fmla="*/ 38 h 38"/>
                <a:gd name="T8" fmla="*/ 0 w 37"/>
                <a:gd name="T9" fmla="*/ 3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8">
                  <a:moveTo>
                    <a:pt x="0" y="32"/>
                  </a:moveTo>
                  <a:lnTo>
                    <a:pt x="6" y="0"/>
                  </a:lnTo>
                  <a:lnTo>
                    <a:pt x="37" y="7"/>
                  </a:lnTo>
                  <a:lnTo>
                    <a:pt x="31" y="38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2" name="íśľíḍê">
              <a:extLst>
                <a:ext uri="{FF2B5EF4-FFF2-40B4-BE49-F238E27FC236}">
                  <a16:creationId xmlns="" xmlns:a16="http://schemas.microsoft.com/office/drawing/2014/main" id="{146064A7-06AF-47B8-A5E0-FCFA0CC92100}"/>
                </a:ext>
              </a:extLst>
            </p:cNvPr>
            <p:cNvSpPr/>
            <p:nvPr/>
          </p:nvSpPr>
          <p:spPr bwMode="auto">
            <a:xfrm>
              <a:off x="7099499" y="4715796"/>
              <a:ext cx="65446" cy="66900"/>
            </a:xfrm>
            <a:custGeom>
              <a:avLst/>
              <a:gdLst>
                <a:gd name="T0" fmla="*/ 14 w 45"/>
                <a:gd name="T1" fmla="*/ 11 h 46"/>
                <a:gd name="T2" fmla="*/ 37 w 45"/>
                <a:gd name="T3" fmla="*/ 15 h 46"/>
                <a:gd name="T4" fmla="*/ 31 w 45"/>
                <a:gd name="T5" fmla="*/ 38 h 46"/>
                <a:gd name="T6" fmla="*/ 10 w 45"/>
                <a:gd name="T7" fmla="*/ 31 h 46"/>
                <a:gd name="T8" fmla="*/ 14 w 45"/>
                <a:gd name="T9" fmla="*/ 11 h 46"/>
                <a:gd name="T10" fmla="*/ 8 w 45"/>
                <a:gd name="T11" fmla="*/ 0 h 46"/>
                <a:gd name="T12" fmla="*/ 0 w 45"/>
                <a:gd name="T13" fmla="*/ 40 h 46"/>
                <a:gd name="T14" fmla="*/ 39 w 45"/>
                <a:gd name="T15" fmla="*/ 46 h 46"/>
                <a:gd name="T16" fmla="*/ 45 w 45"/>
                <a:gd name="T17" fmla="*/ 9 h 46"/>
                <a:gd name="T18" fmla="*/ 8 w 45"/>
                <a:gd name="T19" fmla="*/ 0 h 46"/>
                <a:gd name="T20" fmla="*/ 8 w 45"/>
                <a:gd name="T2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46">
                  <a:moveTo>
                    <a:pt x="14" y="11"/>
                  </a:moveTo>
                  <a:lnTo>
                    <a:pt x="37" y="15"/>
                  </a:lnTo>
                  <a:lnTo>
                    <a:pt x="31" y="38"/>
                  </a:lnTo>
                  <a:lnTo>
                    <a:pt x="10" y="31"/>
                  </a:lnTo>
                  <a:lnTo>
                    <a:pt x="14" y="11"/>
                  </a:lnTo>
                  <a:close/>
                  <a:moveTo>
                    <a:pt x="8" y="0"/>
                  </a:moveTo>
                  <a:lnTo>
                    <a:pt x="0" y="40"/>
                  </a:lnTo>
                  <a:lnTo>
                    <a:pt x="39" y="46"/>
                  </a:lnTo>
                  <a:lnTo>
                    <a:pt x="45" y="9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3" name="îŝ1îḋe">
              <a:extLst>
                <a:ext uri="{FF2B5EF4-FFF2-40B4-BE49-F238E27FC236}">
                  <a16:creationId xmlns="" xmlns:a16="http://schemas.microsoft.com/office/drawing/2014/main" id="{3E0692B1-28E1-49E9-A1D4-8F45BA59930E}"/>
                </a:ext>
              </a:extLst>
            </p:cNvPr>
            <p:cNvSpPr/>
            <p:nvPr/>
          </p:nvSpPr>
          <p:spPr bwMode="auto">
            <a:xfrm>
              <a:off x="7099499" y="4715796"/>
              <a:ext cx="65446" cy="66900"/>
            </a:xfrm>
            <a:custGeom>
              <a:avLst/>
              <a:gdLst>
                <a:gd name="T0" fmla="*/ 14 w 45"/>
                <a:gd name="T1" fmla="*/ 11 h 46"/>
                <a:gd name="T2" fmla="*/ 37 w 45"/>
                <a:gd name="T3" fmla="*/ 15 h 46"/>
                <a:gd name="T4" fmla="*/ 31 w 45"/>
                <a:gd name="T5" fmla="*/ 38 h 46"/>
                <a:gd name="T6" fmla="*/ 10 w 45"/>
                <a:gd name="T7" fmla="*/ 31 h 46"/>
                <a:gd name="T8" fmla="*/ 14 w 45"/>
                <a:gd name="T9" fmla="*/ 11 h 46"/>
                <a:gd name="T10" fmla="*/ 8 w 45"/>
                <a:gd name="T11" fmla="*/ 0 h 46"/>
                <a:gd name="T12" fmla="*/ 0 w 45"/>
                <a:gd name="T13" fmla="*/ 40 h 46"/>
                <a:gd name="T14" fmla="*/ 39 w 45"/>
                <a:gd name="T15" fmla="*/ 46 h 46"/>
                <a:gd name="T16" fmla="*/ 45 w 45"/>
                <a:gd name="T17" fmla="*/ 9 h 46"/>
                <a:gd name="T18" fmla="*/ 8 w 45"/>
                <a:gd name="T19" fmla="*/ 0 h 46"/>
                <a:gd name="T20" fmla="*/ 8 w 45"/>
                <a:gd name="T2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46">
                  <a:moveTo>
                    <a:pt x="14" y="11"/>
                  </a:moveTo>
                  <a:lnTo>
                    <a:pt x="37" y="15"/>
                  </a:lnTo>
                  <a:lnTo>
                    <a:pt x="31" y="38"/>
                  </a:lnTo>
                  <a:lnTo>
                    <a:pt x="10" y="31"/>
                  </a:lnTo>
                  <a:lnTo>
                    <a:pt x="14" y="11"/>
                  </a:lnTo>
                  <a:moveTo>
                    <a:pt x="8" y="0"/>
                  </a:moveTo>
                  <a:lnTo>
                    <a:pt x="0" y="40"/>
                  </a:lnTo>
                  <a:lnTo>
                    <a:pt x="39" y="46"/>
                  </a:lnTo>
                  <a:lnTo>
                    <a:pt x="45" y="9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4" name="îṧlïḑe">
              <a:extLst>
                <a:ext uri="{FF2B5EF4-FFF2-40B4-BE49-F238E27FC236}">
                  <a16:creationId xmlns="" xmlns:a16="http://schemas.microsoft.com/office/drawing/2014/main" id="{68B71037-334C-42D6-AD66-BA4BF010C6E7}"/>
                </a:ext>
              </a:extLst>
            </p:cNvPr>
            <p:cNvSpPr/>
            <p:nvPr/>
          </p:nvSpPr>
          <p:spPr bwMode="auto">
            <a:xfrm>
              <a:off x="7047142" y="4709979"/>
              <a:ext cx="55265" cy="55265"/>
            </a:xfrm>
            <a:custGeom>
              <a:avLst/>
              <a:gdLst>
                <a:gd name="T0" fmla="*/ 0 w 38"/>
                <a:gd name="T1" fmla="*/ 31 h 38"/>
                <a:gd name="T2" fmla="*/ 9 w 38"/>
                <a:gd name="T3" fmla="*/ 0 h 38"/>
                <a:gd name="T4" fmla="*/ 38 w 38"/>
                <a:gd name="T5" fmla="*/ 6 h 38"/>
                <a:gd name="T6" fmla="*/ 32 w 38"/>
                <a:gd name="T7" fmla="*/ 38 h 38"/>
                <a:gd name="T8" fmla="*/ 0 w 38"/>
                <a:gd name="T9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8">
                  <a:moveTo>
                    <a:pt x="0" y="31"/>
                  </a:moveTo>
                  <a:lnTo>
                    <a:pt x="9" y="0"/>
                  </a:lnTo>
                  <a:lnTo>
                    <a:pt x="38" y="6"/>
                  </a:lnTo>
                  <a:lnTo>
                    <a:pt x="32" y="38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5" name="íśļïďè">
              <a:extLst>
                <a:ext uri="{FF2B5EF4-FFF2-40B4-BE49-F238E27FC236}">
                  <a16:creationId xmlns="" xmlns:a16="http://schemas.microsoft.com/office/drawing/2014/main" id="{BC4ED52A-0E48-43F9-9A1D-B24101B53A6E}"/>
                </a:ext>
              </a:extLst>
            </p:cNvPr>
            <p:cNvSpPr/>
            <p:nvPr/>
          </p:nvSpPr>
          <p:spPr bwMode="auto">
            <a:xfrm>
              <a:off x="7041325" y="4704162"/>
              <a:ext cx="69809" cy="69809"/>
            </a:xfrm>
            <a:custGeom>
              <a:avLst/>
              <a:gdLst>
                <a:gd name="T0" fmla="*/ 15 w 48"/>
                <a:gd name="T1" fmla="*/ 10 h 48"/>
                <a:gd name="T2" fmla="*/ 38 w 48"/>
                <a:gd name="T3" fmla="*/ 15 h 48"/>
                <a:gd name="T4" fmla="*/ 34 w 48"/>
                <a:gd name="T5" fmla="*/ 37 h 48"/>
                <a:gd name="T6" fmla="*/ 11 w 48"/>
                <a:gd name="T7" fmla="*/ 33 h 48"/>
                <a:gd name="T8" fmla="*/ 15 w 48"/>
                <a:gd name="T9" fmla="*/ 10 h 48"/>
                <a:gd name="T10" fmla="*/ 9 w 48"/>
                <a:gd name="T11" fmla="*/ 0 h 48"/>
                <a:gd name="T12" fmla="*/ 0 w 48"/>
                <a:gd name="T13" fmla="*/ 39 h 48"/>
                <a:gd name="T14" fmla="*/ 40 w 48"/>
                <a:gd name="T15" fmla="*/ 48 h 48"/>
                <a:gd name="T16" fmla="*/ 48 w 48"/>
                <a:gd name="T17" fmla="*/ 8 h 48"/>
                <a:gd name="T18" fmla="*/ 9 w 48"/>
                <a:gd name="T19" fmla="*/ 0 h 48"/>
                <a:gd name="T20" fmla="*/ 9 w 48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8">
                  <a:moveTo>
                    <a:pt x="15" y="10"/>
                  </a:moveTo>
                  <a:lnTo>
                    <a:pt x="38" y="15"/>
                  </a:lnTo>
                  <a:lnTo>
                    <a:pt x="34" y="37"/>
                  </a:lnTo>
                  <a:lnTo>
                    <a:pt x="11" y="33"/>
                  </a:lnTo>
                  <a:lnTo>
                    <a:pt x="15" y="10"/>
                  </a:lnTo>
                  <a:close/>
                  <a:moveTo>
                    <a:pt x="9" y="0"/>
                  </a:moveTo>
                  <a:lnTo>
                    <a:pt x="0" y="39"/>
                  </a:lnTo>
                  <a:lnTo>
                    <a:pt x="40" y="48"/>
                  </a:lnTo>
                  <a:lnTo>
                    <a:pt x="48" y="8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6" name="ïṡ1îḑê">
              <a:extLst>
                <a:ext uri="{FF2B5EF4-FFF2-40B4-BE49-F238E27FC236}">
                  <a16:creationId xmlns="" xmlns:a16="http://schemas.microsoft.com/office/drawing/2014/main" id="{DBD35E74-A1D7-45C0-B9F3-EE4B832ACFFC}"/>
                </a:ext>
              </a:extLst>
            </p:cNvPr>
            <p:cNvSpPr/>
            <p:nvPr/>
          </p:nvSpPr>
          <p:spPr bwMode="auto">
            <a:xfrm>
              <a:off x="7041325" y="4704162"/>
              <a:ext cx="69809" cy="69809"/>
            </a:xfrm>
            <a:custGeom>
              <a:avLst/>
              <a:gdLst>
                <a:gd name="T0" fmla="*/ 15 w 48"/>
                <a:gd name="T1" fmla="*/ 10 h 48"/>
                <a:gd name="T2" fmla="*/ 38 w 48"/>
                <a:gd name="T3" fmla="*/ 15 h 48"/>
                <a:gd name="T4" fmla="*/ 34 w 48"/>
                <a:gd name="T5" fmla="*/ 37 h 48"/>
                <a:gd name="T6" fmla="*/ 11 w 48"/>
                <a:gd name="T7" fmla="*/ 33 h 48"/>
                <a:gd name="T8" fmla="*/ 15 w 48"/>
                <a:gd name="T9" fmla="*/ 10 h 48"/>
                <a:gd name="T10" fmla="*/ 9 w 48"/>
                <a:gd name="T11" fmla="*/ 0 h 48"/>
                <a:gd name="T12" fmla="*/ 0 w 48"/>
                <a:gd name="T13" fmla="*/ 39 h 48"/>
                <a:gd name="T14" fmla="*/ 40 w 48"/>
                <a:gd name="T15" fmla="*/ 48 h 48"/>
                <a:gd name="T16" fmla="*/ 48 w 48"/>
                <a:gd name="T17" fmla="*/ 8 h 48"/>
                <a:gd name="T18" fmla="*/ 9 w 48"/>
                <a:gd name="T19" fmla="*/ 0 h 48"/>
                <a:gd name="T20" fmla="*/ 9 w 48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8">
                  <a:moveTo>
                    <a:pt x="15" y="10"/>
                  </a:moveTo>
                  <a:lnTo>
                    <a:pt x="38" y="15"/>
                  </a:lnTo>
                  <a:lnTo>
                    <a:pt x="34" y="37"/>
                  </a:lnTo>
                  <a:lnTo>
                    <a:pt x="11" y="33"/>
                  </a:lnTo>
                  <a:lnTo>
                    <a:pt x="15" y="10"/>
                  </a:lnTo>
                  <a:moveTo>
                    <a:pt x="9" y="0"/>
                  </a:moveTo>
                  <a:lnTo>
                    <a:pt x="0" y="39"/>
                  </a:lnTo>
                  <a:lnTo>
                    <a:pt x="40" y="48"/>
                  </a:lnTo>
                  <a:lnTo>
                    <a:pt x="48" y="8"/>
                  </a:lnTo>
                  <a:lnTo>
                    <a:pt x="9" y="0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7" name="iś1iḓè">
              <a:extLst>
                <a:ext uri="{FF2B5EF4-FFF2-40B4-BE49-F238E27FC236}">
                  <a16:creationId xmlns="" xmlns:a16="http://schemas.microsoft.com/office/drawing/2014/main" id="{DE5E02E0-4CA9-469C-B3C8-D45AD219DF90}"/>
                </a:ext>
              </a:extLst>
            </p:cNvPr>
            <p:cNvSpPr/>
            <p:nvPr/>
          </p:nvSpPr>
          <p:spPr bwMode="auto">
            <a:xfrm>
              <a:off x="6993331" y="4698344"/>
              <a:ext cx="53811" cy="53811"/>
            </a:xfrm>
            <a:custGeom>
              <a:avLst/>
              <a:gdLst>
                <a:gd name="T0" fmla="*/ 0 w 37"/>
                <a:gd name="T1" fmla="*/ 31 h 37"/>
                <a:gd name="T2" fmla="*/ 6 w 37"/>
                <a:gd name="T3" fmla="*/ 0 h 37"/>
                <a:gd name="T4" fmla="*/ 37 w 37"/>
                <a:gd name="T5" fmla="*/ 6 h 37"/>
                <a:gd name="T6" fmla="*/ 31 w 37"/>
                <a:gd name="T7" fmla="*/ 37 h 37"/>
                <a:gd name="T8" fmla="*/ 0 w 37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7">
                  <a:moveTo>
                    <a:pt x="0" y="31"/>
                  </a:moveTo>
                  <a:lnTo>
                    <a:pt x="6" y="0"/>
                  </a:lnTo>
                  <a:lnTo>
                    <a:pt x="37" y="6"/>
                  </a:lnTo>
                  <a:lnTo>
                    <a:pt x="31" y="37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8" name="ïşḷîḑé">
              <a:extLst>
                <a:ext uri="{FF2B5EF4-FFF2-40B4-BE49-F238E27FC236}">
                  <a16:creationId xmlns="" xmlns:a16="http://schemas.microsoft.com/office/drawing/2014/main" id="{A61F1913-ECB9-4D89-A19E-A7C648EBD7A3}"/>
                </a:ext>
              </a:extLst>
            </p:cNvPr>
            <p:cNvSpPr/>
            <p:nvPr/>
          </p:nvSpPr>
          <p:spPr bwMode="auto">
            <a:xfrm>
              <a:off x="6984605" y="4692527"/>
              <a:ext cx="69809" cy="68355"/>
            </a:xfrm>
            <a:custGeom>
              <a:avLst/>
              <a:gdLst>
                <a:gd name="T0" fmla="*/ 14 w 48"/>
                <a:gd name="T1" fmla="*/ 10 h 47"/>
                <a:gd name="T2" fmla="*/ 37 w 48"/>
                <a:gd name="T3" fmla="*/ 14 h 47"/>
                <a:gd name="T4" fmla="*/ 33 w 48"/>
                <a:gd name="T5" fmla="*/ 37 h 47"/>
                <a:gd name="T6" fmla="*/ 10 w 48"/>
                <a:gd name="T7" fmla="*/ 33 h 47"/>
                <a:gd name="T8" fmla="*/ 14 w 48"/>
                <a:gd name="T9" fmla="*/ 10 h 47"/>
                <a:gd name="T10" fmla="*/ 8 w 48"/>
                <a:gd name="T11" fmla="*/ 0 h 47"/>
                <a:gd name="T12" fmla="*/ 0 w 48"/>
                <a:gd name="T13" fmla="*/ 39 h 47"/>
                <a:gd name="T14" fmla="*/ 39 w 48"/>
                <a:gd name="T15" fmla="*/ 47 h 47"/>
                <a:gd name="T16" fmla="*/ 48 w 48"/>
                <a:gd name="T17" fmla="*/ 8 h 47"/>
                <a:gd name="T18" fmla="*/ 8 w 48"/>
                <a:gd name="T19" fmla="*/ 0 h 47"/>
                <a:gd name="T20" fmla="*/ 8 w 48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7">
                  <a:moveTo>
                    <a:pt x="14" y="10"/>
                  </a:moveTo>
                  <a:lnTo>
                    <a:pt x="37" y="14"/>
                  </a:lnTo>
                  <a:lnTo>
                    <a:pt x="33" y="37"/>
                  </a:lnTo>
                  <a:lnTo>
                    <a:pt x="10" y="33"/>
                  </a:lnTo>
                  <a:lnTo>
                    <a:pt x="14" y="10"/>
                  </a:lnTo>
                  <a:close/>
                  <a:moveTo>
                    <a:pt x="8" y="0"/>
                  </a:moveTo>
                  <a:lnTo>
                    <a:pt x="0" y="39"/>
                  </a:lnTo>
                  <a:lnTo>
                    <a:pt x="39" y="47"/>
                  </a:lnTo>
                  <a:lnTo>
                    <a:pt x="48" y="8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9" name="iṥḷide">
              <a:extLst>
                <a:ext uri="{FF2B5EF4-FFF2-40B4-BE49-F238E27FC236}">
                  <a16:creationId xmlns="" xmlns:a16="http://schemas.microsoft.com/office/drawing/2014/main" id="{CE2FC552-EC82-42D1-9ADF-BE454505FD1A}"/>
                </a:ext>
              </a:extLst>
            </p:cNvPr>
            <p:cNvSpPr/>
            <p:nvPr/>
          </p:nvSpPr>
          <p:spPr bwMode="auto">
            <a:xfrm>
              <a:off x="6984605" y="4692527"/>
              <a:ext cx="69809" cy="68355"/>
            </a:xfrm>
            <a:custGeom>
              <a:avLst/>
              <a:gdLst>
                <a:gd name="T0" fmla="*/ 14 w 48"/>
                <a:gd name="T1" fmla="*/ 10 h 47"/>
                <a:gd name="T2" fmla="*/ 37 w 48"/>
                <a:gd name="T3" fmla="*/ 14 h 47"/>
                <a:gd name="T4" fmla="*/ 33 w 48"/>
                <a:gd name="T5" fmla="*/ 37 h 47"/>
                <a:gd name="T6" fmla="*/ 10 w 48"/>
                <a:gd name="T7" fmla="*/ 33 h 47"/>
                <a:gd name="T8" fmla="*/ 14 w 48"/>
                <a:gd name="T9" fmla="*/ 10 h 47"/>
                <a:gd name="T10" fmla="*/ 8 w 48"/>
                <a:gd name="T11" fmla="*/ 0 h 47"/>
                <a:gd name="T12" fmla="*/ 0 w 48"/>
                <a:gd name="T13" fmla="*/ 39 h 47"/>
                <a:gd name="T14" fmla="*/ 39 w 48"/>
                <a:gd name="T15" fmla="*/ 47 h 47"/>
                <a:gd name="T16" fmla="*/ 48 w 48"/>
                <a:gd name="T17" fmla="*/ 8 h 47"/>
                <a:gd name="T18" fmla="*/ 8 w 48"/>
                <a:gd name="T19" fmla="*/ 0 h 47"/>
                <a:gd name="T20" fmla="*/ 8 w 48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7">
                  <a:moveTo>
                    <a:pt x="14" y="10"/>
                  </a:moveTo>
                  <a:lnTo>
                    <a:pt x="37" y="14"/>
                  </a:lnTo>
                  <a:lnTo>
                    <a:pt x="33" y="37"/>
                  </a:lnTo>
                  <a:lnTo>
                    <a:pt x="10" y="33"/>
                  </a:lnTo>
                  <a:lnTo>
                    <a:pt x="14" y="10"/>
                  </a:lnTo>
                  <a:moveTo>
                    <a:pt x="8" y="0"/>
                  </a:moveTo>
                  <a:lnTo>
                    <a:pt x="0" y="39"/>
                  </a:lnTo>
                  <a:lnTo>
                    <a:pt x="39" y="47"/>
                  </a:lnTo>
                  <a:lnTo>
                    <a:pt x="48" y="8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0" name="íŝľiḑê">
              <a:extLst>
                <a:ext uri="{FF2B5EF4-FFF2-40B4-BE49-F238E27FC236}">
                  <a16:creationId xmlns="" xmlns:a16="http://schemas.microsoft.com/office/drawing/2014/main" id="{E7ABF6A8-2EBD-4CDB-BB54-88E43D30F4FD}"/>
                </a:ext>
              </a:extLst>
            </p:cNvPr>
            <p:cNvSpPr/>
            <p:nvPr/>
          </p:nvSpPr>
          <p:spPr bwMode="auto">
            <a:xfrm>
              <a:off x="6936612" y="4689618"/>
              <a:ext cx="53811" cy="50903"/>
            </a:xfrm>
            <a:custGeom>
              <a:avLst/>
              <a:gdLst>
                <a:gd name="T0" fmla="*/ 0 w 37"/>
                <a:gd name="T1" fmla="*/ 29 h 35"/>
                <a:gd name="T2" fmla="*/ 6 w 37"/>
                <a:gd name="T3" fmla="*/ 0 h 35"/>
                <a:gd name="T4" fmla="*/ 37 w 37"/>
                <a:gd name="T5" fmla="*/ 6 h 35"/>
                <a:gd name="T6" fmla="*/ 31 w 37"/>
                <a:gd name="T7" fmla="*/ 35 h 35"/>
                <a:gd name="T8" fmla="*/ 0 w 37"/>
                <a:gd name="T9" fmla="*/ 2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5">
                  <a:moveTo>
                    <a:pt x="0" y="29"/>
                  </a:moveTo>
                  <a:lnTo>
                    <a:pt x="6" y="0"/>
                  </a:lnTo>
                  <a:lnTo>
                    <a:pt x="37" y="6"/>
                  </a:lnTo>
                  <a:lnTo>
                    <a:pt x="31" y="35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1" name="îṥľïḑe">
              <a:extLst>
                <a:ext uri="{FF2B5EF4-FFF2-40B4-BE49-F238E27FC236}">
                  <a16:creationId xmlns="" xmlns:a16="http://schemas.microsoft.com/office/drawing/2014/main" id="{00F1D65B-6B13-457F-A545-CF996F5C3101}"/>
                </a:ext>
              </a:extLst>
            </p:cNvPr>
            <p:cNvSpPr/>
            <p:nvPr/>
          </p:nvSpPr>
          <p:spPr bwMode="auto">
            <a:xfrm>
              <a:off x="6929340" y="4679438"/>
              <a:ext cx="66900" cy="69809"/>
            </a:xfrm>
            <a:custGeom>
              <a:avLst/>
              <a:gdLst>
                <a:gd name="T0" fmla="*/ 15 w 46"/>
                <a:gd name="T1" fmla="*/ 11 h 48"/>
                <a:gd name="T2" fmla="*/ 36 w 46"/>
                <a:gd name="T3" fmla="*/ 15 h 48"/>
                <a:gd name="T4" fmla="*/ 32 w 46"/>
                <a:gd name="T5" fmla="*/ 38 h 48"/>
                <a:gd name="T6" fmla="*/ 9 w 46"/>
                <a:gd name="T7" fmla="*/ 34 h 48"/>
                <a:gd name="T8" fmla="*/ 15 w 46"/>
                <a:gd name="T9" fmla="*/ 11 h 48"/>
                <a:gd name="T10" fmla="*/ 7 w 46"/>
                <a:gd name="T11" fmla="*/ 0 h 48"/>
                <a:gd name="T12" fmla="*/ 0 w 46"/>
                <a:gd name="T13" fmla="*/ 40 h 48"/>
                <a:gd name="T14" fmla="*/ 38 w 46"/>
                <a:gd name="T15" fmla="*/ 48 h 48"/>
                <a:gd name="T16" fmla="*/ 46 w 46"/>
                <a:gd name="T17" fmla="*/ 9 h 48"/>
                <a:gd name="T18" fmla="*/ 7 w 46"/>
                <a:gd name="T19" fmla="*/ 0 h 48"/>
                <a:gd name="T20" fmla="*/ 7 w 46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" h="48">
                  <a:moveTo>
                    <a:pt x="15" y="11"/>
                  </a:moveTo>
                  <a:lnTo>
                    <a:pt x="36" y="15"/>
                  </a:lnTo>
                  <a:lnTo>
                    <a:pt x="32" y="38"/>
                  </a:lnTo>
                  <a:lnTo>
                    <a:pt x="9" y="34"/>
                  </a:lnTo>
                  <a:lnTo>
                    <a:pt x="15" y="11"/>
                  </a:lnTo>
                  <a:close/>
                  <a:moveTo>
                    <a:pt x="7" y="0"/>
                  </a:moveTo>
                  <a:lnTo>
                    <a:pt x="0" y="40"/>
                  </a:lnTo>
                  <a:lnTo>
                    <a:pt x="38" y="48"/>
                  </a:lnTo>
                  <a:lnTo>
                    <a:pt x="46" y="9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2" name="ïSliḑê">
              <a:extLst>
                <a:ext uri="{FF2B5EF4-FFF2-40B4-BE49-F238E27FC236}">
                  <a16:creationId xmlns="" xmlns:a16="http://schemas.microsoft.com/office/drawing/2014/main" id="{3CA4E98E-B52C-4FFB-B12C-487177C301C2}"/>
                </a:ext>
              </a:extLst>
            </p:cNvPr>
            <p:cNvSpPr/>
            <p:nvPr/>
          </p:nvSpPr>
          <p:spPr bwMode="auto">
            <a:xfrm>
              <a:off x="6929340" y="4679438"/>
              <a:ext cx="66900" cy="69809"/>
            </a:xfrm>
            <a:custGeom>
              <a:avLst/>
              <a:gdLst>
                <a:gd name="T0" fmla="*/ 15 w 46"/>
                <a:gd name="T1" fmla="*/ 11 h 48"/>
                <a:gd name="T2" fmla="*/ 36 w 46"/>
                <a:gd name="T3" fmla="*/ 15 h 48"/>
                <a:gd name="T4" fmla="*/ 32 w 46"/>
                <a:gd name="T5" fmla="*/ 38 h 48"/>
                <a:gd name="T6" fmla="*/ 9 w 46"/>
                <a:gd name="T7" fmla="*/ 34 h 48"/>
                <a:gd name="T8" fmla="*/ 15 w 46"/>
                <a:gd name="T9" fmla="*/ 11 h 48"/>
                <a:gd name="T10" fmla="*/ 7 w 46"/>
                <a:gd name="T11" fmla="*/ 0 h 48"/>
                <a:gd name="T12" fmla="*/ 0 w 46"/>
                <a:gd name="T13" fmla="*/ 40 h 48"/>
                <a:gd name="T14" fmla="*/ 38 w 46"/>
                <a:gd name="T15" fmla="*/ 48 h 48"/>
                <a:gd name="T16" fmla="*/ 46 w 46"/>
                <a:gd name="T17" fmla="*/ 9 h 48"/>
                <a:gd name="T18" fmla="*/ 7 w 46"/>
                <a:gd name="T19" fmla="*/ 0 h 48"/>
                <a:gd name="T20" fmla="*/ 7 w 46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" h="48">
                  <a:moveTo>
                    <a:pt x="15" y="11"/>
                  </a:moveTo>
                  <a:lnTo>
                    <a:pt x="36" y="15"/>
                  </a:lnTo>
                  <a:lnTo>
                    <a:pt x="32" y="38"/>
                  </a:lnTo>
                  <a:lnTo>
                    <a:pt x="9" y="34"/>
                  </a:lnTo>
                  <a:lnTo>
                    <a:pt x="15" y="11"/>
                  </a:lnTo>
                  <a:moveTo>
                    <a:pt x="7" y="0"/>
                  </a:moveTo>
                  <a:lnTo>
                    <a:pt x="0" y="40"/>
                  </a:lnTo>
                  <a:lnTo>
                    <a:pt x="38" y="48"/>
                  </a:lnTo>
                  <a:lnTo>
                    <a:pt x="46" y="9"/>
                  </a:lnTo>
                  <a:lnTo>
                    <a:pt x="7" y="0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3" name="iṩ1ïďé">
              <a:extLst>
                <a:ext uri="{FF2B5EF4-FFF2-40B4-BE49-F238E27FC236}">
                  <a16:creationId xmlns="" xmlns:a16="http://schemas.microsoft.com/office/drawing/2014/main" id="{415C60AC-A791-4415-B0C0-4DBF44267B3A}"/>
                </a:ext>
              </a:extLst>
            </p:cNvPr>
            <p:cNvSpPr/>
            <p:nvPr/>
          </p:nvSpPr>
          <p:spPr bwMode="auto">
            <a:xfrm>
              <a:off x="6878438" y="4676530"/>
              <a:ext cx="55265" cy="55265"/>
            </a:xfrm>
            <a:custGeom>
              <a:avLst/>
              <a:gdLst>
                <a:gd name="T0" fmla="*/ 0 w 38"/>
                <a:gd name="T1" fmla="*/ 29 h 38"/>
                <a:gd name="T2" fmla="*/ 6 w 38"/>
                <a:gd name="T3" fmla="*/ 0 h 38"/>
                <a:gd name="T4" fmla="*/ 38 w 38"/>
                <a:gd name="T5" fmla="*/ 7 h 38"/>
                <a:gd name="T6" fmla="*/ 31 w 38"/>
                <a:gd name="T7" fmla="*/ 38 h 38"/>
                <a:gd name="T8" fmla="*/ 0 w 38"/>
                <a:gd name="T9" fmla="*/ 2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8">
                  <a:moveTo>
                    <a:pt x="0" y="29"/>
                  </a:moveTo>
                  <a:lnTo>
                    <a:pt x="6" y="0"/>
                  </a:lnTo>
                  <a:lnTo>
                    <a:pt x="38" y="7"/>
                  </a:lnTo>
                  <a:lnTo>
                    <a:pt x="31" y="38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4" name="íṧḷïḑè">
              <a:extLst>
                <a:ext uri="{FF2B5EF4-FFF2-40B4-BE49-F238E27FC236}">
                  <a16:creationId xmlns="" xmlns:a16="http://schemas.microsoft.com/office/drawing/2014/main" id="{5288DD78-C1FD-40EC-ACD3-7B14070F6CC3}"/>
                </a:ext>
              </a:extLst>
            </p:cNvPr>
            <p:cNvSpPr/>
            <p:nvPr/>
          </p:nvSpPr>
          <p:spPr bwMode="auto">
            <a:xfrm>
              <a:off x="6872621" y="4667804"/>
              <a:ext cx="66900" cy="69809"/>
            </a:xfrm>
            <a:custGeom>
              <a:avLst/>
              <a:gdLst>
                <a:gd name="T0" fmla="*/ 14 w 46"/>
                <a:gd name="T1" fmla="*/ 10 h 48"/>
                <a:gd name="T2" fmla="*/ 37 w 46"/>
                <a:gd name="T3" fmla="*/ 15 h 48"/>
                <a:gd name="T4" fmla="*/ 31 w 46"/>
                <a:gd name="T5" fmla="*/ 37 h 48"/>
                <a:gd name="T6" fmla="*/ 10 w 46"/>
                <a:gd name="T7" fmla="*/ 33 h 48"/>
                <a:gd name="T8" fmla="*/ 14 w 46"/>
                <a:gd name="T9" fmla="*/ 10 h 48"/>
                <a:gd name="T10" fmla="*/ 8 w 46"/>
                <a:gd name="T11" fmla="*/ 0 h 48"/>
                <a:gd name="T12" fmla="*/ 0 w 46"/>
                <a:gd name="T13" fmla="*/ 40 h 48"/>
                <a:gd name="T14" fmla="*/ 39 w 46"/>
                <a:gd name="T15" fmla="*/ 48 h 48"/>
                <a:gd name="T16" fmla="*/ 46 w 46"/>
                <a:gd name="T17" fmla="*/ 8 h 48"/>
                <a:gd name="T18" fmla="*/ 8 w 46"/>
                <a:gd name="T19" fmla="*/ 0 h 48"/>
                <a:gd name="T20" fmla="*/ 8 w 46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" h="48">
                  <a:moveTo>
                    <a:pt x="14" y="10"/>
                  </a:moveTo>
                  <a:lnTo>
                    <a:pt x="37" y="15"/>
                  </a:lnTo>
                  <a:lnTo>
                    <a:pt x="31" y="37"/>
                  </a:lnTo>
                  <a:lnTo>
                    <a:pt x="10" y="33"/>
                  </a:lnTo>
                  <a:lnTo>
                    <a:pt x="14" y="10"/>
                  </a:lnTo>
                  <a:close/>
                  <a:moveTo>
                    <a:pt x="8" y="0"/>
                  </a:moveTo>
                  <a:lnTo>
                    <a:pt x="0" y="40"/>
                  </a:lnTo>
                  <a:lnTo>
                    <a:pt x="39" y="48"/>
                  </a:lnTo>
                  <a:lnTo>
                    <a:pt x="46" y="8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5" name="îṧlïdê">
              <a:extLst>
                <a:ext uri="{FF2B5EF4-FFF2-40B4-BE49-F238E27FC236}">
                  <a16:creationId xmlns="" xmlns:a16="http://schemas.microsoft.com/office/drawing/2014/main" id="{FA76F307-DEF9-48D6-903B-318EA40E8A19}"/>
                </a:ext>
              </a:extLst>
            </p:cNvPr>
            <p:cNvSpPr/>
            <p:nvPr/>
          </p:nvSpPr>
          <p:spPr bwMode="auto">
            <a:xfrm>
              <a:off x="6872621" y="4667804"/>
              <a:ext cx="66900" cy="69809"/>
            </a:xfrm>
            <a:custGeom>
              <a:avLst/>
              <a:gdLst>
                <a:gd name="T0" fmla="*/ 14 w 46"/>
                <a:gd name="T1" fmla="*/ 10 h 48"/>
                <a:gd name="T2" fmla="*/ 37 w 46"/>
                <a:gd name="T3" fmla="*/ 15 h 48"/>
                <a:gd name="T4" fmla="*/ 31 w 46"/>
                <a:gd name="T5" fmla="*/ 37 h 48"/>
                <a:gd name="T6" fmla="*/ 10 w 46"/>
                <a:gd name="T7" fmla="*/ 33 h 48"/>
                <a:gd name="T8" fmla="*/ 14 w 46"/>
                <a:gd name="T9" fmla="*/ 10 h 48"/>
                <a:gd name="T10" fmla="*/ 8 w 46"/>
                <a:gd name="T11" fmla="*/ 0 h 48"/>
                <a:gd name="T12" fmla="*/ 0 w 46"/>
                <a:gd name="T13" fmla="*/ 40 h 48"/>
                <a:gd name="T14" fmla="*/ 39 w 46"/>
                <a:gd name="T15" fmla="*/ 48 h 48"/>
                <a:gd name="T16" fmla="*/ 46 w 46"/>
                <a:gd name="T17" fmla="*/ 8 h 48"/>
                <a:gd name="T18" fmla="*/ 8 w 46"/>
                <a:gd name="T19" fmla="*/ 0 h 48"/>
                <a:gd name="T20" fmla="*/ 8 w 46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" h="48">
                  <a:moveTo>
                    <a:pt x="14" y="10"/>
                  </a:moveTo>
                  <a:lnTo>
                    <a:pt x="37" y="15"/>
                  </a:lnTo>
                  <a:lnTo>
                    <a:pt x="31" y="37"/>
                  </a:lnTo>
                  <a:lnTo>
                    <a:pt x="10" y="33"/>
                  </a:lnTo>
                  <a:lnTo>
                    <a:pt x="14" y="10"/>
                  </a:lnTo>
                  <a:moveTo>
                    <a:pt x="8" y="0"/>
                  </a:moveTo>
                  <a:lnTo>
                    <a:pt x="0" y="40"/>
                  </a:lnTo>
                  <a:lnTo>
                    <a:pt x="39" y="48"/>
                  </a:lnTo>
                  <a:lnTo>
                    <a:pt x="46" y="8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6" name="íşļiḑe">
              <a:extLst>
                <a:ext uri="{FF2B5EF4-FFF2-40B4-BE49-F238E27FC236}">
                  <a16:creationId xmlns="" xmlns:a16="http://schemas.microsoft.com/office/drawing/2014/main" id="{0E88A565-CAAC-4AA1-BD34-9E37E12D5A82}"/>
                </a:ext>
              </a:extLst>
            </p:cNvPr>
            <p:cNvSpPr/>
            <p:nvPr/>
          </p:nvSpPr>
          <p:spPr bwMode="auto">
            <a:xfrm>
              <a:off x="6821718" y="4664895"/>
              <a:ext cx="53811" cy="53811"/>
            </a:xfrm>
            <a:custGeom>
              <a:avLst/>
              <a:gdLst>
                <a:gd name="T0" fmla="*/ 0 w 37"/>
                <a:gd name="T1" fmla="*/ 31 h 37"/>
                <a:gd name="T2" fmla="*/ 8 w 37"/>
                <a:gd name="T3" fmla="*/ 0 h 37"/>
                <a:gd name="T4" fmla="*/ 37 w 37"/>
                <a:gd name="T5" fmla="*/ 6 h 37"/>
                <a:gd name="T6" fmla="*/ 31 w 37"/>
                <a:gd name="T7" fmla="*/ 37 h 37"/>
                <a:gd name="T8" fmla="*/ 0 w 37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7">
                  <a:moveTo>
                    <a:pt x="0" y="31"/>
                  </a:moveTo>
                  <a:lnTo>
                    <a:pt x="8" y="0"/>
                  </a:lnTo>
                  <a:lnTo>
                    <a:pt x="37" y="6"/>
                  </a:lnTo>
                  <a:lnTo>
                    <a:pt x="31" y="37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7" name="ïşľîḓé">
              <a:extLst>
                <a:ext uri="{FF2B5EF4-FFF2-40B4-BE49-F238E27FC236}">
                  <a16:creationId xmlns="" xmlns:a16="http://schemas.microsoft.com/office/drawing/2014/main" id="{C3EABA4B-976C-4399-B1DB-DA8D3D5F0758}"/>
                </a:ext>
              </a:extLst>
            </p:cNvPr>
            <p:cNvSpPr/>
            <p:nvPr/>
          </p:nvSpPr>
          <p:spPr bwMode="auto">
            <a:xfrm>
              <a:off x="6814447" y="4656169"/>
              <a:ext cx="69809" cy="69809"/>
            </a:xfrm>
            <a:custGeom>
              <a:avLst/>
              <a:gdLst>
                <a:gd name="T0" fmla="*/ 15 w 48"/>
                <a:gd name="T1" fmla="*/ 10 h 48"/>
                <a:gd name="T2" fmla="*/ 38 w 48"/>
                <a:gd name="T3" fmla="*/ 14 h 48"/>
                <a:gd name="T4" fmla="*/ 34 w 48"/>
                <a:gd name="T5" fmla="*/ 37 h 48"/>
                <a:gd name="T6" fmla="*/ 11 w 48"/>
                <a:gd name="T7" fmla="*/ 33 h 48"/>
                <a:gd name="T8" fmla="*/ 15 w 48"/>
                <a:gd name="T9" fmla="*/ 10 h 48"/>
                <a:gd name="T10" fmla="*/ 9 w 48"/>
                <a:gd name="T11" fmla="*/ 0 h 48"/>
                <a:gd name="T12" fmla="*/ 0 w 48"/>
                <a:gd name="T13" fmla="*/ 39 h 48"/>
                <a:gd name="T14" fmla="*/ 40 w 48"/>
                <a:gd name="T15" fmla="*/ 48 h 48"/>
                <a:gd name="T16" fmla="*/ 48 w 48"/>
                <a:gd name="T17" fmla="*/ 8 h 48"/>
                <a:gd name="T18" fmla="*/ 9 w 48"/>
                <a:gd name="T19" fmla="*/ 0 h 48"/>
                <a:gd name="T20" fmla="*/ 9 w 48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8">
                  <a:moveTo>
                    <a:pt x="15" y="10"/>
                  </a:moveTo>
                  <a:lnTo>
                    <a:pt x="38" y="14"/>
                  </a:lnTo>
                  <a:lnTo>
                    <a:pt x="34" y="37"/>
                  </a:lnTo>
                  <a:lnTo>
                    <a:pt x="11" y="33"/>
                  </a:lnTo>
                  <a:lnTo>
                    <a:pt x="15" y="10"/>
                  </a:lnTo>
                  <a:close/>
                  <a:moveTo>
                    <a:pt x="9" y="0"/>
                  </a:moveTo>
                  <a:lnTo>
                    <a:pt x="0" y="39"/>
                  </a:lnTo>
                  <a:lnTo>
                    <a:pt x="40" y="48"/>
                  </a:lnTo>
                  <a:lnTo>
                    <a:pt x="48" y="8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8" name="îş1ïďé">
              <a:extLst>
                <a:ext uri="{FF2B5EF4-FFF2-40B4-BE49-F238E27FC236}">
                  <a16:creationId xmlns="" xmlns:a16="http://schemas.microsoft.com/office/drawing/2014/main" id="{359D0000-BF8D-421C-AFCA-F353773F5AC2}"/>
                </a:ext>
              </a:extLst>
            </p:cNvPr>
            <p:cNvSpPr/>
            <p:nvPr/>
          </p:nvSpPr>
          <p:spPr bwMode="auto">
            <a:xfrm>
              <a:off x="6814447" y="4656169"/>
              <a:ext cx="69809" cy="69809"/>
            </a:xfrm>
            <a:custGeom>
              <a:avLst/>
              <a:gdLst>
                <a:gd name="T0" fmla="*/ 15 w 48"/>
                <a:gd name="T1" fmla="*/ 10 h 48"/>
                <a:gd name="T2" fmla="*/ 38 w 48"/>
                <a:gd name="T3" fmla="*/ 14 h 48"/>
                <a:gd name="T4" fmla="*/ 34 w 48"/>
                <a:gd name="T5" fmla="*/ 37 h 48"/>
                <a:gd name="T6" fmla="*/ 11 w 48"/>
                <a:gd name="T7" fmla="*/ 33 h 48"/>
                <a:gd name="T8" fmla="*/ 15 w 48"/>
                <a:gd name="T9" fmla="*/ 10 h 48"/>
                <a:gd name="T10" fmla="*/ 9 w 48"/>
                <a:gd name="T11" fmla="*/ 0 h 48"/>
                <a:gd name="T12" fmla="*/ 0 w 48"/>
                <a:gd name="T13" fmla="*/ 39 h 48"/>
                <a:gd name="T14" fmla="*/ 40 w 48"/>
                <a:gd name="T15" fmla="*/ 48 h 48"/>
                <a:gd name="T16" fmla="*/ 48 w 48"/>
                <a:gd name="T17" fmla="*/ 8 h 48"/>
                <a:gd name="T18" fmla="*/ 9 w 48"/>
                <a:gd name="T19" fmla="*/ 0 h 48"/>
                <a:gd name="T20" fmla="*/ 9 w 48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8">
                  <a:moveTo>
                    <a:pt x="15" y="10"/>
                  </a:moveTo>
                  <a:lnTo>
                    <a:pt x="38" y="14"/>
                  </a:lnTo>
                  <a:lnTo>
                    <a:pt x="34" y="37"/>
                  </a:lnTo>
                  <a:lnTo>
                    <a:pt x="11" y="33"/>
                  </a:lnTo>
                  <a:lnTo>
                    <a:pt x="15" y="10"/>
                  </a:lnTo>
                  <a:moveTo>
                    <a:pt x="9" y="0"/>
                  </a:moveTo>
                  <a:lnTo>
                    <a:pt x="0" y="39"/>
                  </a:lnTo>
                  <a:lnTo>
                    <a:pt x="40" y="48"/>
                  </a:lnTo>
                  <a:lnTo>
                    <a:pt x="48" y="8"/>
                  </a:lnTo>
                  <a:lnTo>
                    <a:pt x="9" y="0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9" name="iṥḷïḓê">
              <a:extLst>
                <a:ext uri="{FF2B5EF4-FFF2-40B4-BE49-F238E27FC236}">
                  <a16:creationId xmlns="" xmlns:a16="http://schemas.microsoft.com/office/drawing/2014/main" id="{60B3C0B4-5018-436F-B35B-312B36D7AEA6}"/>
                </a:ext>
              </a:extLst>
            </p:cNvPr>
            <p:cNvSpPr/>
            <p:nvPr/>
          </p:nvSpPr>
          <p:spPr bwMode="auto">
            <a:xfrm>
              <a:off x="6766453" y="4653260"/>
              <a:ext cx="55265" cy="53811"/>
            </a:xfrm>
            <a:custGeom>
              <a:avLst/>
              <a:gdLst>
                <a:gd name="T0" fmla="*/ 0 w 38"/>
                <a:gd name="T1" fmla="*/ 31 h 37"/>
                <a:gd name="T2" fmla="*/ 6 w 38"/>
                <a:gd name="T3" fmla="*/ 0 h 37"/>
                <a:gd name="T4" fmla="*/ 38 w 38"/>
                <a:gd name="T5" fmla="*/ 6 h 37"/>
                <a:gd name="T6" fmla="*/ 31 w 38"/>
                <a:gd name="T7" fmla="*/ 37 h 37"/>
                <a:gd name="T8" fmla="*/ 0 w 38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0" y="31"/>
                  </a:moveTo>
                  <a:lnTo>
                    <a:pt x="6" y="0"/>
                  </a:lnTo>
                  <a:lnTo>
                    <a:pt x="38" y="6"/>
                  </a:lnTo>
                  <a:lnTo>
                    <a:pt x="31" y="37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0" name="iŝḻiḋê">
              <a:extLst>
                <a:ext uri="{FF2B5EF4-FFF2-40B4-BE49-F238E27FC236}">
                  <a16:creationId xmlns="" xmlns:a16="http://schemas.microsoft.com/office/drawing/2014/main" id="{5E52F772-7FF8-4A82-B7E8-11C0B69DC843}"/>
                </a:ext>
              </a:extLst>
            </p:cNvPr>
            <p:cNvSpPr/>
            <p:nvPr/>
          </p:nvSpPr>
          <p:spPr bwMode="auto">
            <a:xfrm>
              <a:off x="6757727" y="4643079"/>
              <a:ext cx="69809" cy="69809"/>
            </a:xfrm>
            <a:custGeom>
              <a:avLst/>
              <a:gdLst>
                <a:gd name="T0" fmla="*/ 15 w 48"/>
                <a:gd name="T1" fmla="*/ 11 h 48"/>
                <a:gd name="T2" fmla="*/ 37 w 48"/>
                <a:gd name="T3" fmla="*/ 15 h 48"/>
                <a:gd name="T4" fmla="*/ 33 w 48"/>
                <a:gd name="T5" fmla="*/ 38 h 48"/>
                <a:gd name="T6" fmla="*/ 10 w 48"/>
                <a:gd name="T7" fmla="*/ 34 h 48"/>
                <a:gd name="T8" fmla="*/ 15 w 48"/>
                <a:gd name="T9" fmla="*/ 11 h 48"/>
                <a:gd name="T10" fmla="*/ 8 w 48"/>
                <a:gd name="T11" fmla="*/ 0 h 48"/>
                <a:gd name="T12" fmla="*/ 0 w 48"/>
                <a:gd name="T13" fmla="*/ 40 h 48"/>
                <a:gd name="T14" fmla="*/ 39 w 48"/>
                <a:gd name="T15" fmla="*/ 48 h 48"/>
                <a:gd name="T16" fmla="*/ 48 w 48"/>
                <a:gd name="T17" fmla="*/ 9 h 48"/>
                <a:gd name="T18" fmla="*/ 8 w 48"/>
                <a:gd name="T19" fmla="*/ 0 h 48"/>
                <a:gd name="T20" fmla="*/ 8 w 48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8">
                  <a:moveTo>
                    <a:pt x="15" y="11"/>
                  </a:moveTo>
                  <a:lnTo>
                    <a:pt x="37" y="15"/>
                  </a:lnTo>
                  <a:lnTo>
                    <a:pt x="33" y="38"/>
                  </a:lnTo>
                  <a:lnTo>
                    <a:pt x="10" y="34"/>
                  </a:lnTo>
                  <a:lnTo>
                    <a:pt x="15" y="11"/>
                  </a:lnTo>
                  <a:close/>
                  <a:moveTo>
                    <a:pt x="8" y="0"/>
                  </a:moveTo>
                  <a:lnTo>
                    <a:pt x="0" y="40"/>
                  </a:lnTo>
                  <a:lnTo>
                    <a:pt x="39" y="48"/>
                  </a:lnTo>
                  <a:lnTo>
                    <a:pt x="48" y="9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1" name="ïṧḻíḓé">
              <a:extLst>
                <a:ext uri="{FF2B5EF4-FFF2-40B4-BE49-F238E27FC236}">
                  <a16:creationId xmlns="" xmlns:a16="http://schemas.microsoft.com/office/drawing/2014/main" id="{C42A4F38-1FF6-438D-AAF6-245461877B17}"/>
                </a:ext>
              </a:extLst>
            </p:cNvPr>
            <p:cNvSpPr/>
            <p:nvPr/>
          </p:nvSpPr>
          <p:spPr bwMode="auto">
            <a:xfrm>
              <a:off x="6757727" y="4643079"/>
              <a:ext cx="69809" cy="69809"/>
            </a:xfrm>
            <a:custGeom>
              <a:avLst/>
              <a:gdLst>
                <a:gd name="T0" fmla="*/ 15 w 48"/>
                <a:gd name="T1" fmla="*/ 11 h 48"/>
                <a:gd name="T2" fmla="*/ 37 w 48"/>
                <a:gd name="T3" fmla="*/ 15 h 48"/>
                <a:gd name="T4" fmla="*/ 33 w 48"/>
                <a:gd name="T5" fmla="*/ 38 h 48"/>
                <a:gd name="T6" fmla="*/ 10 w 48"/>
                <a:gd name="T7" fmla="*/ 34 h 48"/>
                <a:gd name="T8" fmla="*/ 15 w 48"/>
                <a:gd name="T9" fmla="*/ 11 h 48"/>
                <a:gd name="T10" fmla="*/ 8 w 48"/>
                <a:gd name="T11" fmla="*/ 0 h 48"/>
                <a:gd name="T12" fmla="*/ 0 w 48"/>
                <a:gd name="T13" fmla="*/ 40 h 48"/>
                <a:gd name="T14" fmla="*/ 39 w 48"/>
                <a:gd name="T15" fmla="*/ 48 h 48"/>
                <a:gd name="T16" fmla="*/ 48 w 48"/>
                <a:gd name="T17" fmla="*/ 9 h 48"/>
                <a:gd name="T18" fmla="*/ 8 w 48"/>
                <a:gd name="T19" fmla="*/ 0 h 48"/>
                <a:gd name="T20" fmla="*/ 8 w 48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8">
                  <a:moveTo>
                    <a:pt x="15" y="11"/>
                  </a:moveTo>
                  <a:lnTo>
                    <a:pt x="37" y="15"/>
                  </a:lnTo>
                  <a:lnTo>
                    <a:pt x="33" y="38"/>
                  </a:lnTo>
                  <a:lnTo>
                    <a:pt x="10" y="34"/>
                  </a:lnTo>
                  <a:lnTo>
                    <a:pt x="15" y="11"/>
                  </a:lnTo>
                  <a:moveTo>
                    <a:pt x="8" y="0"/>
                  </a:moveTo>
                  <a:lnTo>
                    <a:pt x="0" y="40"/>
                  </a:lnTo>
                  <a:lnTo>
                    <a:pt x="39" y="48"/>
                  </a:lnTo>
                  <a:lnTo>
                    <a:pt x="48" y="9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2" name="išḻïďe">
              <a:extLst>
                <a:ext uri="{FF2B5EF4-FFF2-40B4-BE49-F238E27FC236}">
                  <a16:creationId xmlns="" xmlns:a16="http://schemas.microsoft.com/office/drawing/2014/main" id="{CD312A10-9744-42D3-8E2A-45F6CC849BD4}"/>
                </a:ext>
              </a:extLst>
            </p:cNvPr>
            <p:cNvSpPr/>
            <p:nvPr/>
          </p:nvSpPr>
          <p:spPr bwMode="auto">
            <a:xfrm>
              <a:off x="6709734" y="4640170"/>
              <a:ext cx="53811" cy="55265"/>
            </a:xfrm>
            <a:custGeom>
              <a:avLst/>
              <a:gdLst>
                <a:gd name="T0" fmla="*/ 0 w 37"/>
                <a:gd name="T1" fmla="*/ 32 h 38"/>
                <a:gd name="T2" fmla="*/ 6 w 37"/>
                <a:gd name="T3" fmla="*/ 0 h 38"/>
                <a:gd name="T4" fmla="*/ 37 w 37"/>
                <a:gd name="T5" fmla="*/ 7 h 38"/>
                <a:gd name="T6" fmla="*/ 31 w 37"/>
                <a:gd name="T7" fmla="*/ 38 h 38"/>
                <a:gd name="T8" fmla="*/ 0 w 37"/>
                <a:gd name="T9" fmla="*/ 3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8">
                  <a:moveTo>
                    <a:pt x="0" y="32"/>
                  </a:moveTo>
                  <a:lnTo>
                    <a:pt x="6" y="0"/>
                  </a:lnTo>
                  <a:lnTo>
                    <a:pt x="37" y="7"/>
                  </a:lnTo>
                  <a:lnTo>
                    <a:pt x="31" y="38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3" name="iṧḻiḋé">
              <a:extLst>
                <a:ext uri="{FF2B5EF4-FFF2-40B4-BE49-F238E27FC236}">
                  <a16:creationId xmlns="" xmlns:a16="http://schemas.microsoft.com/office/drawing/2014/main" id="{3C610F01-F065-4E42-9A49-06F01C0DF1ED}"/>
                </a:ext>
              </a:extLst>
            </p:cNvPr>
            <p:cNvSpPr/>
            <p:nvPr/>
          </p:nvSpPr>
          <p:spPr bwMode="auto">
            <a:xfrm>
              <a:off x="6703917" y="4634353"/>
              <a:ext cx="65446" cy="66900"/>
            </a:xfrm>
            <a:custGeom>
              <a:avLst/>
              <a:gdLst>
                <a:gd name="T0" fmla="*/ 14 w 45"/>
                <a:gd name="T1" fmla="*/ 9 h 46"/>
                <a:gd name="T2" fmla="*/ 37 w 45"/>
                <a:gd name="T3" fmla="*/ 15 h 46"/>
                <a:gd name="T4" fmla="*/ 31 w 45"/>
                <a:gd name="T5" fmla="*/ 36 h 46"/>
                <a:gd name="T6" fmla="*/ 8 w 45"/>
                <a:gd name="T7" fmla="*/ 31 h 46"/>
                <a:gd name="T8" fmla="*/ 14 w 45"/>
                <a:gd name="T9" fmla="*/ 9 h 46"/>
                <a:gd name="T10" fmla="*/ 6 w 45"/>
                <a:gd name="T11" fmla="*/ 0 h 46"/>
                <a:gd name="T12" fmla="*/ 0 w 45"/>
                <a:gd name="T13" fmla="*/ 38 h 46"/>
                <a:gd name="T14" fmla="*/ 37 w 45"/>
                <a:gd name="T15" fmla="*/ 46 h 46"/>
                <a:gd name="T16" fmla="*/ 45 w 45"/>
                <a:gd name="T17" fmla="*/ 6 h 46"/>
                <a:gd name="T18" fmla="*/ 6 w 45"/>
                <a:gd name="T19" fmla="*/ 0 h 46"/>
                <a:gd name="T20" fmla="*/ 6 w 45"/>
                <a:gd name="T2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46">
                  <a:moveTo>
                    <a:pt x="14" y="9"/>
                  </a:moveTo>
                  <a:lnTo>
                    <a:pt x="37" y="15"/>
                  </a:lnTo>
                  <a:lnTo>
                    <a:pt x="31" y="36"/>
                  </a:lnTo>
                  <a:lnTo>
                    <a:pt x="8" y="31"/>
                  </a:lnTo>
                  <a:lnTo>
                    <a:pt x="14" y="9"/>
                  </a:lnTo>
                  <a:close/>
                  <a:moveTo>
                    <a:pt x="6" y="0"/>
                  </a:moveTo>
                  <a:lnTo>
                    <a:pt x="0" y="38"/>
                  </a:lnTo>
                  <a:lnTo>
                    <a:pt x="37" y="46"/>
                  </a:lnTo>
                  <a:lnTo>
                    <a:pt x="45" y="6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4" name="íšḻîďé">
              <a:extLst>
                <a:ext uri="{FF2B5EF4-FFF2-40B4-BE49-F238E27FC236}">
                  <a16:creationId xmlns="" xmlns:a16="http://schemas.microsoft.com/office/drawing/2014/main" id="{2D7F2F8C-0397-47EC-A5F7-3CEE9478CE37}"/>
                </a:ext>
              </a:extLst>
            </p:cNvPr>
            <p:cNvSpPr/>
            <p:nvPr/>
          </p:nvSpPr>
          <p:spPr bwMode="auto">
            <a:xfrm>
              <a:off x="6703917" y="4634353"/>
              <a:ext cx="65446" cy="66900"/>
            </a:xfrm>
            <a:custGeom>
              <a:avLst/>
              <a:gdLst>
                <a:gd name="T0" fmla="*/ 14 w 45"/>
                <a:gd name="T1" fmla="*/ 9 h 46"/>
                <a:gd name="T2" fmla="*/ 37 w 45"/>
                <a:gd name="T3" fmla="*/ 15 h 46"/>
                <a:gd name="T4" fmla="*/ 31 w 45"/>
                <a:gd name="T5" fmla="*/ 36 h 46"/>
                <a:gd name="T6" fmla="*/ 8 w 45"/>
                <a:gd name="T7" fmla="*/ 31 h 46"/>
                <a:gd name="T8" fmla="*/ 14 w 45"/>
                <a:gd name="T9" fmla="*/ 9 h 46"/>
                <a:gd name="T10" fmla="*/ 6 w 45"/>
                <a:gd name="T11" fmla="*/ 0 h 46"/>
                <a:gd name="T12" fmla="*/ 0 w 45"/>
                <a:gd name="T13" fmla="*/ 38 h 46"/>
                <a:gd name="T14" fmla="*/ 37 w 45"/>
                <a:gd name="T15" fmla="*/ 46 h 46"/>
                <a:gd name="T16" fmla="*/ 45 w 45"/>
                <a:gd name="T17" fmla="*/ 6 h 46"/>
                <a:gd name="T18" fmla="*/ 6 w 45"/>
                <a:gd name="T19" fmla="*/ 0 h 46"/>
                <a:gd name="T20" fmla="*/ 6 w 45"/>
                <a:gd name="T2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46">
                  <a:moveTo>
                    <a:pt x="14" y="9"/>
                  </a:moveTo>
                  <a:lnTo>
                    <a:pt x="37" y="15"/>
                  </a:lnTo>
                  <a:lnTo>
                    <a:pt x="31" y="36"/>
                  </a:lnTo>
                  <a:lnTo>
                    <a:pt x="8" y="31"/>
                  </a:lnTo>
                  <a:lnTo>
                    <a:pt x="14" y="9"/>
                  </a:lnTo>
                  <a:moveTo>
                    <a:pt x="6" y="0"/>
                  </a:moveTo>
                  <a:lnTo>
                    <a:pt x="0" y="38"/>
                  </a:lnTo>
                  <a:lnTo>
                    <a:pt x="37" y="46"/>
                  </a:lnTo>
                  <a:lnTo>
                    <a:pt x="45" y="6"/>
                  </a:lnTo>
                  <a:lnTo>
                    <a:pt x="6" y="0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5" name="iṣlïdê">
              <a:extLst>
                <a:ext uri="{FF2B5EF4-FFF2-40B4-BE49-F238E27FC236}">
                  <a16:creationId xmlns="" xmlns:a16="http://schemas.microsoft.com/office/drawing/2014/main" id="{D1B0F4EB-A4FD-4DC3-89F9-1DEED1ECFC59}"/>
                </a:ext>
              </a:extLst>
            </p:cNvPr>
            <p:cNvSpPr/>
            <p:nvPr/>
          </p:nvSpPr>
          <p:spPr bwMode="auto">
            <a:xfrm>
              <a:off x="6651560" y="4628536"/>
              <a:ext cx="55265" cy="53811"/>
            </a:xfrm>
            <a:custGeom>
              <a:avLst/>
              <a:gdLst>
                <a:gd name="T0" fmla="*/ 0 w 38"/>
                <a:gd name="T1" fmla="*/ 31 h 37"/>
                <a:gd name="T2" fmla="*/ 7 w 38"/>
                <a:gd name="T3" fmla="*/ 0 h 37"/>
                <a:gd name="T4" fmla="*/ 38 w 38"/>
                <a:gd name="T5" fmla="*/ 6 h 37"/>
                <a:gd name="T6" fmla="*/ 31 w 38"/>
                <a:gd name="T7" fmla="*/ 37 h 37"/>
                <a:gd name="T8" fmla="*/ 0 w 38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0" y="31"/>
                  </a:moveTo>
                  <a:lnTo>
                    <a:pt x="7" y="0"/>
                  </a:lnTo>
                  <a:lnTo>
                    <a:pt x="38" y="6"/>
                  </a:lnTo>
                  <a:lnTo>
                    <a:pt x="31" y="37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6" name="íšḷîḓe">
              <a:extLst>
                <a:ext uri="{FF2B5EF4-FFF2-40B4-BE49-F238E27FC236}">
                  <a16:creationId xmlns="" xmlns:a16="http://schemas.microsoft.com/office/drawing/2014/main" id="{72770CD1-CFA5-4AD1-AFE8-640DC3DAEF94}"/>
                </a:ext>
              </a:extLst>
            </p:cNvPr>
            <p:cNvSpPr/>
            <p:nvPr/>
          </p:nvSpPr>
          <p:spPr bwMode="auto">
            <a:xfrm>
              <a:off x="6645743" y="4622718"/>
              <a:ext cx="66900" cy="66900"/>
            </a:xfrm>
            <a:custGeom>
              <a:avLst/>
              <a:gdLst>
                <a:gd name="T0" fmla="*/ 15 w 46"/>
                <a:gd name="T1" fmla="*/ 8 h 46"/>
                <a:gd name="T2" fmla="*/ 38 w 46"/>
                <a:gd name="T3" fmla="*/ 14 h 46"/>
                <a:gd name="T4" fmla="*/ 31 w 46"/>
                <a:gd name="T5" fmla="*/ 37 h 46"/>
                <a:gd name="T6" fmla="*/ 11 w 46"/>
                <a:gd name="T7" fmla="*/ 31 h 46"/>
                <a:gd name="T8" fmla="*/ 15 w 46"/>
                <a:gd name="T9" fmla="*/ 8 h 46"/>
                <a:gd name="T10" fmla="*/ 8 w 46"/>
                <a:gd name="T11" fmla="*/ 0 h 46"/>
                <a:gd name="T12" fmla="*/ 0 w 46"/>
                <a:gd name="T13" fmla="*/ 37 h 46"/>
                <a:gd name="T14" fmla="*/ 40 w 46"/>
                <a:gd name="T15" fmla="*/ 46 h 46"/>
                <a:gd name="T16" fmla="*/ 46 w 46"/>
                <a:gd name="T17" fmla="*/ 8 h 46"/>
                <a:gd name="T18" fmla="*/ 8 w 46"/>
                <a:gd name="T19" fmla="*/ 0 h 46"/>
                <a:gd name="T20" fmla="*/ 8 w 46"/>
                <a:gd name="T2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" h="46">
                  <a:moveTo>
                    <a:pt x="15" y="8"/>
                  </a:moveTo>
                  <a:lnTo>
                    <a:pt x="38" y="14"/>
                  </a:lnTo>
                  <a:lnTo>
                    <a:pt x="31" y="37"/>
                  </a:lnTo>
                  <a:lnTo>
                    <a:pt x="11" y="31"/>
                  </a:lnTo>
                  <a:lnTo>
                    <a:pt x="15" y="8"/>
                  </a:lnTo>
                  <a:close/>
                  <a:moveTo>
                    <a:pt x="8" y="0"/>
                  </a:moveTo>
                  <a:lnTo>
                    <a:pt x="0" y="37"/>
                  </a:lnTo>
                  <a:lnTo>
                    <a:pt x="40" y="46"/>
                  </a:lnTo>
                  <a:lnTo>
                    <a:pt x="46" y="8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7" name="îslíḑe">
              <a:extLst>
                <a:ext uri="{FF2B5EF4-FFF2-40B4-BE49-F238E27FC236}">
                  <a16:creationId xmlns="" xmlns:a16="http://schemas.microsoft.com/office/drawing/2014/main" id="{A7203892-EA07-4064-B923-311CB5B0FA9A}"/>
                </a:ext>
              </a:extLst>
            </p:cNvPr>
            <p:cNvSpPr/>
            <p:nvPr/>
          </p:nvSpPr>
          <p:spPr bwMode="auto">
            <a:xfrm>
              <a:off x="6645743" y="4622718"/>
              <a:ext cx="66900" cy="66900"/>
            </a:xfrm>
            <a:custGeom>
              <a:avLst/>
              <a:gdLst>
                <a:gd name="T0" fmla="*/ 15 w 46"/>
                <a:gd name="T1" fmla="*/ 8 h 46"/>
                <a:gd name="T2" fmla="*/ 38 w 46"/>
                <a:gd name="T3" fmla="*/ 14 h 46"/>
                <a:gd name="T4" fmla="*/ 31 w 46"/>
                <a:gd name="T5" fmla="*/ 37 h 46"/>
                <a:gd name="T6" fmla="*/ 11 w 46"/>
                <a:gd name="T7" fmla="*/ 31 h 46"/>
                <a:gd name="T8" fmla="*/ 15 w 46"/>
                <a:gd name="T9" fmla="*/ 8 h 46"/>
                <a:gd name="T10" fmla="*/ 8 w 46"/>
                <a:gd name="T11" fmla="*/ 0 h 46"/>
                <a:gd name="T12" fmla="*/ 0 w 46"/>
                <a:gd name="T13" fmla="*/ 37 h 46"/>
                <a:gd name="T14" fmla="*/ 40 w 46"/>
                <a:gd name="T15" fmla="*/ 46 h 46"/>
                <a:gd name="T16" fmla="*/ 46 w 46"/>
                <a:gd name="T17" fmla="*/ 8 h 46"/>
                <a:gd name="T18" fmla="*/ 8 w 46"/>
                <a:gd name="T19" fmla="*/ 0 h 46"/>
                <a:gd name="T20" fmla="*/ 8 w 46"/>
                <a:gd name="T2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" h="46">
                  <a:moveTo>
                    <a:pt x="15" y="8"/>
                  </a:moveTo>
                  <a:lnTo>
                    <a:pt x="38" y="14"/>
                  </a:lnTo>
                  <a:lnTo>
                    <a:pt x="31" y="37"/>
                  </a:lnTo>
                  <a:lnTo>
                    <a:pt x="11" y="31"/>
                  </a:lnTo>
                  <a:lnTo>
                    <a:pt x="15" y="8"/>
                  </a:lnTo>
                  <a:moveTo>
                    <a:pt x="8" y="0"/>
                  </a:moveTo>
                  <a:lnTo>
                    <a:pt x="0" y="37"/>
                  </a:lnTo>
                  <a:lnTo>
                    <a:pt x="40" y="46"/>
                  </a:lnTo>
                  <a:lnTo>
                    <a:pt x="46" y="8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8" name="ïsḷîḓê">
              <a:extLst>
                <a:ext uri="{FF2B5EF4-FFF2-40B4-BE49-F238E27FC236}">
                  <a16:creationId xmlns="" xmlns:a16="http://schemas.microsoft.com/office/drawing/2014/main" id="{E3DB108E-C28C-4A39-AD98-E11105357293}"/>
                </a:ext>
              </a:extLst>
            </p:cNvPr>
            <p:cNvSpPr/>
            <p:nvPr/>
          </p:nvSpPr>
          <p:spPr bwMode="auto">
            <a:xfrm>
              <a:off x="6586114" y="4616901"/>
              <a:ext cx="62537" cy="111985"/>
            </a:xfrm>
            <a:custGeom>
              <a:avLst/>
              <a:gdLst>
                <a:gd name="T0" fmla="*/ 0 w 43"/>
                <a:gd name="T1" fmla="*/ 70 h 77"/>
                <a:gd name="T2" fmla="*/ 14 w 43"/>
                <a:gd name="T3" fmla="*/ 0 h 77"/>
                <a:gd name="T4" fmla="*/ 43 w 43"/>
                <a:gd name="T5" fmla="*/ 6 h 77"/>
                <a:gd name="T6" fmla="*/ 29 w 43"/>
                <a:gd name="T7" fmla="*/ 77 h 77"/>
                <a:gd name="T8" fmla="*/ 0 w 43"/>
                <a:gd name="T9" fmla="*/ 7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77">
                  <a:moveTo>
                    <a:pt x="0" y="70"/>
                  </a:moveTo>
                  <a:lnTo>
                    <a:pt x="14" y="0"/>
                  </a:lnTo>
                  <a:lnTo>
                    <a:pt x="43" y="6"/>
                  </a:lnTo>
                  <a:lnTo>
                    <a:pt x="29" y="77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9" name="ïşľiďè">
              <a:extLst>
                <a:ext uri="{FF2B5EF4-FFF2-40B4-BE49-F238E27FC236}">
                  <a16:creationId xmlns="" xmlns:a16="http://schemas.microsoft.com/office/drawing/2014/main" id="{0A8001BE-FEBE-4D0B-998E-59E3C82B0DBC}"/>
                </a:ext>
              </a:extLst>
            </p:cNvPr>
            <p:cNvSpPr/>
            <p:nvPr/>
          </p:nvSpPr>
          <p:spPr bwMode="auto">
            <a:xfrm>
              <a:off x="6575934" y="4611084"/>
              <a:ext cx="81443" cy="123620"/>
            </a:xfrm>
            <a:custGeom>
              <a:avLst/>
              <a:gdLst>
                <a:gd name="T0" fmla="*/ 23 w 56"/>
                <a:gd name="T1" fmla="*/ 8 h 85"/>
                <a:gd name="T2" fmla="*/ 46 w 56"/>
                <a:gd name="T3" fmla="*/ 14 h 85"/>
                <a:gd name="T4" fmla="*/ 40 w 56"/>
                <a:gd name="T5" fmla="*/ 45 h 85"/>
                <a:gd name="T6" fmla="*/ 34 w 56"/>
                <a:gd name="T7" fmla="*/ 74 h 85"/>
                <a:gd name="T8" fmla="*/ 11 w 56"/>
                <a:gd name="T9" fmla="*/ 70 h 85"/>
                <a:gd name="T10" fmla="*/ 17 w 56"/>
                <a:gd name="T11" fmla="*/ 39 h 85"/>
                <a:gd name="T12" fmla="*/ 23 w 56"/>
                <a:gd name="T13" fmla="*/ 8 h 85"/>
                <a:gd name="T14" fmla="*/ 17 w 56"/>
                <a:gd name="T15" fmla="*/ 0 h 85"/>
                <a:gd name="T16" fmla="*/ 9 w 56"/>
                <a:gd name="T17" fmla="*/ 37 h 85"/>
                <a:gd name="T18" fmla="*/ 0 w 56"/>
                <a:gd name="T19" fmla="*/ 76 h 85"/>
                <a:gd name="T20" fmla="*/ 40 w 56"/>
                <a:gd name="T21" fmla="*/ 85 h 85"/>
                <a:gd name="T22" fmla="*/ 48 w 56"/>
                <a:gd name="T23" fmla="*/ 45 h 85"/>
                <a:gd name="T24" fmla="*/ 56 w 56"/>
                <a:gd name="T25" fmla="*/ 8 h 85"/>
                <a:gd name="T26" fmla="*/ 17 w 56"/>
                <a:gd name="T27" fmla="*/ 0 h 85"/>
                <a:gd name="T28" fmla="*/ 17 w 56"/>
                <a:gd name="T29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6" h="85">
                  <a:moveTo>
                    <a:pt x="23" y="8"/>
                  </a:moveTo>
                  <a:lnTo>
                    <a:pt x="46" y="14"/>
                  </a:lnTo>
                  <a:lnTo>
                    <a:pt x="40" y="45"/>
                  </a:lnTo>
                  <a:lnTo>
                    <a:pt x="34" y="74"/>
                  </a:lnTo>
                  <a:lnTo>
                    <a:pt x="11" y="70"/>
                  </a:lnTo>
                  <a:lnTo>
                    <a:pt x="17" y="39"/>
                  </a:lnTo>
                  <a:lnTo>
                    <a:pt x="23" y="8"/>
                  </a:lnTo>
                  <a:close/>
                  <a:moveTo>
                    <a:pt x="17" y="0"/>
                  </a:moveTo>
                  <a:lnTo>
                    <a:pt x="9" y="37"/>
                  </a:lnTo>
                  <a:lnTo>
                    <a:pt x="0" y="76"/>
                  </a:lnTo>
                  <a:lnTo>
                    <a:pt x="40" y="85"/>
                  </a:lnTo>
                  <a:lnTo>
                    <a:pt x="48" y="45"/>
                  </a:lnTo>
                  <a:lnTo>
                    <a:pt x="56" y="8"/>
                  </a:lnTo>
                  <a:lnTo>
                    <a:pt x="17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0" name="ï$ḻíḋe">
              <a:extLst>
                <a:ext uri="{FF2B5EF4-FFF2-40B4-BE49-F238E27FC236}">
                  <a16:creationId xmlns="" xmlns:a16="http://schemas.microsoft.com/office/drawing/2014/main" id="{55D56F3A-20A7-4FE8-8A02-14D9F6430028}"/>
                </a:ext>
              </a:extLst>
            </p:cNvPr>
            <p:cNvSpPr/>
            <p:nvPr/>
          </p:nvSpPr>
          <p:spPr bwMode="auto">
            <a:xfrm>
              <a:off x="6575934" y="4611084"/>
              <a:ext cx="81443" cy="123620"/>
            </a:xfrm>
            <a:custGeom>
              <a:avLst/>
              <a:gdLst>
                <a:gd name="T0" fmla="*/ 23 w 56"/>
                <a:gd name="T1" fmla="*/ 8 h 85"/>
                <a:gd name="T2" fmla="*/ 46 w 56"/>
                <a:gd name="T3" fmla="*/ 14 h 85"/>
                <a:gd name="T4" fmla="*/ 40 w 56"/>
                <a:gd name="T5" fmla="*/ 45 h 85"/>
                <a:gd name="T6" fmla="*/ 34 w 56"/>
                <a:gd name="T7" fmla="*/ 74 h 85"/>
                <a:gd name="T8" fmla="*/ 11 w 56"/>
                <a:gd name="T9" fmla="*/ 70 h 85"/>
                <a:gd name="T10" fmla="*/ 17 w 56"/>
                <a:gd name="T11" fmla="*/ 39 h 85"/>
                <a:gd name="T12" fmla="*/ 23 w 56"/>
                <a:gd name="T13" fmla="*/ 8 h 85"/>
                <a:gd name="T14" fmla="*/ 17 w 56"/>
                <a:gd name="T15" fmla="*/ 0 h 85"/>
                <a:gd name="T16" fmla="*/ 9 w 56"/>
                <a:gd name="T17" fmla="*/ 37 h 85"/>
                <a:gd name="T18" fmla="*/ 0 w 56"/>
                <a:gd name="T19" fmla="*/ 76 h 85"/>
                <a:gd name="T20" fmla="*/ 40 w 56"/>
                <a:gd name="T21" fmla="*/ 85 h 85"/>
                <a:gd name="T22" fmla="*/ 48 w 56"/>
                <a:gd name="T23" fmla="*/ 45 h 85"/>
                <a:gd name="T24" fmla="*/ 56 w 56"/>
                <a:gd name="T25" fmla="*/ 8 h 85"/>
                <a:gd name="T26" fmla="*/ 17 w 56"/>
                <a:gd name="T27" fmla="*/ 0 h 85"/>
                <a:gd name="T28" fmla="*/ 17 w 56"/>
                <a:gd name="T29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6" h="85">
                  <a:moveTo>
                    <a:pt x="23" y="8"/>
                  </a:moveTo>
                  <a:lnTo>
                    <a:pt x="46" y="14"/>
                  </a:lnTo>
                  <a:lnTo>
                    <a:pt x="40" y="45"/>
                  </a:lnTo>
                  <a:lnTo>
                    <a:pt x="34" y="74"/>
                  </a:lnTo>
                  <a:lnTo>
                    <a:pt x="11" y="70"/>
                  </a:lnTo>
                  <a:lnTo>
                    <a:pt x="17" y="39"/>
                  </a:lnTo>
                  <a:lnTo>
                    <a:pt x="23" y="8"/>
                  </a:lnTo>
                  <a:moveTo>
                    <a:pt x="17" y="0"/>
                  </a:moveTo>
                  <a:lnTo>
                    <a:pt x="9" y="37"/>
                  </a:lnTo>
                  <a:lnTo>
                    <a:pt x="0" y="76"/>
                  </a:lnTo>
                  <a:lnTo>
                    <a:pt x="40" y="85"/>
                  </a:lnTo>
                  <a:lnTo>
                    <a:pt x="48" y="45"/>
                  </a:lnTo>
                  <a:lnTo>
                    <a:pt x="56" y="8"/>
                  </a:lnTo>
                  <a:lnTo>
                    <a:pt x="17" y="0"/>
                  </a:lnTo>
                  <a:lnTo>
                    <a:pt x="1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1" name="íṩḷiḑê">
              <a:extLst>
                <a:ext uri="{FF2B5EF4-FFF2-40B4-BE49-F238E27FC236}">
                  <a16:creationId xmlns="" xmlns:a16="http://schemas.microsoft.com/office/drawing/2014/main" id="{A8CEC2DB-AAA1-4C10-9F08-8813E95C8706}"/>
                </a:ext>
              </a:extLst>
            </p:cNvPr>
            <p:cNvSpPr/>
            <p:nvPr/>
          </p:nvSpPr>
          <p:spPr bwMode="auto">
            <a:xfrm>
              <a:off x="6539575" y="4605266"/>
              <a:ext cx="55265" cy="53811"/>
            </a:xfrm>
            <a:custGeom>
              <a:avLst/>
              <a:gdLst>
                <a:gd name="T0" fmla="*/ 0 w 38"/>
                <a:gd name="T1" fmla="*/ 31 h 37"/>
                <a:gd name="T2" fmla="*/ 7 w 38"/>
                <a:gd name="T3" fmla="*/ 0 h 37"/>
                <a:gd name="T4" fmla="*/ 38 w 38"/>
                <a:gd name="T5" fmla="*/ 6 h 37"/>
                <a:gd name="T6" fmla="*/ 32 w 38"/>
                <a:gd name="T7" fmla="*/ 37 h 37"/>
                <a:gd name="T8" fmla="*/ 0 w 38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0" y="31"/>
                  </a:moveTo>
                  <a:lnTo>
                    <a:pt x="7" y="0"/>
                  </a:lnTo>
                  <a:lnTo>
                    <a:pt x="38" y="6"/>
                  </a:lnTo>
                  <a:lnTo>
                    <a:pt x="32" y="37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2" name="íṩḻïḑe">
              <a:extLst>
                <a:ext uri="{FF2B5EF4-FFF2-40B4-BE49-F238E27FC236}">
                  <a16:creationId xmlns="" xmlns:a16="http://schemas.microsoft.com/office/drawing/2014/main" id="{396325D0-5C12-4408-84A9-45CB03AF6247}"/>
                </a:ext>
              </a:extLst>
            </p:cNvPr>
            <p:cNvSpPr/>
            <p:nvPr/>
          </p:nvSpPr>
          <p:spPr bwMode="auto">
            <a:xfrm>
              <a:off x="6530849" y="4597995"/>
              <a:ext cx="69809" cy="66900"/>
            </a:xfrm>
            <a:custGeom>
              <a:avLst/>
              <a:gdLst>
                <a:gd name="T0" fmla="*/ 15 w 48"/>
                <a:gd name="T1" fmla="*/ 11 h 46"/>
                <a:gd name="T2" fmla="*/ 38 w 48"/>
                <a:gd name="T3" fmla="*/ 15 h 46"/>
                <a:gd name="T4" fmla="*/ 33 w 48"/>
                <a:gd name="T5" fmla="*/ 38 h 46"/>
                <a:gd name="T6" fmla="*/ 11 w 48"/>
                <a:gd name="T7" fmla="*/ 31 h 46"/>
                <a:gd name="T8" fmla="*/ 15 w 48"/>
                <a:gd name="T9" fmla="*/ 11 h 46"/>
                <a:gd name="T10" fmla="*/ 8 w 48"/>
                <a:gd name="T11" fmla="*/ 0 h 46"/>
                <a:gd name="T12" fmla="*/ 0 w 48"/>
                <a:gd name="T13" fmla="*/ 40 h 46"/>
                <a:gd name="T14" fmla="*/ 40 w 48"/>
                <a:gd name="T15" fmla="*/ 46 h 46"/>
                <a:gd name="T16" fmla="*/ 48 w 48"/>
                <a:gd name="T17" fmla="*/ 9 h 46"/>
                <a:gd name="T18" fmla="*/ 8 w 48"/>
                <a:gd name="T19" fmla="*/ 0 h 46"/>
                <a:gd name="T20" fmla="*/ 8 w 48"/>
                <a:gd name="T2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6">
                  <a:moveTo>
                    <a:pt x="15" y="11"/>
                  </a:moveTo>
                  <a:lnTo>
                    <a:pt x="38" y="15"/>
                  </a:lnTo>
                  <a:lnTo>
                    <a:pt x="33" y="38"/>
                  </a:lnTo>
                  <a:lnTo>
                    <a:pt x="11" y="31"/>
                  </a:lnTo>
                  <a:lnTo>
                    <a:pt x="15" y="11"/>
                  </a:lnTo>
                  <a:close/>
                  <a:moveTo>
                    <a:pt x="8" y="0"/>
                  </a:moveTo>
                  <a:lnTo>
                    <a:pt x="0" y="40"/>
                  </a:lnTo>
                  <a:lnTo>
                    <a:pt x="40" y="46"/>
                  </a:lnTo>
                  <a:lnTo>
                    <a:pt x="48" y="9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3" name="îšlïďê">
              <a:extLst>
                <a:ext uri="{FF2B5EF4-FFF2-40B4-BE49-F238E27FC236}">
                  <a16:creationId xmlns="" xmlns:a16="http://schemas.microsoft.com/office/drawing/2014/main" id="{8A2644D3-514C-409A-8530-A8704751F2F6}"/>
                </a:ext>
              </a:extLst>
            </p:cNvPr>
            <p:cNvSpPr/>
            <p:nvPr/>
          </p:nvSpPr>
          <p:spPr bwMode="auto">
            <a:xfrm>
              <a:off x="6530849" y="4597995"/>
              <a:ext cx="69809" cy="66900"/>
            </a:xfrm>
            <a:custGeom>
              <a:avLst/>
              <a:gdLst>
                <a:gd name="T0" fmla="*/ 15 w 48"/>
                <a:gd name="T1" fmla="*/ 11 h 46"/>
                <a:gd name="T2" fmla="*/ 38 w 48"/>
                <a:gd name="T3" fmla="*/ 15 h 46"/>
                <a:gd name="T4" fmla="*/ 33 w 48"/>
                <a:gd name="T5" fmla="*/ 38 h 46"/>
                <a:gd name="T6" fmla="*/ 11 w 48"/>
                <a:gd name="T7" fmla="*/ 31 h 46"/>
                <a:gd name="T8" fmla="*/ 15 w 48"/>
                <a:gd name="T9" fmla="*/ 11 h 46"/>
                <a:gd name="T10" fmla="*/ 8 w 48"/>
                <a:gd name="T11" fmla="*/ 0 h 46"/>
                <a:gd name="T12" fmla="*/ 0 w 48"/>
                <a:gd name="T13" fmla="*/ 40 h 46"/>
                <a:gd name="T14" fmla="*/ 40 w 48"/>
                <a:gd name="T15" fmla="*/ 46 h 46"/>
                <a:gd name="T16" fmla="*/ 48 w 48"/>
                <a:gd name="T17" fmla="*/ 9 h 46"/>
                <a:gd name="T18" fmla="*/ 8 w 48"/>
                <a:gd name="T19" fmla="*/ 0 h 46"/>
                <a:gd name="T20" fmla="*/ 8 w 48"/>
                <a:gd name="T2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6">
                  <a:moveTo>
                    <a:pt x="15" y="11"/>
                  </a:moveTo>
                  <a:lnTo>
                    <a:pt x="38" y="15"/>
                  </a:lnTo>
                  <a:lnTo>
                    <a:pt x="33" y="38"/>
                  </a:lnTo>
                  <a:lnTo>
                    <a:pt x="11" y="31"/>
                  </a:lnTo>
                  <a:lnTo>
                    <a:pt x="15" y="11"/>
                  </a:lnTo>
                  <a:moveTo>
                    <a:pt x="8" y="0"/>
                  </a:moveTo>
                  <a:lnTo>
                    <a:pt x="0" y="40"/>
                  </a:lnTo>
                  <a:lnTo>
                    <a:pt x="40" y="46"/>
                  </a:lnTo>
                  <a:lnTo>
                    <a:pt x="48" y="9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4" name="ïṩḻíďe">
              <a:extLst>
                <a:ext uri="{FF2B5EF4-FFF2-40B4-BE49-F238E27FC236}">
                  <a16:creationId xmlns="" xmlns:a16="http://schemas.microsoft.com/office/drawing/2014/main" id="{269ED39F-3414-43D3-81B6-AC10D993C9F5}"/>
                </a:ext>
              </a:extLst>
            </p:cNvPr>
            <p:cNvSpPr/>
            <p:nvPr/>
          </p:nvSpPr>
          <p:spPr bwMode="auto">
            <a:xfrm>
              <a:off x="7004966" y="4643079"/>
              <a:ext cx="167250" cy="75626"/>
            </a:xfrm>
            <a:custGeom>
              <a:avLst/>
              <a:gdLst>
                <a:gd name="T0" fmla="*/ 0 w 115"/>
                <a:gd name="T1" fmla="*/ 30 h 52"/>
                <a:gd name="T2" fmla="*/ 7 w 115"/>
                <a:gd name="T3" fmla="*/ 0 h 52"/>
                <a:gd name="T4" fmla="*/ 115 w 115"/>
                <a:gd name="T5" fmla="*/ 23 h 52"/>
                <a:gd name="T6" fmla="*/ 108 w 115"/>
                <a:gd name="T7" fmla="*/ 52 h 52"/>
                <a:gd name="T8" fmla="*/ 0 w 115"/>
                <a:gd name="T9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52">
                  <a:moveTo>
                    <a:pt x="0" y="30"/>
                  </a:moveTo>
                  <a:lnTo>
                    <a:pt x="7" y="0"/>
                  </a:lnTo>
                  <a:lnTo>
                    <a:pt x="115" y="23"/>
                  </a:lnTo>
                  <a:lnTo>
                    <a:pt x="108" y="52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5" name="í$ḻíḓé">
              <a:extLst>
                <a:ext uri="{FF2B5EF4-FFF2-40B4-BE49-F238E27FC236}">
                  <a16:creationId xmlns="" xmlns:a16="http://schemas.microsoft.com/office/drawing/2014/main" id="{6C0203AE-7CB5-42C4-A691-EFA5A30F2ED1}"/>
                </a:ext>
              </a:extLst>
            </p:cNvPr>
            <p:cNvSpPr/>
            <p:nvPr/>
          </p:nvSpPr>
          <p:spPr bwMode="auto">
            <a:xfrm>
              <a:off x="6996240" y="4634353"/>
              <a:ext cx="181794" cy="94533"/>
            </a:xfrm>
            <a:custGeom>
              <a:avLst/>
              <a:gdLst>
                <a:gd name="T0" fmla="*/ 15 w 125"/>
                <a:gd name="T1" fmla="*/ 11 h 65"/>
                <a:gd name="T2" fmla="*/ 46 w 125"/>
                <a:gd name="T3" fmla="*/ 17 h 65"/>
                <a:gd name="T4" fmla="*/ 85 w 125"/>
                <a:gd name="T5" fmla="*/ 25 h 65"/>
                <a:gd name="T6" fmla="*/ 116 w 125"/>
                <a:gd name="T7" fmla="*/ 31 h 65"/>
                <a:gd name="T8" fmla="*/ 110 w 125"/>
                <a:gd name="T9" fmla="*/ 54 h 65"/>
                <a:gd name="T10" fmla="*/ 81 w 125"/>
                <a:gd name="T11" fmla="*/ 48 h 65"/>
                <a:gd name="T12" fmla="*/ 42 w 125"/>
                <a:gd name="T13" fmla="*/ 40 h 65"/>
                <a:gd name="T14" fmla="*/ 11 w 125"/>
                <a:gd name="T15" fmla="*/ 33 h 65"/>
                <a:gd name="T16" fmla="*/ 15 w 125"/>
                <a:gd name="T17" fmla="*/ 11 h 65"/>
                <a:gd name="T18" fmla="*/ 8 w 125"/>
                <a:gd name="T19" fmla="*/ 0 h 65"/>
                <a:gd name="T20" fmla="*/ 0 w 125"/>
                <a:gd name="T21" fmla="*/ 40 h 65"/>
                <a:gd name="T22" fmla="*/ 40 w 125"/>
                <a:gd name="T23" fmla="*/ 48 h 65"/>
                <a:gd name="T24" fmla="*/ 79 w 125"/>
                <a:gd name="T25" fmla="*/ 56 h 65"/>
                <a:gd name="T26" fmla="*/ 116 w 125"/>
                <a:gd name="T27" fmla="*/ 65 h 65"/>
                <a:gd name="T28" fmla="*/ 125 w 125"/>
                <a:gd name="T29" fmla="*/ 25 h 65"/>
                <a:gd name="T30" fmla="*/ 87 w 125"/>
                <a:gd name="T31" fmla="*/ 17 h 65"/>
                <a:gd name="T32" fmla="*/ 48 w 125"/>
                <a:gd name="T33" fmla="*/ 9 h 65"/>
                <a:gd name="T34" fmla="*/ 8 w 125"/>
                <a:gd name="T35" fmla="*/ 0 h 65"/>
                <a:gd name="T36" fmla="*/ 8 w 125"/>
                <a:gd name="T37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5" h="65">
                  <a:moveTo>
                    <a:pt x="15" y="11"/>
                  </a:moveTo>
                  <a:lnTo>
                    <a:pt x="46" y="17"/>
                  </a:lnTo>
                  <a:lnTo>
                    <a:pt x="85" y="25"/>
                  </a:lnTo>
                  <a:lnTo>
                    <a:pt x="116" y="31"/>
                  </a:lnTo>
                  <a:lnTo>
                    <a:pt x="110" y="54"/>
                  </a:lnTo>
                  <a:lnTo>
                    <a:pt x="81" y="48"/>
                  </a:lnTo>
                  <a:lnTo>
                    <a:pt x="42" y="40"/>
                  </a:lnTo>
                  <a:lnTo>
                    <a:pt x="11" y="33"/>
                  </a:lnTo>
                  <a:lnTo>
                    <a:pt x="15" y="11"/>
                  </a:lnTo>
                  <a:close/>
                  <a:moveTo>
                    <a:pt x="8" y="0"/>
                  </a:moveTo>
                  <a:lnTo>
                    <a:pt x="0" y="40"/>
                  </a:lnTo>
                  <a:lnTo>
                    <a:pt x="40" y="48"/>
                  </a:lnTo>
                  <a:lnTo>
                    <a:pt x="79" y="56"/>
                  </a:lnTo>
                  <a:lnTo>
                    <a:pt x="116" y="65"/>
                  </a:lnTo>
                  <a:lnTo>
                    <a:pt x="125" y="25"/>
                  </a:lnTo>
                  <a:lnTo>
                    <a:pt x="87" y="17"/>
                  </a:lnTo>
                  <a:lnTo>
                    <a:pt x="48" y="9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6" name="isḻide">
              <a:extLst>
                <a:ext uri="{FF2B5EF4-FFF2-40B4-BE49-F238E27FC236}">
                  <a16:creationId xmlns="" xmlns:a16="http://schemas.microsoft.com/office/drawing/2014/main" id="{31950681-EAF7-440B-971F-9BAD60BCE912}"/>
                </a:ext>
              </a:extLst>
            </p:cNvPr>
            <p:cNvSpPr/>
            <p:nvPr/>
          </p:nvSpPr>
          <p:spPr bwMode="auto">
            <a:xfrm>
              <a:off x="6996240" y="4634353"/>
              <a:ext cx="181794" cy="94533"/>
            </a:xfrm>
            <a:custGeom>
              <a:avLst/>
              <a:gdLst>
                <a:gd name="T0" fmla="*/ 15 w 125"/>
                <a:gd name="T1" fmla="*/ 11 h 65"/>
                <a:gd name="T2" fmla="*/ 46 w 125"/>
                <a:gd name="T3" fmla="*/ 17 h 65"/>
                <a:gd name="T4" fmla="*/ 85 w 125"/>
                <a:gd name="T5" fmla="*/ 25 h 65"/>
                <a:gd name="T6" fmla="*/ 116 w 125"/>
                <a:gd name="T7" fmla="*/ 31 h 65"/>
                <a:gd name="T8" fmla="*/ 110 w 125"/>
                <a:gd name="T9" fmla="*/ 54 h 65"/>
                <a:gd name="T10" fmla="*/ 81 w 125"/>
                <a:gd name="T11" fmla="*/ 48 h 65"/>
                <a:gd name="T12" fmla="*/ 42 w 125"/>
                <a:gd name="T13" fmla="*/ 40 h 65"/>
                <a:gd name="T14" fmla="*/ 11 w 125"/>
                <a:gd name="T15" fmla="*/ 33 h 65"/>
                <a:gd name="T16" fmla="*/ 15 w 125"/>
                <a:gd name="T17" fmla="*/ 11 h 65"/>
                <a:gd name="T18" fmla="*/ 8 w 125"/>
                <a:gd name="T19" fmla="*/ 0 h 65"/>
                <a:gd name="T20" fmla="*/ 0 w 125"/>
                <a:gd name="T21" fmla="*/ 40 h 65"/>
                <a:gd name="T22" fmla="*/ 40 w 125"/>
                <a:gd name="T23" fmla="*/ 48 h 65"/>
                <a:gd name="T24" fmla="*/ 79 w 125"/>
                <a:gd name="T25" fmla="*/ 56 h 65"/>
                <a:gd name="T26" fmla="*/ 116 w 125"/>
                <a:gd name="T27" fmla="*/ 65 h 65"/>
                <a:gd name="T28" fmla="*/ 125 w 125"/>
                <a:gd name="T29" fmla="*/ 25 h 65"/>
                <a:gd name="T30" fmla="*/ 87 w 125"/>
                <a:gd name="T31" fmla="*/ 17 h 65"/>
                <a:gd name="T32" fmla="*/ 48 w 125"/>
                <a:gd name="T33" fmla="*/ 9 h 65"/>
                <a:gd name="T34" fmla="*/ 8 w 125"/>
                <a:gd name="T35" fmla="*/ 0 h 65"/>
                <a:gd name="T36" fmla="*/ 8 w 125"/>
                <a:gd name="T37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5" h="65">
                  <a:moveTo>
                    <a:pt x="15" y="11"/>
                  </a:moveTo>
                  <a:lnTo>
                    <a:pt x="46" y="17"/>
                  </a:lnTo>
                  <a:lnTo>
                    <a:pt x="85" y="25"/>
                  </a:lnTo>
                  <a:lnTo>
                    <a:pt x="116" y="31"/>
                  </a:lnTo>
                  <a:lnTo>
                    <a:pt x="110" y="54"/>
                  </a:lnTo>
                  <a:lnTo>
                    <a:pt x="81" y="48"/>
                  </a:lnTo>
                  <a:lnTo>
                    <a:pt x="42" y="40"/>
                  </a:lnTo>
                  <a:lnTo>
                    <a:pt x="11" y="33"/>
                  </a:lnTo>
                  <a:lnTo>
                    <a:pt x="15" y="11"/>
                  </a:lnTo>
                  <a:moveTo>
                    <a:pt x="8" y="0"/>
                  </a:moveTo>
                  <a:lnTo>
                    <a:pt x="0" y="40"/>
                  </a:lnTo>
                  <a:lnTo>
                    <a:pt x="40" y="48"/>
                  </a:lnTo>
                  <a:lnTo>
                    <a:pt x="79" y="56"/>
                  </a:lnTo>
                  <a:lnTo>
                    <a:pt x="116" y="65"/>
                  </a:lnTo>
                  <a:lnTo>
                    <a:pt x="125" y="25"/>
                  </a:lnTo>
                  <a:lnTo>
                    <a:pt x="87" y="17"/>
                  </a:lnTo>
                  <a:lnTo>
                    <a:pt x="48" y="9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7" name="iŝľîḍe">
              <a:extLst>
                <a:ext uri="{FF2B5EF4-FFF2-40B4-BE49-F238E27FC236}">
                  <a16:creationId xmlns="" xmlns:a16="http://schemas.microsoft.com/office/drawing/2014/main" id="{62C56CD8-A4EC-4DED-BBFD-7621A35A28DC}"/>
                </a:ext>
              </a:extLst>
            </p:cNvPr>
            <p:cNvSpPr/>
            <p:nvPr/>
          </p:nvSpPr>
          <p:spPr bwMode="auto">
            <a:xfrm>
              <a:off x="6948247" y="4631444"/>
              <a:ext cx="53811" cy="55265"/>
            </a:xfrm>
            <a:custGeom>
              <a:avLst/>
              <a:gdLst>
                <a:gd name="T0" fmla="*/ 0 w 37"/>
                <a:gd name="T1" fmla="*/ 31 h 38"/>
                <a:gd name="T2" fmla="*/ 6 w 37"/>
                <a:gd name="T3" fmla="*/ 0 h 38"/>
                <a:gd name="T4" fmla="*/ 37 w 37"/>
                <a:gd name="T5" fmla="*/ 6 h 38"/>
                <a:gd name="T6" fmla="*/ 31 w 37"/>
                <a:gd name="T7" fmla="*/ 38 h 38"/>
                <a:gd name="T8" fmla="*/ 0 w 37"/>
                <a:gd name="T9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8">
                  <a:moveTo>
                    <a:pt x="0" y="31"/>
                  </a:moveTo>
                  <a:lnTo>
                    <a:pt x="6" y="0"/>
                  </a:lnTo>
                  <a:lnTo>
                    <a:pt x="37" y="6"/>
                  </a:lnTo>
                  <a:lnTo>
                    <a:pt x="31" y="38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8" name="ïşľíḑe">
              <a:extLst>
                <a:ext uri="{FF2B5EF4-FFF2-40B4-BE49-F238E27FC236}">
                  <a16:creationId xmlns="" xmlns:a16="http://schemas.microsoft.com/office/drawing/2014/main" id="{8967ADB3-D2B8-46A9-B9B1-5319A58B08DF}"/>
                </a:ext>
              </a:extLst>
            </p:cNvPr>
            <p:cNvSpPr/>
            <p:nvPr/>
          </p:nvSpPr>
          <p:spPr bwMode="auto">
            <a:xfrm>
              <a:off x="6939521" y="4622718"/>
              <a:ext cx="68355" cy="69809"/>
            </a:xfrm>
            <a:custGeom>
              <a:avLst/>
              <a:gdLst>
                <a:gd name="T0" fmla="*/ 14 w 47"/>
                <a:gd name="T1" fmla="*/ 10 h 48"/>
                <a:gd name="T2" fmla="*/ 37 w 47"/>
                <a:gd name="T3" fmla="*/ 14 h 48"/>
                <a:gd name="T4" fmla="*/ 33 w 47"/>
                <a:gd name="T5" fmla="*/ 37 h 48"/>
                <a:gd name="T6" fmla="*/ 10 w 47"/>
                <a:gd name="T7" fmla="*/ 33 h 48"/>
                <a:gd name="T8" fmla="*/ 14 w 47"/>
                <a:gd name="T9" fmla="*/ 10 h 48"/>
                <a:gd name="T10" fmla="*/ 8 w 47"/>
                <a:gd name="T11" fmla="*/ 0 h 48"/>
                <a:gd name="T12" fmla="*/ 0 w 47"/>
                <a:gd name="T13" fmla="*/ 39 h 48"/>
                <a:gd name="T14" fmla="*/ 39 w 47"/>
                <a:gd name="T15" fmla="*/ 48 h 48"/>
                <a:gd name="T16" fmla="*/ 47 w 47"/>
                <a:gd name="T17" fmla="*/ 8 h 48"/>
                <a:gd name="T18" fmla="*/ 8 w 47"/>
                <a:gd name="T19" fmla="*/ 0 h 48"/>
                <a:gd name="T20" fmla="*/ 8 w 47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8">
                  <a:moveTo>
                    <a:pt x="14" y="10"/>
                  </a:moveTo>
                  <a:lnTo>
                    <a:pt x="37" y="14"/>
                  </a:lnTo>
                  <a:lnTo>
                    <a:pt x="33" y="37"/>
                  </a:lnTo>
                  <a:lnTo>
                    <a:pt x="10" y="33"/>
                  </a:lnTo>
                  <a:lnTo>
                    <a:pt x="14" y="10"/>
                  </a:lnTo>
                  <a:close/>
                  <a:moveTo>
                    <a:pt x="8" y="0"/>
                  </a:moveTo>
                  <a:lnTo>
                    <a:pt x="0" y="39"/>
                  </a:lnTo>
                  <a:lnTo>
                    <a:pt x="39" y="48"/>
                  </a:lnTo>
                  <a:lnTo>
                    <a:pt x="47" y="8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9" name="ïSľiḑê">
              <a:extLst>
                <a:ext uri="{FF2B5EF4-FFF2-40B4-BE49-F238E27FC236}">
                  <a16:creationId xmlns="" xmlns:a16="http://schemas.microsoft.com/office/drawing/2014/main" id="{6C3DCADC-B1C8-4F0B-B0C4-8EBEEB4B27C2}"/>
                </a:ext>
              </a:extLst>
            </p:cNvPr>
            <p:cNvSpPr/>
            <p:nvPr/>
          </p:nvSpPr>
          <p:spPr bwMode="auto">
            <a:xfrm>
              <a:off x="6939521" y="4622718"/>
              <a:ext cx="68355" cy="69809"/>
            </a:xfrm>
            <a:custGeom>
              <a:avLst/>
              <a:gdLst>
                <a:gd name="T0" fmla="*/ 14 w 47"/>
                <a:gd name="T1" fmla="*/ 10 h 48"/>
                <a:gd name="T2" fmla="*/ 37 w 47"/>
                <a:gd name="T3" fmla="*/ 14 h 48"/>
                <a:gd name="T4" fmla="*/ 33 w 47"/>
                <a:gd name="T5" fmla="*/ 37 h 48"/>
                <a:gd name="T6" fmla="*/ 10 w 47"/>
                <a:gd name="T7" fmla="*/ 33 h 48"/>
                <a:gd name="T8" fmla="*/ 14 w 47"/>
                <a:gd name="T9" fmla="*/ 10 h 48"/>
                <a:gd name="T10" fmla="*/ 8 w 47"/>
                <a:gd name="T11" fmla="*/ 0 h 48"/>
                <a:gd name="T12" fmla="*/ 0 w 47"/>
                <a:gd name="T13" fmla="*/ 39 h 48"/>
                <a:gd name="T14" fmla="*/ 39 w 47"/>
                <a:gd name="T15" fmla="*/ 48 h 48"/>
                <a:gd name="T16" fmla="*/ 47 w 47"/>
                <a:gd name="T17" fmla="*/ 8 h 48"/>
                <a:gd name="T18" fmla="*/ 8 w 47"/>
                <a:gd name="T19" fmla="*/ 0 h 48"/>
                <a:gd name="T20" fmla="*/ 8 w 47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8">
                  <a:moveTo>
                    <a:pt x="14" y="10"/>
                  </a:moveTo>
                  <a:lnTo>
                    <a:pt x="37" y="14"/>
                  </a:lnTo>
                  <a:lnTo>
                    <a:pt x="33" y="37"/>
                  </a:lnTo>
                  <a:lnTo>
                    <a:pt x="10" y="33"/>
                  </a:lnTo>
                  <a:lnTo>
                    <a:pt x="14" y="10"/>
                  </a:lnTo>
                  <a:moveTo>
                    <a:pt x="8" y="0"/>
                  </a:moveTo>
                  <a:lnTo>
                    <a:pt x="0" y="39"/>
                  </a:lnTo>
                  <a:lnTo>
                    <a:pt x="39" y="48"/>
                  </a:lnTo>
                  <a:lnTo>
                    <a:pt x="47" y="8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0" name="iSļîḑè">
              <a:extLst>
                <a:ext uri="{FF2B5EF4-FFF2-40B4-BE49-F238E27FC236}">
                  <a16:creationId xmlns="" xmlns:a16="http://schemas.microsoft.com/office/drawing/2014/main" id="{7CD300C9-40A6-4D6F-B6CA-45BBD5219E8D}"/>
                </a:ext>
              </a:extLst>
            </p:cNvPr>
            <p:cNvSpPr/>
            <p:nvPr/>
          </p:nvSpPr>
          <p:spPr bwMode="auto">
            <a:xfrm>
              <a:off x="6890073" y="4619810"/>
              <a:ext cx="55265" cy="53811"/>
            </a:xfrm>
            <a:custGeom>
              <a:avLst/>
              <a:gdLst>
                <a:gd name="T0" fmla="*/ 0 w 38"/>
                <a:gd name="T1" fmla="*/ 31 h 37"/>
                <a:gd name="T2" fmla="*/ 7 w 38"/>
                <a:gd name="T3" fmla="*/ 0 h 37"/>
                <a:gd name="T4" fmla="*/ 38 w 38"/>
                <a:gd name="T5" fmla="*/ 6 h 37"/>
                <a:gd name="T6" fmla="*/ 32 w 38"/>
                <a:gd name="T7" fmla="*/ 37 h 37"/>
                <a:gd name="T8" fmla="*/ 0 w 38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0" y="31"/>
                  </a:moveTo>
                  <a:lnTo>
                    <a:pt x="7" y="0"/>
                  </a:lnTo>
                  <a:lnTo>
                    <a:pt x="38" y="6"/>
                  </a:lnTo>
                  <a:lnTo>
                    <a:pt x="32" y="37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1" name="iṧḷíḓè">
              <a:extLst>
                <a:ext uri="{FF2B5EF4-FFF2-40B4-BE49-F238E27FC236}">
                  <a16:creationId xmlns="" xmlns:a16="http://schemas.microsoft.com/office/drawing/2014/main" id="{A022F2AA-B5BD-4ADF-B0A7-8370778C5E71}"/>
                </a:ext>
              </a:extLst>
            </p:cNvPr>
            <p:cNvSpPr/>
            <p:nvPr/>
          </p:nvSpPr>
          <p:spPr bwMode="auto">
            <a:xfrm>
              <a:off x="6884256" y="4613992"/>
              <a:ext cx="66900" cy="65446"/>
            </a:xfrm>
            <a:custGeom>
              <a:avLst/>
              <a:gdLst>
                <a:gd name="T0" fmla="*/ 15 w 46"/>
                <a:gd name="T1" fmla="*/ 8 h 45"/>
                <a:gd name="T2" fmla="*/ 38 w 46"/>
                <a:gd name="T3" fmla="*/ 14 h 45"/>
                <a:gd name="T4" fmla="*/ 31 w 46"/>
                <a:gd name="T5" fmla="*/ 35 h 45"/>
                <a:gd name="T6" fmla="*/ 9 w 46"/>
                <a:gd name="T7" fmla="*/ 31 h 45"/>
                <a:gd name="T8" fmla="*/ 15 w 46"/>
                <a:gd name="T9" fmla="*/ 8 h 45"/>
                <a:gd name="T10" fmla="*/ 9 w 46"/>
                <a:gd name="T11" fmla="*/ 0 h 45"/>
                <a:gd name="T12" fmla="*/ 0 w 46"/>
                <a:gd name="T13" fmla="*/ 37 h 45"/>
                <a:gd name="T14" fmla="*/ 38 w 46"/>
                <a:gd name="T15" fmla="*/ 45 h 45"/>
                <a:gd name="T16" fmla="*/ 46 w 46"/>
                <a:gd name="T17" fmla="*/ 6 h 45"/>
                <a:gd name="T18" fmla="*/ 9 w 46"/>
                <a:gd name="T19" fmla="*/ 0 h 45"/>
                <a:gd name="T20" fmla="*/ 9 w 46"/>
                <a:gd name="T2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" h="45">
                  <a:moveTo>
                    <a:pt x="15" y="8"/>
                  </a:moveTo>
                  <a:lnTo>
                    <a:pt x="38" y="14"/>
                  </a:lnTo>
                  <a:lnTo>
                    <a:pt x="31" y="35"/>
                  </a:lnTo>
                  <a:lnTo>
                    <a:pt x="9" y="31"/>
                  </a:lnTo>
                  <a:lnTo>
                    <a:pt x="15" y="8"/>
                  </a:lnTo>
                  <a:close/>
                  <a:moveTo>
                    <a:pt x="9" y="0"/>
                  </a:moveTo>
                  <a:lnTo>
                    <a:pt x="0" y="37"/>
                  </a:lnTo>
                  <a:lnTo>
                    <a:pt x="38" y="45"/>
                  </a:lnTo>
                  <a:lnTo>
                    <a:pt x="46" y="6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2" name="íṩḻiḑe">
              <a:extLst>
                <a:ext uri="{FF2B5EF4-FFF2-40B4-BE49-F238E27FC236}">
                  <a16:creationId xmlns="" xmlns:a16="http://schemas.microsoft.com/office/drawing/2014/main" id="{CAA88F87-64AB-409D-834C-51ABD8B482DC}"/>
                </a:ext>
              </a:extLst>
            </p:cNvPr>
            <p:cNvSpPr/>
            <p:nvPr/>
          </p:nvSpPr>
          <p:spPr bwMode="auto">
            <a:xfrm>
              <a:off x="6884256" y="4613992"/>
              <a:ext cx="66900" cy="65446"/>
            </a:xfrm>
            <a:custGeom>
              <a:avLst/>
              <a:gdLst>
                <a:gd name="T0" fmla="*/ 15 w 46"/>
                <a:gd name="T1" fmla="*/ 8 h 45"/>
                <a:gd name="T2" fmla="*/ 38 w 46"/>
                <a:gd name="T3" fmla="*/ 14 h 45"/>
                <a:gd name="T4" fmla="*/ 31 w 46"/>
                <a:gd name="T5" fmla="*/ 35 h 45"/>
                <a:gd name="T6" fmla="*/ 9 w 46"/>
                <a:gd name="T7" fmla="*/ 31 h 45"/>
                <a:gd name="T8" fmla="*/ 15 w 46"/>
                <a:gd name="T9" fmla="*/ 8 h 45"/>
                <a:gd name="T10" fmla="*/ 9 w 46"/>
                <a:gd name="T11" fmla="*/ 0 h 45"/>
                <a:gd name="T12" fmla="*/ 0 w 46"/>
                <a:gd name="T13" fmla="*/ 37 h 45"/>
                <a:gd name="T14" fmla="*/ 38 w 46"/>
                <a:gd name="T15" fmla="*/ 45 h 45"/>
                <a:gd name="T16" fmla="*/ 46 w 46"/>
                <a:gd name="T17" fmla="*/ 6 h 45"/>
                <a:gd name="T18" fmla="*/ 9 w 46"/>
                <a:gd name="T19" fmla="*/ 0 h 45"/>
                <a:gd name="T20" fmla="*/ 9 w 46"/>
                <a:gd name="T2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" h="45">
                  <a:moveTo>
                    <a:pt x="15" y="8"/>
                  </a:moveTo>
                  <a:lnTo>
                    <a:pt x="38" y="14"/>
                  </a:lnTo>
                  <a:lnTo>
                    <a:pt x="31" y="35"/>
                  </a:lnTo>
                  <a:lnTo>
                    <a:pt x="9" y="31"/>
                  </a:lnTo>
                  <a:lnTo>
                    <a:pt x="15" y="8"/>
                  </a:lnTo>
                  <a:moveTo>
                    <a:pt x="9" y="0"/>
                  </a:moveTo>
                  <a:lnTo>
                    <a:pt x="0" y="37"/>
                  </a:lnTo>
                  <a:lnTo>
                    <a:pt x="38" y="45"/>
                  </a:lnTo>
                  <a:lnTo>
                    <a:pt x="46" y="6"/>
                  </a:lnTo>
                  <a:lnTo>
                    <a:pt x="9" y="0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3" name="ís1ïḍê">
              <a:extLst>
                <a:ext uri="{FF2B5EF4-FFF2-40B4-BE49-F238E27FC236}">
                  <a16:creationId xmlns="" xmlns:a16="http://schemas.microsoft.com/office/drawing/2014/main" id="{7EEEDD4F-D61D-4B94-9927-6576D2067B96}"/>
                </a:ext>
              </a:extLst>
            </p:cNvPr>
            <p:cNvSpPr/>
            <p:nvPr/>
          </p:nvSpPr>
          <p:spPr bwMode="auto">
            <a:xfrm>
              <a:off x="6833353" y="4608175"/>
              <a:ext cx="53811" cy="53811"/>
            </a:xfrm>
            <a:custGeom>
              <a:avLst/>
              <a:gdLst>
                <a:gd name="T0" fmla="*/ 0 w 37"/>
                <a:gd name="T1" fmla="*/ 31 h 37"/>
                <a:gd name="T2" fmla="*/ 6 w 37"/>
                <a:gd name="T3" fmla="*/ 0 h 37"/>
                <a:gd name="T4" fmla="*/ 37 w 37"/>
                <a:gd name="T5" fmla="*/ 6 h 37"/>
                <a:gd name="T6" fmla="*/ 31 w 37"/>
                <a:gd name="T7" fmla="*/ 37 h 37"/>
                <a:gd name="T8" fmla="*/ 0 w 37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7">
                  <a:moveTo>
                    <a:pt x="0" y="31"/>
                  </a:moveTo>
                  <a:lnTo>
                    <a:pt x="6" y="0"/>
                  </a:lnTo>
                  <a:lnTo>
                    <a:pt x="37" y="6"/>
                  </a:lnTo>
                  <a:lnTo>
                    <a:pt x="31" y="37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4" name="ïsļïḑé">
              <a:extLst>
                <a:ext uri="{FF2B5EF4-FFF2-40B4-BE49-F238E27FC236}">
                  <a16:creationId xmlns="" xmlns:a16="http://schemas.microsoft.com/office/drawing/2014/main" id="{167E1316-0C39-4DDE-9138-EAC824F8ABFA}"/>
                </a:ext>
              </a:extLst>
            </p:cNvPr>
            <p:cNvSpPr/>
            <p:nvPr/>
          </p:nvSpPr>
          <p:spPr bwMode="auto">
            <a:xfrm>
              <a:off x="6827536" y="4600904"/>
              <a:ext cx="69809" cy="66900"/>
            </a:xfrm>
            <a:custGeom>
              <a:avLst/>
              <a:gdLst>
                <a:gd name="T0" fmla="*/ 14 w 48"/>
                <a:gd name="T1" fmla="*/ 9 h 46"/>
                <a:gd name="T2" fmla="*/ 37 w 48"/>
                <a:gd name="T3" fmla="*/ 15 h 46"/>
                <a:gd name="T4" fmla="*/ 33 w 48"/>
                <a:gd name="T5" fmla="*/ 38 h 46"/>
                <a:gd name="T6" fmla="*/ 10 w 48"/>
                <a:gd name="T7" fmla="*/ 32 h 46"/>
                <a:gd name="T8" fmla="*/ 14 w 48"/>
                <a:gd name="T9" fmla="*/ 9 h 46"/>
                <a:gd name="T10" fmla="*/ 8 w 48"/>
                <a:gd name="T11" fmla="*/ 0 h 46"/>
                <a:gd name="T12" fmla="*/ 0 w 48"/>
                <a:gd name="T13" fmla="*/ 38 h 46"/>
                <a:gd name="T14" fmla="*/ 39 w 48"/>
                <a:gd name="T15" fmla="*/ 46 h 46"/>
                <a:gd name="T16" fmla="*/ 48 w 48"/>
                <a:gd name="T17" fmla="*/ 9 h 46"/>
                <a:gd name="T18" fmla="*/ 8 w 48"/>
                <a:gd name="T19" fmla="*/ 0 h 46"/>
                <a:gd name="T20" fmla="*/ 8 w 48"/>
                <a:gd name="T2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6">
                  <a:moveTo>
                    <a:pt x="14" y="9"/>
                  </a:moveTo>
                  <a:lnTo>
                    <a:pt x="37" y="15"/>
                  </a:lnTo>
                  <a:lnTo>
                    <a:pt x="33" y="38"/>
                  </a:lnTo>
                  <a:lnTo>
                    <a:pt x="10" y="32"/>
                  </a:lnTo>
                  <a:lnTo>
                    <a:pt x="14" y="9"/>
                  </a:lnTo>
                  <a:close/>
                  <a:moveTo>
                    <a:pt x="8" y="0"/>
                  </a:moveTo>
                  <a:lnTo>
                    <a:pt x="0" y="38"/>
                  </a:lnTo>
                  <a:lnTo>
                    <a:pt x="39" y="46"/>
                  </a:lnTo>
                  <a:lnTo>
                    <a:pt x="48" y="9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5" name="isļiďê">
              <a:extLst>
                <a:ext uri="{FF2B5EF4-FFF2-40B4-BE49-F238E27FC236}">
                  <a16:creationId xmlns="" xmlns:a16="http://schemas.microsoft.com/office/drawing/2014/main" id="{74F35916-3AE7-4CFF-B05F-DD2A6C30532F}"/>
                </a:ext>
              </a:extLst>
            </p:cNvPr>
            <p:cNvSpPr/>
            <p:nvPr/>
          </p:nvSpPr>
          <p:spPr bwMode="auto">
            <a:xfrm>
              <a:off x="6827536" y="4600904"/>
              <a:ext cx="69809" cy="66900"/>
            </a:xfrm>
            <a:custGeom>
              <a:avLst/>
              <a:gdLst>
                <a:gd name="T0" fmla="*/ 14 w 48"/>
                <a:gd name="T1" fmla="*/ 9 h 46"/>
                <a:gd name="T2" fmla="*/ 37 w 48"/>
                <a:gd name="T3" fmla="*/ 15 h 46"/>
                <a:gd name="T4" fmla="*/ 33 w 48"/>
                <a:gd name="T5" fmla="*/ 38 h 46"/>
                <a:gd name="T6" fmla="*/ 10 w 48"/>
                <a:gd name="T7" fmla="*/ 32 h 46"/>
                <a:gd name="T8" fmla="*/ 14 w 48"/>
                <a:gd name="T9" fmla="*/ 9 h 46"/>
                <a:gd name="T10" fmla="*/ 8 w 48"/>
                <a:gd name="T11" fmla="*/ 0 h 46"/>
                <a:gd name="T12" fmla="*/ 0 w 48"/>
                <a:gd name="T13" fmla="*/ 38 h 46"/>
                <a:gd name="T14" fmla="*/ 39 w 48"/>
                <a:gd name="T15" fmla="*/ 46 h 46"/>
                <a:gd name="T16" fmla="*/ 48 w 48"/>
                <a:gd name="T17" fmla="*/ 9 h 46"/>
                <a:gd name="T18" fmla="*/ 8 w 48"/>
                <a:gd name="T19" fmla="*/ 0 h 46"/>
                <a:gd name="T20" fmla="*/ 8 w 48"/>
                <a:gd name="T2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6">
                  <a:moveTo>
                    <a:pt x="14" y="9"/>
                  </a:moveTo>
                  <a:lnTo>
                    <a:pt x="37" y="15"/>
                  </a:lnTo>
                  <a:lnTo>
                    <a:pt x="33" y="38"/>
                  </a:lnTo>
                  <a:lnTo>
                    <a:pt x="10" y="32"/>
                  </a:lnTo>
                  <a:lnTo>
                    <a:pt x="14" y="9"/>
                  </a:lnTo>
                  <a:moveTo>
                    <a:pt x="8" y="0"/>
                  </a:moveTo>
                  <a:lnTo>
                    <a:pt x="0" y="38"/>
                  </a:lnTo>
                  <a:lnTo>
                    <a:pt x="39" y="46"/>
                  </a:lnTo>
                  <a:lnTo>
                    <a:pt x="48" y="9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6" name="îṩ1iḓé">
              <a:extLst>
                <a:ext uri="{FF2B5EF4-FFF2-40B4-BE49-F238E27FC236}">
                  <a16:creationId xmlns="" xmlns:a16="http://schemas.microsoft.com/office/drawing/2014/main" id="{A5C33604-BCC0-4957-A200-1AA3EA8E57E7}"/>
                </a:ext>
              </a:extLst>
            </p:cNvPr>
            <p:cNvSpPr/>
            <p:nvPr/>
          </p:nvSpPr>
          <p:spPr bwMode="auto">
            <a:xfrm>
              <a:off x="6779543" y="4595086"/>
              <a:ext cx="53811" cy="55265"/>
            </a:xfrm>
            <a:custGeom>
              <a:avLst/>
              <a:gdLst>
                <a:gd name="T0" fmla="*/ 0 w 37"/>
                <a:gd name="T1" fmla="*/ 31 h 38"/>
                <a:gd name="T2" fmla="*/ 6 w 37"/>
                <a:gd name="T3" fmla="*/ 0 h 38"/>
                <a:gd name="T4" fmla="*/ 37 w 37"/>
                <a:gd name="T5" fmla="*/ 7 h 38"/>
                <a:gd name="T6" fmla="*/ 29 w 37"/>
                <a:gd name="T7" fmla="*/ 38 h 38"/>
                <a:gd name="T8" fmla="*/ 0 w 37"/>
                <a:gd name="T9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8">
                  <a:moveTo>
                    <a:pt x="0" y="31"/>
                  </a:moveTo>
                  <a:lnTo>
                    <a:pt x="6" y="0"/>
                  </a:lnTo>
                  <a:lnTo>
                    <a:pt x="37" y="7"/>
                  </a:lnTo>
                  <a:lnTo>
                    <a:pt x="29" y="38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7" name="íṥ1ïďe">
              <a:extLst>
                <a:ext uri="{FF2B5EF4-FFF2-40B4-BE49-F238E27FC236}">
                  <a16:creationId xmlns="" xmlns:a16="http://schemas.microsoft.com/office/drawing/2014/main" id="{14DEDF06-7892-45B9-A383-822329EDD90B}"/>
                </a:ext>
              </a:extLst>
            </p:cNvPr>
            <p:cNvSpPr/>
            <p:nvPr/>
          </p:nvSpPr>
          <p:spPr bwMode="auto">
            <a:xfrm>
              <a:off x="6769362" y="4589269"/>
              <a:ext cx="69809" cy="66900"/>
            </a:xfrm>
            <a:custGeom>
              <a:avLst/>
              <a:gdLst>
                <a:gd name="T0" fmla="*/ 15 w 48"/>
                <a:gd name="T1" fmla="*/ 8 h 46"/>
                <a:gd name="T2" fmla="*/ 38 w 48"/>
                <a:gd name="T3" fmla="*/ 15 h 46"/>
                <a:gd name="T4" fmla="*/ 34 w 48"/>
                <a:gd name="T5" fmla="*/ 37 h 46"/>
                <a:gd name="T6" fmla="*/ 11 w 48"/>
                <a:gd name="T7" fmla="*/ 31 h 46"/>
                <a:gd name="T8" fmla="*/ 15 w 48"/>
                <a:gd name="T9" fmla="*/ 8 h 46"/>
                <a:gd name="T10" fmla="*/ 9 w 48"/>
                <a:gd name="T11" fmla="*/ 0 h 46"/>
                <a:gd name="T12" fmla="*/ 0 w 48"/>
                <a:gd name="T13" fmla="*/ 37 h 46"/>
                <a:gd name="T14" fmla="*/ 40 w 48"/>
                <a:gd name="T15" fmla="*/ 46 h 46"/>
                <a:gd name="T16" fmla="*/ 48 w 48"/>
                <a:gd name="T17" fmla="*/ 8 h 46"/>
                <a:gd name="T18" fmla="*/ 9 w 48"/>
                <a:gd name="T19" fmla="*/ 0 h 46"/>
                <a:gd name="T20" fmla="*/ 9 w 48"/>
                <a:gd name="T2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6">
                  <a:moveTo>
                    <a:pt x="15" y="8"/>
                  </a:moveTo>
                  <a:lnTo>
                    <a:pt x="38" y="15"/>
                  </a:lnTo>
                  <a:lnTo>
                    <a:pt x="34" y="37"/>
                  </a:lnTo>
                  <a:lnTo>
                    <a:pt x="11" y="31"/>
                  </a:lnTo>
                  <a:lnTo>
                    <a:pt x="15" y="8"/>
                  </a:lnTo>
                  <a:close/>
                  <a:moveTo>
                    <a:pt x="9" y="0"/>
                  </a:moveTo>
                  <a:lnTo>
                    <a:pt x="0" y="37"/>
                  </a:lnTo>
                  <a:lnTo>
                    <a:pt x="40" y="46"/>
                  </a:lnTo>
                  <a:lnTo>
                    <a:pt x="48" y="8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8" name="iŝľíḓè">
              <a:extLst>
                <a:ext uri="{FF2B5EF4-FFF2-40B4-BE49-F238E27FC236}">
                  <a16:creationId xmlns="" xmlns:a16="http://schemas.microsoft.com/office/drawing/2014/main" id="{2B8E65B0-C638-4CF1-B5DF-ECF9B8F114C7}"/>
                </a:ext>
              </a:extLst>
            </p:cNvPr>
            <p:cNvSpPr/>
            <p:nvPr/>
          </p:nvSpPr>
          <p:spPr bwMode="auto">
            <a:xfrm>
              <a:off x="6769362" y="4589269"/>
              <a:ext cx="69809" cy="66900"/>
            </a:xfrm>
            <a:custGeom>
              <a:avLst/>
              <a:gdLst>
                <a:gd name="T0" fmla="*/ 15 w 48"/>
                <a:gd name="T1" fmla="*/ 8 h 46"/>
                <a:gd name="T2" fmla="*/ 38 w 48"/>
                <a:gd name="T3" fmla="*/ 15 h 46"/>
                <a:gd name="T4" fmla="*/ 34 w 48"/>
                <a:gd name="T5" fmla="*/ 37 h 46"/>
                <a:gd name="T6" fmla="*/ 11 w 48"/>
                <a:gd name="T7" fmla="*/ 31 h 46"/>
                <a:gd name="T8" fmla="*/ 15 w 48"/>
                <a:gd name="T9" fmla="*/ 8 h 46"/>
                <a:gd name="T10" fmla="*/ 9 w 48"/>
                <a:gd name="T11" fmla="*/ 0 h 46"/>
                <a:gd name="T12" fmla="*/ 0 w 48"/>
                <a:gd name="T13" fmla="*/ 37 h 46"/>
                <a:gd name="T14" fmla="*/ 40 w 48"/>
                <a:gd name="T15" fmla="*/ 46 h 46"/>
                <a:gd name="T16" fmla="*/ 48 w 48"/>
                <a:gd name="T17" fmla="*/ 8 h 46"/>
                <a:gd name="T18" fmla="*/ 9 w 48"/>
                <a:gd name="T19" fmla="*/ 0 h 46"/>
                <a:gd name="T20" fmla="*/ 9 w 48"/>
                <a:gd name="T2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6">
                  <a:moveTo>
                    <a:pt x="15" y="8"/>
                  </a:moveTo>
                  <a:lnTo>
                    <a:pt x="38" y="15"/>
                  </a:lnTo>
                  <a:lnTo>
                    <a:pt x="34" y="37"/>
                  </a:lnTo>
                  <a:lnTo>
                    <a:pt x="11" y="31"/>
                  </a:lnTo>
                  <a:lnTo>
                    <a:pt x="15" y="8"/>
                  </a:lnTo>
                  <a:moveTo>
                    <a:pt x="9" y="0"/>
                  </a:moveTo>
                  <a:lnTo>
                    <a:pt x="0" y="37"/>
                  </a:lnTo>
                  <a:lnTo>
                    <a:pt x="40" y="46"/>
                  </a:lnTo>
                  <a:lnTo>
                    <a:pt x="48" y="8"/>
                  </a:lnTo>
                  <a:lnTo>
                    <a:pt x="9" y="0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9" name="ïśļîďè">
              <a:extLst>
                <a:ext uri="{FF2B5EF4-FFF2-40B4-BE49-F238E27FC236}">
                  <a16:creationId xmlns="" xmlns:a16="http://schemas.microsoft.com/office/drawing/2014/main" id="{5F980A5E-B01C-40DA-B3CE-E075F120BEAA}"/>
                </a:ext>
              </a:extLst>
            </p:cNvPr>
            <p:cNvSpPr/>
            <p:nvPr/>
          </p:nvSpPr>
          <p:spPr bwMode="auto">
            <a:xfrm>
              <a:off x="6721369" y="4583451"/>
              <a:ext cx="53811" cy="53811"/>
            </a:xfrm>
            <a:custGeom>
              <a:avLst/>
              <a:gdLst>
                <a:gd name="T0" fmla="*/ 0 w 37"/>
                <a:gd name="T1" fmla="*/ 31 h 37"/>
                <a:gd name="T2" fmla="*/ 6 w 37"/>
                <a:gd name="T3" fmla="*/ 0 h 37"/>
                <a:gd name="T4" fmla="*/ 37 w 37"/>
                <a:gd name="T5" fmla="*/ 6 h 37"/>
                <a:gd name="T6" fmla="*/ 31 w 37"/>
                <a:gd name="T7" fmla="*/ 37 h 37"/>
                <a:gd name="T8" fmla="*/ 0 w 37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7">
                  <a:moveTo>
                    <a:pt x="0" y="31"/>
                  </a:moveTo>
                  <a:lnTo>
                    <a:pt x="6" y="0"/>
                  </a:lnTo>
                  <a:lnTo>
                    <a:pt x="37" y="6"/>
                  </a:lnTo>
                  <a:lnTo>
                    <a:pt x="31" y="37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0" name="ïslïḋé">
              <a:extLst>
                <a:ext uri="{FF2B5EF4-FFF2-40B4-BE49-F238E27FC236}">
                  <a16:creationId xmlns="" xmlns:a16="http://schemas.microsoft.com/office/drawing/2014/main" id="{793895DC-4213-4E96-85D9-0D5334566192}"/>
                </a:ext>
              </a:extLst>
            </p:cNvPr>
            <p:cNvSpPr/>
            <p:nvPr/>
          </p:nvSpPr>
          <p:spPr bwMode="auto">
            <a:xfrm>
              <a:off x="6712643" y="4577634"/>
              <a:ext cx="69809" cy="65446"/>
            </a:xfrm>
            <a:custGeom>
              <a:avLst/>
              <a:gdLst>
                <a:gd name="T0" fmla="*/ 14 w 48"/>
                <a:gd name="T1" fmla="*/ 10 h 45"/>
                <a:gd name="T2" fmla="*/ 37 w 48"/>
                <a:gd name="T3" fmla="*/ 14 h 45"/>
                <a:gd name="T4" fmla="*/ 33 w 48"/>
                <a:gd name="T5" fmla="*/ 37 h 45"/>
                <a:gd name="T6" fmla="*/ 10 w 48"/>
                <a:gd name="T7" fmla="*/ 31 h 45"/>
                <a:gd name="T8" fmla="*/ 14 w 48"/>
                <a:gd name="T9" fmla="*/ 10 h 45"/>
                <a:gd name="T10" fmla="*/ 8 w 48"/>
                <a:gd name="T11" fmla="*/ 0 h 45"/>
                <a:gd name="T12" fmla="*/ 0 w 48"/>
                <a:gd name="T13" fmla="*/ 39 h 45"/>
                <a:gd name="T14" fmla="*/ 39 w 48"/>
                <a:gd name="T15" fmla="*/ 45 h 45"/>
                <a:gd name="T16" fmla="*/ 48 w 48"/>
                <a:gd name="T17" fmla="*/ 8 h 45"/>
                <a:gd name="T18" fmla="*/ 8 w 48"/>
                <a:gd name="T19" fmla="*/ 0 h 45"/>
                <a:gd name="T20" fmla="*/ 8 w 48"/>
                <a:gd name="T2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5">
                  <a:moveTo>
                    <a:pt x="14" y="10"/>
                  </a:moveTo>
                  <a:lnTo>
                    <a:pt x="37" y="14"/>
                  </a:lnTo>
                  <a:lnTo>
                    <a:pt x="33" y="37"/>
                  </a:lnTo>
                  <a:lnTo>
                    <a:pt x="10" y="31"/>
                  </a:lnTo>
                  <a:lnTo>
                    <a:pt x="14" y="10"/>
                  </a:lnTo>
                  <a:close/>
                  <a:moveTo>
                    <a:pt x="8" y="0"/>
                  </a:moveTo>
                  <a:lnTo>
                    <a:pt x="0" y="39"/>
                  </a:lnTo>
                  <a:lnTo>
                    <a:pt x="39" y="45"/>
                  </a:lnTo>
                  <a:lnTo>
                    <a:pt x="48" y="8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1" name="ï$ļïḓe">
              <a:extLst>
                <a:ext uri="{FF2B5EF4-FFF2-40B4-BE49-F238E27FC236}">
                  <a16:creationId xmlns="" xmlns:a16="http://schemas.microsoft.com/office/drawing/2014/main" id="{F15973D0-2D42-4675-97F6-D0A50B75D435}"/>
                </a:ext>
              </a:extLst>
            </p:cNvPr>
            <p:cNvSpPr/>
            <p:nvPr/>
          </p:nvSpPr>
          <p:spPr bwMode="auto">
            <a:xfrm>
              <a:off x="6712643" y="4577634"/>
              <a:ext cx="69809" cy="65446"/>
            </a:xfrm>
            <a:custGeom>
              <a:avLst/>
              <a:gdLst>
                <a:gd name="T0" fmla="*/ 14 w 48"/>
                <a:gd name="T1" fmla="*/ 10 h 45"/>
                <a:gd name="T2" fmla="*/ 37 w 48"/>
                <a:gd name="T3" fmla="*/ 14 h 45"/>
                <a:gd name="T4" fmla="*/ 33 w 48"/>
                <a:gd name="T5" fmla="*/ 37 h 45"/>
                <a:gd name="T6" fmla="*/ 10 w 48"/>
                <a:gd name="T7" fmla="*/ 31 h 45"/>
                <a:gd name="T8" fmla="*/ 14 w 48"/>
                <a:gd name="T9" fmla="*/ 10 h 45"/>
                <a:gd name="T10" fmla="*/ 8 w 48"/>
                <a:gd name="T11" fmla="*/ 0 h 45"/>
                <a:gd name="T12" fmla="*/ 0 w 48"/>
                <a:gd name="T13" fmla="*/ 39 h 45"/>
                <a:gd name="T14" fmla="*/ 39 w 48"/>
                <a:gd name="T15" fmla="*/ 45 h 45"/>
                <a:gd name="T16" fmla="*/ 48 w 48"/>
                <a:gd name="T17" fmla="*/ 8 h 45"/>
                <a:gd name="T18" fmla="*/ 8 w 48"/>
                <a:gd name="T19" fmla="*/ 0 h 45"/>
                <a:gd name="T20" fmla="*/ 8 w 48"/>
                <a:gd name="T2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5">
                  <a:moveTo>
                    <a:pt x="14" y="10"/>
                  </a:moveTo>
                  <a:lnTo>
                    <a:pt x="37" y="14"/>
                  </a:lnTo>
                  <a:lnTo>
                    <a:pt x="33" y="37"/>
                  </a:lnTo>
                  <a:lnTo>
                    <a:pt x="10" y="31"/>
                  </a:lnTo>
                  <a:lnTo>
                    <a:pt x="14" y="10"/>
                  </a:lnTo>
                  <a:moveTo>
                    <a:pt x="8" y="0"/>
                  </a:moveTo>
                  <a:lnTo>
                    <a:pt x="0" y="39"/>
                  </a:lnTo>
                  <a:lnTo>
                    <a:pt x="39" y="45"/>
                  </a:lnTo>
                  <a:lnTo>
                    <a:pt x="48" y="8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2" name="ïśľíḍê">
              <a:extLst>
                <a:ext uri="{FF2B5EF4-FFF2-40B4-BE49-F238E27FC236}">
                  <a16:creationId xmlns="" xmlns:a16="http://schemas.microsoft.com/office/drawing/2014/main" id="{136ED6CF-8536-451A-A16F-4555103A80B7}"/>
                </a:ext>
              </a:extLst>
            </p:cNvPr>
            <p:cNvSpPr/>
            <p:nvPr/>
          </p:nvSpPr>
          <p:spPr bwMode="auto">
            <a:xfrm>
              <a:off x="6664649" y="4571817"/>
              <a:ext cx="53811" cy="53811"/>
            </a:xfrm>
            <a:custGeom>
              <a:avLst/>
              <a:gdLst>
                <a:gd name="T0" fmla="*/ 0 w 37"/>
                <a:gd name="T1" fmla="*/ 31 h 37"/>
                <a:gd name="T2" fmla="*/ 6 w 37"/>
                <a:gd name="T3" fmla="*/ 0 h 37"/>
                <a:gd name="T4" fmla="*/ 37 w 37"/>
                <a:gd name="T5" fmla="*/ 6 h 37"/>
                <a:gd name="T6" fmla="*/ 31 w 37"/>
                <a:gd name="T7" fmla="*/ 37 h 37"/>
                <a:gd name="T8" fmla="*/ 0 w 37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7">
                  <a:moveTo>
                    <a:pt x="0" y="31"/>
                  </a:moveTo>
                  <a:lnTo>
                    <a:pt x="6" y="0"/>
                  </a:lnTo>
                  <a:lnTo>
                    <a:pt x="37" y="6"/>
                  </a:lnTo>
                  <a:lnTo>
                    <a:pt x="31" y="37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3" name="ïšlîḓê">
              <a:extLst>
                <a:ext uri="{FF2B5EF4-FFF2-40B4-BE49-F238E27FC236}">
                  <a16:creationId xmlns="" xmlns:a16="http://schemas.microsoft.com/office/drawing/2014/main" id="{A7AE83DE-FEDF-4C7F-A206-7F39C80EF78D}"/>
                </a:ext>
              </a:extLst>
            </p:cNvPr>
            <p:cNvSpPr/>
            <p:nvPr/>
          </p:nvSpPr>
          <p:spPr bwMode="auto">
            <a:xfrm>
              <a:off x="6657378" y="4565999"/>
              <a:ext cx="66900" cy="68355"/>
            </a:xfrm>
            <a:custGeom>
              <a:avLst/>
              <a:gdLst>
                <a:gd name="T0" fmla="*/ 15 w 46"/>
                <a:gd name="T1" fmla="*/ 10 h 47"/>
                <a:gd name="T2" fmla="*/ 38 w 46"/>
                <a:gd name="T3" fmla="*/ 14 h 47"/>
                <a:gd name="T4" fmla="*/ 32 w 46"/>
                <a:gd name="T5" fmla="*/ 37 h 47"/>
                <a:gd name="T6" fmla="*/ 9 w 46"/>
                <a:gd name="T7" fmla="*/ 33 h 47"/>
                <a:gd name="T8" fmla="*/ 15 w 46"/>
                <a:gd name="T9" fmla="*/ 10 h 47"/>
                <a:gd name="T10" fmla="*/ 9 w 46"/>
                <a:gd name="T11" fmla="*/ 0 h 47"/>
                <a:gd name="T12" fmla="*/ 0 w 46"/>
                <a:gd name="T13" fmla="*/ 39 h 47"/>
                <a:gd name="T14" fmla="*/ 38 w 46"/>
                <a:gd name="T15" fmla="*/ 47 h 47"/>
                <a:gd name="T16" fmla="*/ 46 w 46"/>
                <a:gd name="T17" fmla="*/ 8 h 47"/>
                <a:gd name="T18" fmla="*/ 9 w 46"/>
                <a:gd name="T19" fmla="*/ 0 h 47"/>
                <a:gd name="T20" fmla="*/ 9 w 46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" h="47">
                  <a:moveTo>
                    <a:pt x="15" y="10"/>
                  </a:moveTo>
                  <a:lnTo>
                    <a:pt x="38" y="14"/>
                  </a:lnTo>
                  <a:lnTo>
                    <a:pt x="32" y="37"/>
                  </a:lnTo>
                  <a:lnTo>
                    <a:pt x="9" y="33"/>
                  </a:lnTo>
                  <a:lnTo>
                    <a:pt x="15" y="10"/>
                  </a:lnTo>
                  <a:close/>
                  <a:moveTo>
                    <a:pt x="9" y="0"/>
                  </a:moveTo>
                  <a:lnTo>
                    <a:pt x="0" y="39"/>
                  </a:lnTo>
                  <a:lnTo>
                    <a:pt x="38" y="47"/>
                  </a:lnTo>
                  <a:lnTo>
                    <a:pt x="46" y="8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4" name="íšľiḋé">
              <a:extLst>
                <a:ext uri="{FF2B5EF4-FFF2-40B4-BE49-F238E27FC236}">
                  <a16:creationId xmlns="" xmlns:a16="http://schemas.microsoft.com/office/drawing/2014/main" id="{E507148A-4771-438C-A260-5A1616FB6BFC}"/>
                </a:ext>
              </a:extLst>
            </p:cNvPr>
            <p:cNvSpPr/>
            <p:nvPr/>
          </p:nvSpPr>
          <p:spPr bwMode="auto">
            <a:xfrm>
              <a:off x="6657378" y="4565999"/>
              <a:ext cx="66900" cy="68355"/>
            </a:xfrm>
            <a:custGeom>
              <a:avLst/>
              <a:gdLst>
                <a:gd name="T0" fmla="*/ 15 w 46"/>
                <a:gd name="T1" fmla="*/ 10 h 47"/>
                <a:gd name="T2" fmla="*/ 38 w 46"/>
                <a:gd name="T3" fmla="*/ 14 h 47"/>
                <a:gd name="T4" fmla="*/ 32 w 46"/>
                <a:gd name="T5" fmla="*/ 37 h 47"/>
                <a:gd name="T6" fmla="*/ 9 w 46"/>
                <a:gd name="T7" fmla="*/ 33 h 47"/>
                <a:gd name="T8" fmla="*/ 15 w 46"/>
                <a:gd name="T9" fmla="*/ 10 h 47"/>
                <a:gd name="T10" fmla="*/ 9 w 46"/>
                <a:gd name="T11" fmla="*/ 0 h 47"/>
                <a:gd name="T12" fmla="*/ 0 w 46"/>
                <a:gd name="T13" fmla="*/ 39 h 47"/>
                <a:gd name="T14" fmla="*/ 38 w 46"/>
                <a:gd name="T15" fmla="*/ 47 h 47"/>
                <a:gd name="T16" fmla="*/ 46 w 46"/>
                <a:gd name="T17" fmla="*/ 8 h 47"/>
                <a:gd name="T18" fmla="*/ 9 w 46"/>
                <a:gd name="T19" fmla="*/ 0 h 47"/>
                <a:gd name="T20" fmla="*/ 9 w 46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" h="47">
                  <a:moveTo>
                    <a:pt x="15" y="10"/>
                  </a:moveTo>
                  <a:lnTo>
                    <a:pt x="38" y="14"/>
                  </a:lnTo>
                  <a:lnTo>
                    <a:pt x="32" y="37"/>
                  </a:lnTo>
                  <a:lnTo>
                    <a:pt x="9" y="33"/>
                  </a:lnTo>
                  <a:lnTo>
                    <a:pt x="15" y="10"/>
                  </a:lnTo>
                  <a:moveTo>
                    <a:pt x="9" y="0"/>
                  </a:moveTo>
                  <a:lnTo>
                    <a:pt x="0" y="39"/>
                  </a:lnTo>
                  <a:lnTo>
                    <a:pt x="38" y="47"/>
                  </a:lnTo>
                  <a:lnTo>
                    <a:pt x="46" y="8"/>
                  </a:lnTo>
                  <a:lnTo>
                    <a:pt x="9" y="0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5" name="íṧļîḋé">
              <a:extLst>
                <a:ext uri="{FF2B5EF4-FFF2-40B4-BE49-F238E27FC236}">
                  <a16:creationId xmlns="" xmlns:a16="http://schemas.microsoft.com/office/drawing/2014/main" id="{DF01A5A5-64B3-4CA8-8E61-744287359282}"/>
                </a:ext>
              </a:extLst>
            </p:cNvPr>
            <p:cNvSpPr/>
            <p:nvPr/>
          </p:nvSpPr>
          <p:spPr bwMode="auto">
            <a:xfrm>
              <a:off x="6606475" y="4558727"/>
              <a:ext cx="55265" cy="55265"/>
            </a:xfrm>
            <a:custGeom>
              <a:avLst/>
              <a:gdLst>
                <a:gd name="T0" fmla="*/ 0 w 38"/>
                <a:gd name="T1" fmla="*/ 32 h 38"/>
                <a:gd name="T2" fmla="*/ 6 w 38"/>
                <a:gd name="T3" fmla="*/ 0 h 38"/>
                <a:gd name="T4" fmla="*/ 38 w 38"/>
                <a:gd name="T5" fmla="*/ 7 h 38"/>
                <a:gd name="T6" fmla="*/ 31 w 38"/>
                <a:gd name="T7" fmla="*/ 38 h 38"/>
                <a:gd name="T8" fmla="*/ 0 w 38"/>
                <a:gd name="T9" fmla="*/ 3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8">
                  <a:moveTo>
                    <a:pt x="0" y="32"/>
                  </a:moveTo>
                  <a:lnTo>
                    <a:pt x="6" y="0"/>
                  </a:lnTo>
                  <a:lnTo>
                    <a:pt x="38" y="7"/>
                  </a:lnTo>
                  <a:lnTo>
                    <a:pt x="31" y="38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6" name="íṩľîďé">
              <a:extLst>
                <a:ext uri="{FF2B5EF4-FFF2-40B4-BE49-F238E27FC236}">
                  <a16:creationId xmlns="" xmlns:a16="http://schemas.microsoft.com/office/drawing/2014/main" id="{FD8430D1-2432-442B-B465-83366EA28D2B}"/>
                </a:ext>
              </a:extLst>
            </p:cNvPr>
            <p:cNvSpPr/>
            <p:nvPr/>
          </p:nvSpPr>
          <p:spPr bwMode="auto">
            <a:xfrm>
              <a:off x="6600658" y="4552910"/>
              <a:ext cx="69809" cy="69809"/>
            </a:xfrm>
            <a:custGeom>
              <a:avLst/>
              <a:gdLst>
                <a:gd name="T0" fmla="*/ 14 w 48"/>
                <a:gd name="T1" fmla="*/ 11 h 48"/>
                <a:gd name="T2" fmla="*/ 37 w 48"/>
                <a:gd name="T3" fmla="*/ 15 h 48"/>
                <a:gd name="T4" fmla="*/ 33 w 48"/>
                <a:gd name="T5" fmla="*/ 38 h 48"/>
                <a:gd name="T6" fmla="*/ 10 w 48"/>
                <a:gd name="T7" fmla="*/ 33 h 48"/>
                <a:gd name="T8" fmla="*/ 14 w 48"/>
                <a:gd name="T9" fmla="*/ 11 h 48"/>
                <a:gd name="T10" fmla="*/ 8 w 48"/>
                <a:gd name="T11" fmla="*/ 0 h 48"/>
                <a:gd name="T12" fmla="*/ 0 w 48"/>
                <a:gd name="T13" fmla="*/ 40 h 48"/>
                <a:gd name="T14" fmla="*/ 39 w 48"/>
                <a:gd name="T15" fmla="*/ 48 h 48"/>
                <a:gd name="T16" fmla="*/ 48 w 48"/>
                <a:gd name="T17" fmla="*/ 9 h 48"/>
                <a:gd name="T18" fmla="*/ 8 w 48"/>
                <a:gd name="T19" fmla="*/ 0 h 48"/>
                <a:gd name="T20" fmla="*/ 8 w 48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8">
                  <a:moveTo>
                    <a:pt x="14" y="11"/>
                  </a:moveTo>
                  <a:lnTo>
                    <a:pt x="37" y="15"/>
                  </a:lnTo>
                  <a:lnTo>
                    <a:pt x="33" y="38"/>
                  </a:lnTo>
                  <a:lnTo>
                    <a:pt x="10" y="33"/>
                  </a:lnTo>
                  <a:lnTo>
                    <a:pt x="14" y="11"/>
                  </a:lnTo>
                  <a:close/>
                  <a:moveTo>
                    <a:pt x="8" y="0"/>
                  </a:moveTo>
                  <a:lnTo>
                    <a:pt x="0" y="40"/>
                  </a:lnTo>
                  <a:lnTo>
                    <a:pt x="39" y="48"/>
                  </a:lnTo>
                  <a:lnTo>
                    <a:pt x="48" y="9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7" name="î$1iḍè">
              <a:extLst>
                <a:ext uri="{FF2B5EF4-FFF2-40B4-BE49-F238E27FC236}">
                  <a16:creationId xmlns="" xmlns:a16="http://schemas.microsoft.com/office/drawing/2014/main" id="{06495A1F-6165-48C4-AE31-CFDD16A1FD9F}"/>
                </a:ext>
              </a:extLst>
            </p:cNvPr>
            <p:cNvSpPr/>
            <p:nvPr/>
          </p:nvSpPr>
          <p:spPr bwMode="auto">
            <a:xfrm>
              <a:off x="6600658" y="4552910"/>
              <a:ext cx="69809" cy="69809"/>
            </a:xfrm>
            <a:custGeom>
              <a:avLst/>
              <a:gdLst>
                <a:gd name="T0" fmla="*/ 14 w 48"/>
                <a:gd name="T1" fmla="*/ 11 h 48"/>
                <a:gd name="T2" fmla="*/ 37 w 48"/>
                <a:gd name="T3" fmla="*/ 15 h 48"/>
                <a:gd name="T4" fmla="*/ 33 w 48"/>
                <a:gd name="T5" fmla="*/ 38 h 48"/>
                <a:gd name="T6" fmla="*/ 10 w 48"/>
                <a:gd name="T7" fmla="*/ 33 h 48"/>
                <a:gd name="T8" fmla="*/ 14 w 48"/>
                <a:gd name="T9" fmla="*/ 11 h 48"/>
                <a:gd name="T10" fmla="*/ 8 w 48"/>
                <a:gd name="T11" fmla="*/ 0 h 48"/>
                <a:gd name="T12" fmla="*/ 0 w 48"/>
                <a:gd name="T13" fmla="*/ 40 h 48"/>
                <a:gd name="T14" fmla="*/ 39 w 48"/>
                <a:gd name="T15" fmla="*/ 48 h 48"/>
                <a:gd name="T16" fmla="*/ 48 w 48"/>
                <a:gd name="T17" fmla="*/ 9 h 48"/>
                <a:gd name="T18" fmla="*/ 8 w 48"/>
                <a:gd name="T19" fmla="*/ 0 h 48"/>
                <a:gd name="T20" fmla="*/ 8 w 48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8">
                  <a:moveTo>
                    <a:pt x="14" y="11"/>
                  </a:moveTo>
                  <a:lnTo>
                    <a:pt x="37" y="15"/>
                  </a:lnTo>
                  <a:lnTo>
                    <a:pt x="33" y="38"/>
                  </a:lnTo>
                  <a:lnTo>
                    <a:pt x="10" y="33"/>
                  </a:lnTo>
                  <a:lnTo>
                    <a:pt x="14" y="11"/>
                  </a:lnTo>
                  <a:moveTo>
                    <a:pt x="8" y="0"/>
                  </a:moveTo>
                  <a:lnTo>
                    <a:pt x="0" y="40"/>
                  </a:lnTo>
                  <a:lnTo>
                    <a:pt x="39" y="48"/>
                  </a:lnTo>
                  <a:lnTo>
                    <a:pt x="48" y="9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8" name="iśḻïďe">
              <a:extLst>
                <a:ext uri="{FF2B5EF4-FFF2-40B4-BE49-F238E27FC236}">
                  <a16:creationId xmlns="" xmlns:a16="http://schemas.microsoft.com/office/drawing/2014/main" id="{64A43F95-7B8E-484E-A01B-33F299A83800}"/>
                </a:ext>
              </a:extLst>
            </p:cNvPr>
            <p:cNvSpPr/>
            <p:nvPr/>
          </p:nvSpPr>
          <p:spPr bwMode="auto">
            <a:xfrm>
              <a:off x="6552665" y="4547092"/>
              <a:ext cx="53811" cy="53811"/>
            </a:xfrm>
            <a:custGeom>
              <a:avLst/>
              <a:gdLst>
                <a:gd name="T0" fmla="*/ 0 w 37"/>
                <a:gd name="T1" fmla="*/ 31 h 37"/>
                <a:gd name="T2" fmla="*/ 6 w 37"/>
                <a:gd name="T3" fmla="*/ 0 h 37"/>
                <a:gd name="T4" fmla="*/ 37 w 37"/>
                <a:gd name="T5" fmla="*/ 8 h 37"/>
                <a:gd name="T6" fmla="*/ 29 w 37"/>
                <a:gd name="T7" fmla="*/ 37 h 37"/>
                <a:gd name="T8" fmla="*/ 0 w 37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7">
                  <a:moveTo>
                    <a:pt x="0" y="31"/>
                  </a:moveTo>
                  <a:lnTo>
                    <a:pt x="6" y="0"/>
                  </a:lnTo>
                  <a:lnTo>
                    <a:pt x="37" y="8"/>
                  </a:lnTo>
                  <a:lnTo>
                    <a:pt x="29" y="37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9" name="íślîḑè">
              <a:extLst>
                <a:ext uri="{FF2B5EF4-FFF2-40B4-BE49-F238E27FC236}">
                  <a16:creationId xmlns="" xmlns:a16="http://schemas.microsoft.com/office/drawing/2014/main" id="{EA1517EF-35D0-479F-88B3-20DAD218BF38}"/>
                </a:ext>
              </a:extLst>
            </p:cNvPr>
            <p:cNvSpPr/>
            <p:nvPr/>
          </p:nvSpPr>
          <p:spPr bwMode="auto">
            <a:xfrm>
              <a:off x="6542484" y="4541275"/>
              <a:ext cx="69809" cy="69809"/>
            </a:xfrm>
            <a:custGeom>
              <a:avLst/>
              <a:gdLst>
                <a:gd name="T0" fmla="*/ 15 w 48"/>
                <a:gd name="T1" fmla="*/ 10 h 48"/>
                <a:gd name="T2" fmla="*/ 38 w 48"/>
                <a:gd name="T3" fmla="*/ 14 h 48"/>
                <a:gd name="T4" fmla="*/ 34 w 48"/>
                <a:gd name="T5" fmla="*/ 37 h 48"/>
                <a:gd name="T6" fmla="*/ 11 w 48"/>
                <a:gd name="T7" fmla="*/ 33 h 48"/>
                <a:gd name="T8" fmla="*/ 15 w 48"/>
                <a:gd name="T9" fmla="*/ 10 h 48"/>
                <a:gd name="T10" fmla="*/ 9 w 48"/>
                <a:gd name="T11" fmla="*/ 0 h 48"/>
                <a:gd name="T12" fmla="*/ 0 w 48"/>
                <a:gd name="T13" fmla="*/ 39 h 48"/>
                <a:gd name="T14" fmla="*/ 40 w 48"/>
                <a:gd name="T15" fmla="*/ 48 h 48"/>
                <a:gd name="T16" fmla="*/ 48 w 48"/>
                <a:gd name="T17" fmla="*/ 8 h 48"/>
                <a:gd name="T18" fmla="*/ 9 w 48"/>
                <a:gd name="T19" fmla="*/ 0 h 48"/>
                <a:gd name="T20" fmla="*/ 9 w 48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8">
                  <a:moveTo>
                    <a:pt x="15" y="10"/>
                  </a:moveTo>
                  <a:lnTo>
                    <a:pt x="38" y="14"/>
                  </a:lnTo>
                  <a:lnTo>
                    <a:pt x="34" y="37"/>
                  </a:lnTo>
                  <a:lnTo>
                    <a:pt x="11" y="33"/>
                  </a:lnTo>
                  <a:lnTo>
                    <a:pt x="15" y="10"/>
                  </a:lnTo>
                  <a:close/>
                  <a:moveTo>
                    <a:pt x="9" y="0"/>
                  </a:moveTo>
                  <a:lnTo>
                    <a:pt x="0" y="39"/>
                  </a:lnTo>
                  <a:lnTo>
                    <a:pt x="40" y="48"/>
                  </a:lnTo>
                  <a:lnTo>
                    <a:pt x="48" y="8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0" name="iṧḻïḑê">
              <a:extLst>
                <a:ext uri="{FF2B5EF4-FFF2-40B4-BE49-F238E27FC236}">
                  <a16:creationId xmlns="" xmlns:a16="http://schemas.microsoft.com/office/drawing/2014/main" id="{A8E7C196-F1FA-4260-944D-8E0EFB735640}"/>
                </a:ext>
              </a:extLst>
            </p:cNvPr>
            <p:cNvSpPr/>
            <p:nvPr/>
          </p:nvSpPr>
          <p:spPr bwMode="auto">
            <a:xfrm>
              <a:off x="6542484" y="4541275"/>
              <a:ext cx="69809" cy="69809"/>
            </a:xfrm>
            <a:custGeom>
              <a:avLst/>
              <a:gdLst>
                <a:gd name="T0" fmla="*/ 15 w 48"/>
                <a:gd name="T1" fmla="*/ 10 h 48"/>
                <a:gd name="T2" fmla="*/ 38 w 48"/>
                <a:gd name="T3" fmla="*/ 14 h 48"/>
                <a:gd name="T4" fmla="*/ 34 w 48"/>
                <a:gd name="T5" fmla="*/ 37 h 48"/>
                <a:gd name="T6" fmla="*/ 11 w 48"/>
                <a:gd name="T7" fmla="*/ 33 h 48"/>
                <a:gd name="T8" fmla="*/ 15 w 48"/>
                <a:gd name="T9" fmla="*/ 10 h 48"/>
                <a:gd name="T10" fmla="*/ 9 w 48"/>
                <a:gd name="T11" fmla="*/ 0 h 48"/>
                <a:gd name="T12" fmla="*/ 0 w 48"/>
                <a:gd name="T13" fmla="*/ 39 h 48"/>
                <a:gd name="T14" fmla="*/ 40 w 48"/>
                <a:gd name="T15" fmla="*/ 48 h 48"/>
                <a:gd name="T16" fmla="*/ 48 w 48"/>
                <a:gd name="T17" fmla="*/ 8 h 48"/>
                <a:gd name="T18" fmla="*/ 9 w 48"/>
                <a:gd name="T19" fmla="*/ 0 h 48"/>
                <a:gd name="T20" fmla="*/ 9 w 48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48">
                  <a:moveTo>
                    <a:pt x="15" y="10"/>
                  </a:moveTo>
                  <a:lnTo>
                    <a:pt x="38" y="14"/>
                  </a:lnTo>
                  <a:lnTo>
                    <a:pt x="34" y="37"/>
                  </a:lnTo>
                  <a:lnTo>
                    <a:pt x="11" y="33"/>
                  </a:lnTo>
                  <a:lnTo>
                    <a:pt x="15" y="10"/>
                  </a:lnTo>
                  <a:moveTo>
                    <a:pt x="9" y="0"/>
                  </a:moveTo>
                  <a:lnTo>
                    <a:pt x="0" y="39"/>
                  </a:lnTo>
                  <a:lnTo>
                    <a:pt x="40" y="48"/>
                  </a:lnTo>
                  <a:lnTo>
                    <a:pt x="48" y="8"/>
                  </a:lnTo>
                  <a:lnTo>
                    <a:pt x="9" y="0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1" name="î$1ïḋê">
              <a:extLst>
                <a:ext uri="{FF2B5EF4-FFF2-40B4-BE49-F238E27FC236}">
                  <a16:creationId xmlns="" xmlns:a16="http://schemas.microsoft.com/office/drawing/2014/main" id="{2ED15F7B-59D8-4D79-8CE5-1687CB929EF5}"/>
                </a:ext>
              </a:extLst>
            </p:cNvPr>
            <p:cNvSpPr/>
            <p:nvPr/>
          </p:nvSpPr>
          <p:spPr bwMode="auto">
            <a:xfrm>
              <a:off x="4327517" y="4196595"/>
              <a:ext cx="381038" cy="495932"/>
            </a:xfrm>
            <a:custGeom>
              <a:avLst/>
              <a:gdLst>
                <a:gd name="T0" fmla="*/ 116 w 126"/>
                <a:gd name="T1" fmla="*/ 164 h 164"/>
                <a:gd name="T2" fmla="*/ 11 w 126"/>
                <a:gd name="T3" fmla="*/ 164 h 164"/>
                <a:gd name="T4" fmla="*/ 0 w 126"/>
                <a:gd name="T5" fmla="*/ 154 h 164"/>
                <a:gd name="T6" fmla="*/ 0 w 126"/>
                <a:gd name="T7" fmla="*/ 10 h 164"/>
                <a:gd name="T8" fmla="*/ 11 w 126"/>
                <a:gd name="T9" fmla="*/ 0 h 164"/>
                <a:gd name="T10" fmla="*/ 116 w 126"/>
                <a:gd name="T11" fmla="*/ 0 h 164"/>
                <a:gd name="T12" fmla="*/ 126 w 126"/>
                <a:gd name="T13" fmla="*/ 10 h 164"/>
                <a:gd name="T14" fmla="*/ 126 w 126"/>
                <a:gd name="T15" fmla="*/ 154 h 164"/>
                <a:gd name="T16" fmla="*/ 116 w 126"/>
                <a:gd name="T17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" h="164">
                  <a:moveTo>
                    <a:pt x="116" y="164"/>
                  </a:moveTo>
                  <a:cubicBezTo>
                    <a:pt x="11" y="164"/>
                    <a:pt x="11" y="164"/>
                    <a:pt x="11" y="164"/>
                  </a:cubicBezTo>
                  <a:cubicBezTo>
                    <a:pt x="5" y="164"/>
                    <a:pt x="0" y="160"/>
                    <a:pt x="0" y="154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5" y="0"/>
                    <a:pt x="11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22" y="0"/>
                    <a:pt x="126" y="4"/>
                    <a:pt x="126" y="10"/>
                  </a:cubicBezTo>
                  <a:cubicBezTo>
                    <a:pt x="126" y="154"/>
                    <a:pt x="126" y="154"/>
                    <a:pt x="126" y="154"/>
                  </a:cubicBezTo>
                  <a:cubicBezTo>
                    <a:pt x="126" y="160"/>
                    <a:pt x="122" y="164"/>
                    <a:pt x="116" y="164"/>
                  </a:cubicBezTo>
                  <a:close/>
                </a:path>
              </a:pathLst>
            </a:custGeom>
            <a:solidFill>
              <a:srgbClr val="2E31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2" name="íśḻíďé">
              <a:extLst>
                <a:ext uri="{FF2B5EF4-FFF2-40B4-BE49-F238E27FC236}">
                  <a16:creationId xmlns="" xmlns:a16="http://schemas.microsoft.com/office/drawing/2014/main" id="{C7EDA1AB-E043-4653-A626-5399192D04EE}"/>
                </a:ext>
              </a:extLst>
            </p:cNvPr>
            <p:cNvSpPr/>
            <p:nvPr/>
          </p:nvSpPr>
          <p:spPr bwMode="auto">
            <a:xfrm>
              <a:off x="4388599" y="4235863"/>
              <a:ext cx="277780" cy="420306"/>
            </a:xfrm>
            <a:custGeom>
              <a:avLst/>
              <a:gdLst>
                <a:gd name="T0" fmla="*/ 84 w 92"/>
                <a:gd name="T1" fmla="*/ 139 h 139"/>
                <a:gd name="T2" fmla="*/ 8 w 92"/>
                <a:gd name="T3" fmla="*/ 139 h 139"/>
                <a:gd name="T4" fmla="*/ 0 w 92"/>
                <a:gd name="T5" fmla="*/ 131 h 139"/>
                <a:gd name="T6" fmla="*/ 0 w 92"/>
                <a:gd name="T7" fmla="*/ 8 h 139"/>
                <a:gd name="T8" fmla="*/ 8 w 92"/>
                <a:gd name="T9" fmla="*/ 0 h 139"/>
                <a:gd name="T10" fmla="*/ 84 w 92"/>
                <a:gd name="T11" fmla="*/ 0 h 139"/>
                <a:gd name="T12" fmla="*/ 92 w 92"/>
                <a:gd name="T13" fmla="*/ 8 h 139"/>
                <a:gd name="T14" fmla="*/ 92 w 92"/>
                <a:gd name="T15" fmla="*/ 131 h 139"/>
                <a:gd name="T16" fmla="*/ 84 w 92"/>
                <a:gd name="T17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139">
                  <a:moveTo>
                    <a:pt x="84" y="139"/>
                  </a:moveTo>
                  <a:cubicBezTo>
                    <a:pt x="8" y="139"/>
                    <a:pt x="8" y="139"/>
                    <a:pt x="8" y="139"/>
                  </a:cubicBezTo>
                  <a:cubicBezTo>
                    <a:pt x="3" y="139"/>
                    <a:pt x="0" y="135"/>
                    <a:pt x="0" y="131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9" y="0"/>
                    <a:pt x="92" y="3"/>
                    <a:pt x="92" y="8"/>
                  </a:cubicBezTo>
                  <a:cubicBezTo>
                    <a:pt x="92" y="131"/>
                    <a:pt x="92" y="131"/>
                    <a:pt x="92" y="131"/>
                  </a:cubicBezTo>
                  <a:cubicBezTo>
                    <a:pt x="92" y="135"/>
                    <a:pt x="89" y="139"/>
                    <a:pt x="84" y="139"/>
                  </a:cubicBezTo>
                  <a:close/>
                </a:path>
              </a:pathLst>
            </a:custGeom>
            <a:solidFill>
              <a:srgbClr val="1112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3" name="îsļiďê">
              <a:extLst>
                <a:ext uri="{FF2B5EF4-FFF2-40B4-BE49-F238E27FC236}">
                  <a16:creationId xmlns="" xmlns:a16="http://schemas.microsoft.com/office/drawing/2014/main" id="{A56E3284-E788-448A-8093-9FF7256227EA}"/>
                </a:ext>
              </a:extLst>
            </p:cNvPr>
            <p:cNvSpPr/>
            <p:nvPr/>
          </p:nvSpPr>
          <p:spPr bwMode="auto">
            <a:xfrm>
              <a:off x="4394416" y="4241680"/>
              <a:ext cx="266146" cy="405763"/>
            </a:xfrm>
            <a:custGeom>
              <a:avLst/>
              <a:gdLst>
                <a:gd name="T0" fmla="*/ 80 w 88"/>
                <a:gd name="T1" fmla="*/ 134 h 134"/>
                <a:gd name="T2" fmla="*/ 8 w 88"/>
                <a:gd name="T3" fmla="*/ 134 h 134"/>
                <a:gd name="T4" fmla="*/ 0 w 88"/>
                <a:gd name="T5" fmla="*/ 127 h 134"/>
                <a:gd name="T6" fmla="*/ 0 w 88"/>
                <a:gd name="T7" fmla="*/ 8 h 134"/>
                <a:gd name="T8" fmla="*/ 8 w 88"/>
                <a:gd name="T9" fmla="*/ 0 h 134"/>
                <a:gd name="T10" fmla="*/ 80 w 88"/>
                <a:gd name="T11" fmla="*/ 0 h 134"/>
                <a:gd name="T12" fmla="*/ 88 w 88"/>
                <a:gd name="T13" fmla="*/ 8 h 134"/>
                <a:gd name="T14" fmla="*/ 88 w 88"/>
                <a:gd name="T15" fmla="*/ 127 h 134"/>
                <a:gd name="T16" fmla="*/ 80 w 88"/>
                <a:gd name="T17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34">
                  <a:moveTo>
                    <a:pt x="80" y="134"/>
                  </a:moveTo>
                  <a:cubicBezTo>
                    <a:pt x="8" y="134"/>
                    <a:pt x="8" y="134"/>
                    <a:pt x="8" y="134"/>
                  </a:cubicBezTo>
                  <a:cubicBezTo>
                    <a:pt x="3" y="134"/>
                    <a:pt x="0" y="131"/>
                    <a:pt x="0" y="12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4" y="0"/>
                    <a:pt x="88" y="3"/>
                    <a:pt x="88" y="8"/>
                  </a:cubicBezTo>
                  <a:cubicBezTo>
                    <a:pt x="88" y="127"/>
                    <a:pt x="88" y="127"/>
                    <a:pt x="88" y="127"/>
                  </a:cubicBezTo>
                  <a:cubicBezTo>
                    <a:pt x="88" y="131"/>
                    <a:pt x="84" y="134"/>
                    <a:pt x="80" y="134"/>
                  </a:cubicBezTo>
                  <a:close/>
                </a:path>
              </a:pathLst>
            </a:custGeom>
            <a:solidFill>
              <a:srgbClr val="2EA9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4" name="îṥḻíḍê">
              <a:extLst>
                <a:ext uri="{FF2B5EF4-FFF2-40B4-BE49-F238E27FC236}">
                  <a16:creationId xmlns="" xmlns:a16="http://schemas.microsoft.com/office/drawing/2014/main" id="{3242CCF1-661C-4DF3-8563-4AAEE5E23FA4}"/>
                </a:ext>
              </a:extLst>
            </p:cNvPr>
            <p:cNvSpPr/>
            <p:nvPr/>
          </p:nvSpPr>
          <p:spPr bwMode="auto">
            <a:xfrm>
              <a:off x="4394416" y="4241680"/>
              <a:ext cx="66900" cy="66900"/>
            </a:xfrm>
            <a:custGeom>
              <a:avLst/>
              <a:gdLst>
                <a:gd name="T0" fmla="*/ 22 w 22"/>
                <a:gd name="T1" fmla="*/ 0 h 22"/>
                <a:gd name="T2" fmla="*/ 8 w 22"/>
                <a:gd name="T3" fmla="*/ 0 h 22"/>
                <a:gd name="T4" fmla="*/ 0 w 22"/>
                <a:gd name="T5" fmla="*/ 8 h 22"/>
                <a:gd name="T6" fmla="*/ 0 w 22"/>
                <a:gd name="T7" fmla="*/ 22 h 22"/>
                <a:gd name="T8" fmla="*/ 22 w 22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2">
                  <a:moveTo>
                    <a:pt x="22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3"/>
                    <a:pt x="0" y="8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7" y="15"/>
                    <a:pt x="15" y="7"/>
                    <a:pt x="22" y="0"/>
                  </a:cubicBezTo>
                  <a:close/>
                </a:path>
              </a:pathLst>
            </a:custGeom>
            <a:solidFill>
              <a:srgbClr val="237F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5" name="íṧḷiḋe">
              <a:extLst>
                <a:ext uri="{FF2B5EF4-FFF2-40B4-BE49-F238E27FC236}">
                  <a16:creationId xmlns="" xmlns:a16="http://schemas.microsoft.com/office/drawing/2014/main" id="{251EC218-0DED-43A4-A449-5272C49A2376}"/>
                </a:ext>
              </a:extLst>
            </p:cNvPr>
            <p:cNvSpPr/>
            <p:nvPr/>
          </p:nvSpPr>
          <p:spPr bwMode="auto">
            <a:xfrm>
              <a:off x="4394416" y="4254769"/>
              <a:ext cx="266146" cy="359224"/>
            </a:xfrm>
            <a:custGeom>
              <a:avLst/>
              <a:gdLst>
                <a:gd name="T0" fmla="*/ 88 w 88"/>
                <a:gd name="T1" fmla="*/ 31 h 119"/>
                <a:gd name="T2" fmla="*/ 88 w 88"/>
                <a:gd name="T3" fmla="*/ 4 h 119"/>
                <a:gd name="T4" fmla="*/ 87 w 88"/>
                <a:gd name="T5" fmla="*/ 0 h 119"/>
                <a:gd name="T6" fmla="*/ 0 w 88"/>
                <a:gd name="T7" fmla="*/ 86 h 119"/>
                <a:gd name="T8" fmla="*/ 0 w 88"/>
                <a:gd name="T9" fmla="*/ 119 h 119"/>
                <a:gd name="T10" fmla="*/ 88 w 88"/>
                <a:gd name="T11" fmla="*/ 31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8" h="119">
                  <a:moveTo>
                    <a:pt x="88" y="31"/>
                  </a:move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7" y="1"/>
                    <a:pt x="87" y="0"/>
                  </a:cubicBezTo>
                  <a:cubicBezTo>
                    <a:pt x="58" y="28"/>
                    <a:pt x="29" y="57"/>
                    <a:pt x="0" y="86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29" y="89"/>
                    <a:pt x="59" y="60"/>
                    <a:pt x="88" y="31"/>
                  </a:cubicBezTo>
                  <a:close/>
                </a:path>
              </a:pathLst>
            </a:custGeom>
            <a:solidFill>
              <a:srgbClr val="237F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6" name="ïŝḷiḑe">
              <a:extLst>
                <a:ext uri="{FF2B5EF4-FFF2-40B4-BE49-F238E27FC236}">
                  <a16:creationId xmlns="" xmlns:a16="http://schemas.microsoft.com/office/drawing/2014/main" id="{144119F8-6CF2-4122-904F-52E009001476}"/>
                </a:ext>
              </a:extLst>
            </p:cNvPr>
            <p:cNvSpPr/>
            <p:nvPr/>
          </p:nvSpPr>
          <p:spPr bwMode="auto">
            <a:xfrm>
              <a:off x="4564574" y="4552910"/>
              <a:ext cx="95987" cy="94533"/>
            </a:xfrm>
            <a:custGeom>
              <a:avLst/>
              <a:gdLst>
                <a:gd name="T0" fmla="*/ 0 w 32"/>
                <a:gd name="T1" fmla="*/ 31 h 31"/>
                <a:gd name="T2" fmla="*/ 24 w 32"/>
                <a:gd name="T3" fmla="*/ 31 h 31"/>
                <a:gd name="T4" fmla="*/ 32 w 32"/>
                <a:gd name="T5" fmla="*/ 24 h 31"/>
                <a:gd name="T6" fmla="*/ 32 w 32"/>
                <a:gd name="T7" fmla="*/ 0 h 31"/>
                <a:gd name="T8" fmla="*/ 0 w 32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1">
                  <a:moveTo>
                    <a:pt x="0" y="31"/>
                  </a:moveTo>
                  <a:cubicBezTo>
                    <a:pt x="24" y="31"/>
                    <a:pt x="24" y="31"/>
                    <a:pt x="24" y="31"/>
                  </a:cubicBezTo>
                  <a:cubicBezTo>
                    <a:pt x="28" y="31"/>
                    <a:pt x="32" y="28"/>
                    <a:pt x="32" y="24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1" y="10"/>
                    <a:pt x="11" y="21"/>
                    <a:pt x="0" y="31"/>
                  </a:cubicBezTo>
                  <a:close/>
                </a:path>
              </a:pathLst>
            </a:custGeom>
            <a:solidFill>
              <a:srgbClr val="237F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7" name="íś1iḋé">
              <a:extLst>
                <a:ext uri="{FF2B5EF4-FFF2-40B4-BE49-F238E27FC236}">
                  <a16:creationId xmlns="" xmlns:a16="http://schemas.microsoft.com/office/drawing/2014/main" id="{FDBDAA77-C62B-4FE2-AD10-CF3CCFB9C4FF}"/>
                </a:ext>
              </a:extLst>
            </p:cNvPr>
            <p:cNvSpPr/>
            <p:nvPr/>
          </p:nvSpPr>
          <p:spPr bwMode="auto">
            <a:xfrm>
              <a:off x="4340605" y="4426381"/>
              <a:ext cx="36359" cy="36359"/>
            </a:xfrm>
            <a:prstGeom prst="ellipse">
              <a:avLst/>
            </a:prstGeom>
            <a:solidFill>
              <a:srgbClr val="F9F9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8" name="iṧľîḓé">
              <a:extLst>
                <a:ext uri="{FF2B5EF4-FFF2-40B4-BE49-F238E27FC236}">
                  <a16:creationId xmlns="" xmlns:a16="http://schemas.microsoft.com/office/drawing/2014/main" id="{ECFF37BC-FE84-4E87-B6BA-7DF5B3D97466}"/>
                </a:ext>
              </a:extLst>
            </p:cNvPr>
            <p:cNvSpPr/>
            <p:nvPr/>
          </p:nvSpPr>
          <p:spPr bwMode="auto">
            <a:xfrm>
              <a:off x="4349331" y="4435107"/>
              <a:ext cx="21816" cy="21816"/>
            </a:xfrm>
            <a:prstGeom prst="ellipse">
              <a:avLst/>
            </a:prstGeom>
            <a:solidFill>
              <a:srgbClr val="2E31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9" name="ïSḻide">
              <a:extLst>
                <a:ext uri="{FF2B5EF4-FFF2-40B4-BE49-F238E27FC236}">
                  <a16:creationId xmlns="" xmlns:a16="http://schemas.microsoft.com/office/drawing/2014/main" id="{A7F03A00-9A2D-4EC9-866F-D59139627E5A}"/>
                </a:ext>
              </a:extLst>
            </p:cNvPr>
            <p:cNvSpPr/>
            <p:nvPr/>
          </p:nvSpPr>
          <p:spPr bwMode="auto">
            <a:xfrm>
              <a:off x="6796995" y="2164875"/>
              <a:ext cx="751897" cy="453756"/>
            </a:xfrm>
            <a:custGeom>
              <a:avLst/>
              <a:gdLst>
                <a:gd name="T0" fmla="*/ 233 w 249"/>
                <a:gd name="T1" fmla="*/ 150 h 150"/>
                <a:gd name="T2" fmla="*/ 15 w 249"/>
                <a:gd name="T3" fmla="*/ 150 h 150"/>
                <a:gd name="T4" fmla="*/ 0 w 249"/>
                <a:gd name="T5" fmla="*/ 135 h 150"/>
                <a:gd name="T6" fmla="*/ 0 w 249"/>
                <a:gd name="T7" fmla="*/ 15 h 150"/>
                <a:gd name="T8" fmla="*/ 15 w 249"/>
                <a:gd name="T9" fmla="*/ 0 h 150"/>
                <a:gd name="T10" fmla="*/ 233 w 249"/>
                <a:gd name="T11" fmla="*/ 0 h 150"/>
                <a:gd name="T12" fmla="*/ 249 w 249"/>
                <a:gd name="T13" fmla="*/ 15 h 150"/>
                <a:gd name="T14" fmla="*/ 249 w 249"/>
                <a:gd name="T15" fmla="*/ 135 h 150"/>
                <a:gd name="T16" fmla="*/ 233 w 249"/>
                <a:gd name="T17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9" h="150">
                  <a:moveTo>
                    <a:pt x="233" y="150"/>
                  </a:moveTo>
                  <a:cubicBezTo>
                    <a:pt x="15" y="150"/>
                    <a:pt x="15" y="150"/>
                    <a:pt x="15" y="150"/>
                  </a:cubicBezTo>
                  <a:cubicBezTo>
                    <a:pt x="7" y="150"/>
                    <a:pt x="0" y="144"/>
                    <a:pt x="0" y="13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33" y="0"/>
                    <a:pt x="233" y="0"/>
                    <a:pt x="233" y="0"/>
                  </a:cubicBezTo>
                  <a:cubicBezTo>
                    <a:pt x="242" y="0"/>
                    <a:pt x="249" y="7"/>
                    <a:pt x="249" y="15"/>
                  </a:cubicBezTo>
                  <a:cubicBezTo>
                    <a:pt x="249" y="135"/>
                    <a:pt x="249" y="135"/>
                    <a:pt x="249" y="135"/>
                  </a:cubicBezTo>
                  <a:cubicBezTo>
                    <a:pt x="249" y="144"/>
                    <a:pt x="242" y="150"/>
                    <a:pt x="233" y="150"/>
                  </a:cubicBez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0" name="ï$ḷiḑè">
              <a:extLst>
                <a:ext uri="{FF2B5EF4-FFF2-40B4-BE49-F238E27FC236}">
                  <a16:creationId xmlns="" xmlns:a16="http://schemas.microsoft.com/office/drawing/2014/main" id="{1290ED96-D958-477D-95C2-288CB2F698B5}"/>
                </a:ext>
              </a:extLst>
            </p:cNvPr>
            <p:cNvSpPr/>
            <p:nvPr/>
          </p:nvSpPr>
          <p:spPr bwMode="auto">
            <a:xfrm>
              <a:off x="6796995" y="2593906"/>
              <a:ext cx="751897" cy="187611"/>
            </a:xfrm>
            <a:custGeom>
              <a:avLst/>
              <a:gdLst>
                <a:gd name="T0" fmla="*/ 239 w 249"/>
                <a:gd name="T1" fmla="*/ 62 h 62"/>
                <a:gd name="T2" fmla="*/ 10 w 249"/>
                <a:gd name="T3" fmla="*/ 62 h 62"/>
                <a:gd name="T4" fmla="*/ 0 w 249"/>
                <a:gd name="T5" fmla="*/ 52 h 62"/>
                <a:gd name="T6" fmla="*/ 0 w 249"/>
                <a:gd name="T7" fmla="*/ 10 h 62"/>
                <a:gd name="T8" fmla="*/ 10 w 249"/>
                <a:gd name="T9" fmla="*/ 0 h 62"/>
                <a:gd name="T10" fmla="*/ 239 w 249"/>
                <a:gd name="T11" fmla="*/ 0 h 62"/>
                <a:gd name="T12" fmla="*/ 249 w 249"/>
                <a:gd name="T13" fmla="*/ 10 h 62"/>
                <a:gd name="T14" fmla="*/ 249 w 249"/>
                <a:gd name="T15" fmla="*/ 52 h 62"/>
                <a:gd name="T16" fmla="*/ 239 w 249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9" h="62">
                  <a:moveTo>
                    <a:pt x="239" y="62"/>
                  </a:moveTo>
                  <a:cubicBezTo>
                    <a:pt x="10" y="62"/>
                    <a:pt x="10" y="62"/>
                    <a:pt x="10" y="62"/>
                  </a:cubicBezTo>
                  <a:cubicBezTo>
                    <a:pt x="4" y="62"/>
                    <a:pt x="0" y="58"/>
                    <a:pt x="0" y="5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44" y="0"/>
                    <a:pt x="249" y="4"/>
                    <a:pt x="249" y="10"/>
                  </a:cubicBezTo>
                  <a:cubicBezTo>
                    <a:pt x="249" y="52"/>
                    <a:pt x="249" y="52"/>
                    <a:pt x="249" y="52"/>
                  </a:cubicBezTo>
                  <a:cubicBezTo>
                    <a:pt x="249" y="58"/>
                    <a:pt x="244" y="62"/>
                    <a:pt x="239" y="62"/>
                  </a:cubicBez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1" name="iṩḻïḓe">
              <a:extLst>
                <a:ext uri="{FF2B5EF4-FFF2-40B4-BE49-F238E27FC236}">
                  <a16:creationId xmlns="" xmlns:a16="http://schemas.microsoft.com/office/drawing/2014/main" id="{31D7A84B-411F-432F-B4CF-EA465E445886}"/>
                </a:ext>
              </a:extLst>
            </p:cNvPr>
            <p:cNvSpPr/>
            <p:nvPr/>
          </p:nvSpPr>
          <p:spPr bwMode="auto">
            <a:xfrm>
              <a:off x="6796995" y="2570637"/>
              <a:ext cx="751897" cy="189065"/>
            </a:xfrm>
            <a:custGeom>
              <a:avLst/>
              <a:gdLst>
                <a:gd name="T0" fmla="*/ 239 w 249"/>
                <a:gd name="T1" fmla="*/ 63 h 63"/>
                <a:gd name="T2" fmla="*/ 10 w 249"/>
                <a:gd name="T3" fmla="*/ 63 h 63"/>
                <a:gd name="T4" fmla="*/ 0 w 249"/>
                <a:gd name="T5" fmla="*/ 53 h 63"/>
                <a:gd name="T6" fmla="*/ 0 w 249"/>
                <a:gd name="T7" fmla="*/ 10 h 63"/>
                <a:gd name="T8" fmla="*/ 10 w 249"/>
                <a:gd name="T9" fmla="*/ 0 h 63"/>
                <a:gd name="T10" fmla="*/ 239 w 249"/>
                <a:gd name="T11" fmla="*/ 0 h 63"/>
                <a:gd name="T12" fmla="*/ 249 w 249"/>
                <a:gd name="T13" fmla="*/ 10 h 63"/>
                <a:gd name="T14" fmla="*/ 249 w 249"/>
                <a:gd name="T15" fmla="*/ 53 h 63"/>
                <a:gd name="T16" fmla="*/ 239 w 249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9" h="63">
                  <a:moveTo>
                    <a:pt x="239" y="63"/>
                  </a:moveTo>
                  <a:cubicBezTo>
                    <a:pt x="10" y="63"/>
                    <a:pt x="10" y="63"/>
                    <a:pt x="10" y="63"/>
                  </a:cubicBezTo>
                  <a:cubicBezTo>
                    <a:pt x="4" y="63"/>
                    <a:pt x="0" y="59"/>
                    <a:pt x="0" y="53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44" y="0"/>
                    <a:pt x="249" y="5"/>
                    <a:pt x="249" y="10"/>
                  </a:cubicBezTo>
                  <a:cubicBezTo>
                    <a:pt x="249" y="53"/>
                    <a:pt x="249" y="53"/>
                    <a:pt x="249" y="53"/>
                  </a:cubicBezTo>
                  <a:cubicBezTo>
                    <a:pt x="249" y="59"/>
                    <a:pt x="244" y="63"/>
                    <a:pt x="239" y="63"/>
                  </a:cubicBez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2" name="ïṥļíďé">
              <a:extLst>
                <a:ext uri="{FF2B5EF4-FFF2-40B4-BE49-F238E27FC236}">
                  <a16:creationId xmlns="" xmlns:a16="http://schemas.microsoft.com/office/drawing/2014/main" id="{62F12864-FCCA-42C0-B1EC-7C2DB5877353}"/>
                </a:ext>
              </a:extLst>
            </p:cNvPr>
            <p:cNvSpPr/>
            <p:nvPr/>
          </p:nvSpPr>
          <p:spPr bwMode="auto">
            <a:xfrm>
              <a:off x="6824627" y="2593906"/>
              <a:ext cx="695177" cy="145435"/>
            </a:xfrm>
            <a:custGeom>
              <a:avLst/>
              <a:gdLst>
                <a:gd name="T0" fmla="*/ 222 w 230"/>
                <a:gd name="T1" fmla="*/ 48 h 48"/>
                <a:gd name="T2" fmla="*/ 8 w 230"/>
                <a:gd name="T3" fmla="*/ 48 h 48"/>
                <a:gd name="T4" fmla="*/ 0 w 230"/>
                <a:gd name="T5" fmla="*/ 39 h 48"/>
                <a:gd name="T6" fmla="*/ 0 w 230"/>
                <a:gd name="T7" fmla="*/ 8 h 48"/>
                <a:gd name="T8" fmla="*/ 8 w 230"/>
                <a:gd name="T9" fmla="*/ 0 h 48"/>
                <a:gd name="T10" fmla="*/ 222 w 230"/>
                <a:gd name="T11" fmla="*/ 0 h 48"/>
                <a:gd name="T12" fmla="*/ 230 w 230"/>
                <a:gd name="T13" fmla="*/ 8 h 48"/>
                <a:gd name="T14" fmla="*/ 230 w 230"/>
                <a:gd name="T15" fmla="*/ 39 h 48"/>
                <a:gd name="T16" fmla="*/ 222 w 230"/>
                <a:gd name="T1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0" h="48">
                  <a:moveTo>
                    <a:pt x="222" y="48"/>
                  </a:moveTo>
                  <a:cubicBezTo>
                    <a:pt x="8" y="48"/>
                    <a:pt x="8" y="48"/>
                    <a:pt x="8" y="48"/>
                  </a:cubicBezTo>
                  <a:cubicBezTo>
                    <a:pt x="4" y="48"/>
                    <a:pt x="0" y="44"/>
                    <a:pt x="0" y="3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222" y="0"/>
                    <a:pt x="222" y="0"/>
                    <a:pt x="222" y="0"/>
                  </a:cubicBezTo>
                  <a:cubicBezTo>
                    <a:pt x="227" y="0"/>
                    <a:pt x="230" y="3"/>
                    <a:pt x="230" y="8"/>
                  </a:cubicBezTo>
                  <a:cubicBezTo>
                    <a:pt x="230" y="39"/>
                    <a:pt x="230" y="39"/>
                    <a:pt x="230" y="39"/>
                  </a:cubicBezTo>
                  <a:cubicBezTo>
                    <a:pt x="230" y="44"/>
                    <a:pt x="227" y="48"/>
                    <a:pt x="222" y="48"/>
                  </a:cubicBezTo>
                  <a:close/>
                </a:path>
              </a:pathLst>
            </a:custGeom>
            <a:solidFill>
              <a:srgbClr val="2EA9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3" name="ïṣlíḋé">
              <a:extLst>
                <a:ext uri="{FF2B5EF4-FFF2-40B4-BE49-F238E27FC236}">
                  <a16:creationId xmlns="" xmlns:a16="http://schemas.microsoft.com/office/drawing/2014/main" id="{98DFF080-E9A6-45DB-A3E9-A7E6ED3EE487}"/>
                </a:ext>
              </a:extLst>
            </p:cNvPr>
            <p:cNvSpPr/>
            <p:nvPr/>
          </p:nvSpPr>
          <p:spPr bwMode="auto">
            <a:xfrm>
              <a:off x="6984605" y="2593906"/>
              <a:ext cx="338863" cy="145435"/>
            </a:xfrm>
            <a:custGeom>
              <a:avLst/>
              <a:gdLst>
                <a:gd name="T0" fmla="*/ 233 w 233"/>
                <a:gd name="T1" fmla="*/ 0 h 100"/>
                <a:gd name="T2" fmla="*/ 100 w 233"/>
                <a:gd name="T3" fmla="*/ 0 h 100"/>
                <a:gd name="T4" fmla="*/ 0 w 233"/>
                <a:gd name="T5" fmla="*/ 100 h 100"/>
                <a:gd name="T6" fmla="*/ 133 w 233"/>
                <a:gd name="T7" fmla="*/ 100 h 100"/>
                <a:gd name="T8" fmla="*/ 233 w 233"/>
                <a:gd name="T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100">
                  <a:moveTo>
                    <a:pt x="233" y="0"/>
                  </a:moveTo>
                  <a:lnTo>
                    <a:pt x="100" y="0"/>
                  </a:lnTo>
                  <a:lnTo>
                    <a:pt x="0" y="100"/>
                  </a:lnTo>
                  <a:lnTo>
                    <a:pt x="133" y="100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rgbClr val="42B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4" name="îṣ1íḋe">
              <a:extLst>
                <a:ext uri="{FF2B5EF4-FFF2-40B4-BE49-F238E27FC236}">
                  <a16:creationId xmlns="" xmlns:a16="http://schemas.microsoft.com/office/drawing/2014/main" id="{AFBBBEFD-7A2E-48C7-92B4-447E3F824BB2}"/>
                </a:ext>
              </a:extLst>
            </p:cNvPr>
            <p:cNvSpPr/>
            <p:nvPr/>
          </p:nvSpPr>
          <p:spPr bwMode="auto">
            <a:xfrm>
              <a:off x="7383096" y="2602632"/>
              <a:ext cx="136708" cy="136708"/>
            </a:xfrm>
            <a:custGeom>
              <a:avLst/>
              <a:gdLst>
                <a:gd name="T0" fmla="*/ 0 w 45"/>
                <a:gd name="T1" fmla="*/ 45 h 45"/>
                <a:gd name="T2" fmla="*/ 37 w 45"/>
                <a:gd name="T3" fmla="*/ 45 h 45"/>
                <a:gd name="T4" fmla="*/ 45 w 45"/>
                <a:gd name="T5" fmla="*/ 36 h 45"/>
                <a:gd name="T6" fmla="*/ 45 w 45"/>
                <a:gd name="T7" fmla="*/ 5 h 45"/>
                <a:gd name="T8" fmla="*/ 44 w 45"/>
                <a:gd name="T9" fmla="*/ 0 h 45"/>
                <a:gd name="T10" fmla="*/ 0 w 45"/>
                <a:gd name="T11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45">
                  <a:moveTo>
                    <a:pt x="0" y="45"/>
                  </a:moveTo>
                  <a:cubicBezTo>
                    <a:pt x="37" y="45"/>
                    <a:pt x="37" y="45"/>
                    <a:pt x="37" y="45"/>
                  </a:cubicBezTo>
                  <a:cubicBezTo>
                    <a:pt x="42" y="45"/>
                    <a:pt x="45" y="41"/>
                    <a:pt x="45" y="36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3"/>
                    <a:pt x="45" y="2"/>
                    <a:pt x="44" y="0"/>
                  </a:cubicBezTo>
                  <a:lnTo>
                    <a:pt x="0" y="45"/>
                  </a:lnTo>
                  <a:close/>
                </a:path>
              </a:pathLst>
            </a:custGeom>
            <a:solidFill>
              <a:srgbClr val="42B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5" name="íŝļîḋè">
              <a:extLst>
                <a:ext uri="{FF2B5EF4-FFF2-40B4-BE49-F238E27FC236}">
                  <a16:creationId xmlns="" xmlns:a16="http://schemas.microsoft.com/office/drawing/2014/main" id="{FAAA12F1-AD88-4438-920E-D56FD72951FC}"/>
                </a:ext>
              </a:extLst>
            </p:cNvPr>
            <p:cNvSpPr/>
            <p:nvPr/>
          </p:nvSpPr>
          <p:spPr bwMode="auto">
            <a:xfrm>
              <a:off x="6824627" y="2593906"/>
              <a:ext cx="98895" cy="100350"/>
            </a:xfrm>
            <a:custGeom>
              <a:avLst/>
              <a:gdLst>
                <a:gd name="T0" fmla="*/ 33 w 33"/>
                <a:gd name="T1" fmla="*/ 0 h 33"/>
                <a:gd name="T2" fmla="*/ 8 w 33"/>
                <a:gd name="T3" fmla="*/ 0 h 33"/>
                <a:gd name="T4" fmla="*/ 0 w 33"/>
                <a:gd name="T5" fmla="*/ 8 h 33"/>
                <a:gd name="T6" fmla="*/ 0 w 33"/>
                <a:gd name="T7" fmla="*/ 33 h 33"/>
                <a:gd name="T8" fmla="*/ 33 w 33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33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33"/>
                    <a:pt x="0" y="33"/>
                    <a:pt x="0" y="33"/>
                  </a:cubicBezTo>
                  <a:lnTo>
                    <a:pt x="33" y="0"/>
                  </a:lnTo>
                  <a:close/>
                </a:path>
              </a:pathLst>
            </a:custGeom>
            <a:solidFill>
              <a:srgbClr val="42B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6" name="íSḷïdê">
              <a:extLst>
                <a:ext uri="{FF2B5EF4-FFF2-40B4-BE49-F238E27FC236}">
                  <a16:creationId xmlns="" xmlns:a16="http://schemas.microsoft.com/office/drawing/2014/main" id="{78DCD724-B17A-424F-B1FC-04E4564630E8}"/>
                </a:ext>
              </a:extLst>
            </p:cNvPr>
            <p:cNvSpPr/>
            <p:nvPr/>
          </p:nvSpPr>
          <p:spPr bwMode="auto">
            <a:xfrm>
              <a:off x="7099499" y="2223049"/>
              <a:ext cx="145435" cy="62537"/>
            </a:xfrm>
            <a:prstGeom prst="rect">
              <a:avLst/>
            </a:prstGeom>
            <a:solidFill>
              <a:srgbClr val="386E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7" name="îṡ1iḓe">
              <a:extLst>
                <a:ext uri="{FF2B5EF4-FFF2-40B4-BE49-F238E27FC236}">
                  <a16:creationId xmlns="" xmlns:a16="http://schemas.microsoft.com/office/drawing/2014/main" id="{6D77B066-01FF-48E0-BBB9-31B068D9C4D6}"/>
                </a:ext>
              </a:extLst>
            </p:cNvPr>
            <p:cNvSpPr/>
            <p:nvPr/>
          </p:nvSpPr>
          <p:spPr bwMode="auto">
            <a:xfrm>
              <a:off x="7099499" y="2195416"/>
              <a:ext cx="72717" cy="27633"/>
            </a:xfrm>
            <a:prstGeom prst="rect">
              <a:avLst/>
            </a:prstGeom>
            <a:solidFill>
              <a:srgbClr val="0110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8" name="ïṡliḋé">
              <a:extLst>
                <a:ext uri="{FF2B5EF4-FFF2-40B4-BE49-F238E27FC236}">
                  <a16:creationId xmlns="" xmlns:a16="http://schemas.microsoft.com/office/drawing/2014/main" id="{ED3CC3AA-7917-45D6-95D7-F45A798E60C1}"/>
                </a:ext>
              </a:extLst>
            </p:cNvPr>
            <p:cNvSpPr/>
            <p:nvPr/>
          </p:nvSpPr>
          <p:spPr bwMode="auto">
            <a:xfrm>
              <a:off x="7172216" y="2195416"/>
              <a:ext cx="72717" cy="27633"/>
            </a:xfrm>
            <a:prstGeom prst="rect">
              <a:avLst/>
            </a:prstGeom>
            <a:solidFill>
              <a:srgbClr val="0110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9" name="ïŝḻiḑê">
              <a:extLst>
                <a:ext uri="{FF2B5EF4-FFF2-40B4-BE49-F238E27FC236}">
                  <a16:creationId xmlns="" xmlns:a16="http://schemas.microsoft.com/office/drawing/2014/main" id="{15B7B905-0AA9-4179-801E-8BC349DBB363}"/>
                </a:ext>
              </a:extLst>
            </p:cNvPr>
            <p:cNvSpPr/>
            <p:nvPr/>
          </p:nvSpPr>
          <p:spPr bwMode="auto">
            <a:xfrm>
              <a:off x="6860986" y="2327762"/>
              <a:ext cx="45085" cy="46539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0" name="íŝlîḍê">
              <a:extLst>
                <a:ext uri="{FF2B5EF4-FFF2-40B4-BE49-F238E27FC236}">
                  <a16:creationId xmlns="" xmlns:a16="http://schemas.microsoft.com/office/drawing/2014/main" id="{C0FAB09F-58C8-4E37-A05A-A51B95CCF41D}"/>
                </a:ext>
              </a:extLst>
            </p:cNvPr>
            <p:cNvSpPr/>
            <p:nvPr/>
          </p:nvSpPr>
          <p:spPr bwMode="auto">
            <a:xfrm>
              <a:off x="6853714" y="2321944"/>
              <a:ext cx="58174" cy="58174"/>
            </a:xfrm>
            <a:custGeom>
              <a:avLst/>
              <a:gdLst>
                <a:gd name="T0" fmla="*/ 32 w 40"/>
                <a:gd name="T1" fmla="*/ 9 h 40"/>
                <a:gd name="T2" fmla="*/ 32 w 40"/>
                <a:gd name="T3" fmla="*/ 31 h 40"/>
                <a:gd name="T4" fmla="*/ 9 w 40"/>
                <a:gd name="T5" fmla="*/ 31 h 40"/>
                <a:gd name="T6" fmla="*/ 9 w 40"/>
                <a:gd name="T7" fmla="*/ 9 h 40"/>
                <a:gd name="T8" fmla="*/ 32 w 40"/>
                <a:gd name="T9" fmla="*/ 9 h 40"/>
                <a:gd name="T10" fmla="*/ 40 w 40"/>
                <a:gd name="T11" fmla="*/ 0 h 40"/>
                <a:gd name="T12" fmla="*/ 0 w 40"/>
                <a:gd name="T13" fmla="*/ 0 h 40"/>
                <a:gd name="T14" fmla="*/ 0 w 40"/>
                <a:gd name="T15" fmla="*/ 40 h 40"/>
                <a:gd name="T16" fmla="*/ 40 w 40"/>
                <a:gd name="T17" fmla="*/ 40 h 40"/>
                <a:gd name="T18" fmla="*/ 40 w 40"/>
                <a:gd name="T19" fmla="*/ 0 h 40"/>
                <a:gd name="T20" fmla="*/ 40 w 40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0">
                  <a:moveTo>
                    <a:pt x="32" y="9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9"/>
                  </a:lnTo>
                  <a:lnTo>
                    <a:pt x="32" y="9"/>
                  </a:lnTo>
                  <a:close/>
                  <a:moveTo>
                    <a:pt x="40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0" y="40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1" name="îślídê">
              <a:extLst>
                <a:ext uri="{FF2B5EF4-FFF2-40B4-BE49-F238E27FC236}">
                  <a16:creationId xmlns="" xmlns:a16="http://schemas.microsoft.com/office/drawing/2014/main" id="{D823B856-F3F5-47D5-AD17-2AD651C72A00}"/>
                </a:ext>
              </a:extLst>
            </p:cNvPr>
            <p:cNvSpPr/>
            <p:nvPr/>
          </p:nvSpPr>
          <p:spPr bwMode="auto">
            <a:xfrm>
              <a:off x="6853714" y="2321944"/>
              <a:ext cx="58174" cy="58174"/>
            </a:xfrm>
            <a:custGeom>
              <a:avLst/>
              <a:gdLst>
                <a:gd name="T0" fmla="*/ 32 w 40"/>
                <a:gd name="T1" fmla="*/ 9 h 40"/>
                <a:gd name="T2" fmla="*/ 32 w 40"/>
                <a:gd name="T3" fmla="*/ 31 h 40"/>
                <a:gd name="T4" fmla="*/ 9 w 40"/>
                <a:gd name="T5" fmla="*/ 31 h 40"/>
                <a:gd name="T6" fmla="*/ 9 w 40"/>
                <a:gd name="T7" fmla="*/ 9 h 40"/>
                <a:gd name="T8" fmla="*/ 32 w 40"/>
                <a:gd name="T9" fmla="*/ 9 h 40"/>
                <a:gd name="T10" fmla="*/ 40 w 40"/>
                <a:gd name="T11" fmla="*/ 0 h 40"/>
                <a:gd name="T12" fmla="*/ 0 w 40"/>
                <a:gd name="T13" fmla="*/ 0 h 40"/>
                <a:gd name="T14" fmla="*/ 0 w 40"/>
                <a:gd name="T15" fmla="*/ 40 h 40"/>
                <a:gd name="T16" fmla="*/ 40 w 40"/>
                <a:gd name="T17" fmla="*/ 40 h 40"/>
                <a:gd name="T18" fmla="*/ 40 w 40"/>
                <a:gd name="T19" fmla="*/ 0 h 40"/>
                <a:gd name="T20" fmla="*/ 40 w 40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0">
                  <a:moveTo>
                    <a:pt x="32" y="9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9"/>
                  </a:lnTo>
                  <a:lnTo>
                    <a:pt x="32" y="9"/>
                  </a:lnTo>
                  <a:moveTo>
                    <a:pt x="40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0" y="40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2" name="iSļíḑê">
              <a:extLst>
                <a:ext uri="{FF2B5EF4-FFF2-40B4-BE49-F238E27FC236}">
                  <a16:creationId xmlns="" xmlns:a16="http://schemas.microsoft.com/office/drawing/2014/main" id="{835D74C0-3FF6-437C-8CA2-3AC437300501}"/>
                </a:ext>
              </a:extLst>
            </p:cNvPr>
            <p:cNvSpPr/>
            <p:nvPr/>
          </p:nvSpPr>
          <p:spPr bwMode="auto">
            <a:xfrm>
              <a:off x="6917705" y="2327762"/>
              <a:ext cx="45085" cy="46539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3" name="îṡḷïḍê">
              <a:extLst>
                <a:ext uri="{FF2B5EF4-FFF2-40B4-BE49-F238E27FC236}">
                  <a16:creationId xmlns="" xmlns:a16="http://schemas.microsoft.com/office/drawing/2014/main" id="{132EDB94-33A3-4656-A6FA-EC1C4C3B97C1}"/>
                </a:ext>
              </a:extLst>
            </p:cNvPr>
            <p:cNvSpPr/>
            <p:nvPr/>
          </p:nvSpPr>
          <p:spPr bwMode="auto">
            <a:xfrm>
              <a:off x="6911888" y="2321944"/>
              <a:ext cx="56720" cy="58174"/>
            </a:xfrm>
            <a:custGeom>
              <a:avLst/>
              <a:gdLst>
                <a:gd name="T0" fmla="*/ 31 w 39"/>
                <a:gd name="T1" fmla="*/ 9 h 40"/>
                <a:gd name="T2" fmla="*/ 31 w 39"/>
                <a:gd name="T3" fmla="*/ 31 h 40"/>
                <a:gd name="T4" fmla="*/ 8 w 39"/>
                <a:gd name="T5" fmla="*/ 31 h 40"/>
                <a:gd name="T6" fmla="*/ 8 w 39"/>
                <a:gd name="T7" fmla="*/ 9 h 40"/>
                <a:gd name="T8" fmla="*/ 31 w 39"/>
                <a:gd name="T9" fmla="*/ 9 h 40"/>
                <a:gd name="T10" fmla="*/ 39 w 39"/>
                <a:gd name="T11" fmla="*/ 0 h 40"/>
                <a:gd name="T12" fmla="*/ 0 w 39"/>
                <a:gd name="T13" fmla="*/ 0 h 40"/>
                <a:gd name="T14" fmla="*/ 0 w 39"/>
                <a:gd name="T15" fmla="*/ 40 h 40"/>
                <a:gd name="T16" fmla="*/ 39 w 39"/>
                <a:gd name="T17" fmla="*/ 40 h 40"/>
                <a:gd name="T18" fmla="*/ 39 w 39"/>
                <a:gd name="T19" fmla="*/ 0 h 40"/>
                <a:gd name="T20" fmla="*/ 39 w 39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0">
                  <a:moveTo>
                    <a:pt x="31" y="9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9"/>
                  </a:lnTo>
                  <a:lnTo>
                    <a:pt x="31" y="9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4" name="i$ľiḓé">
              <a:extLst>
                <a:ext uri="{FF2B5EF4-FFF2-40B4-BE49-F238E27FC236}">
                  <a16:creationId xmlns="" xmlns:a16="http://schemas.microsoft.com/office/drawing/2014/main" id="{96ADA50D-3E1D-4DF5-9138-E47C7CA28958}"/>
                </a:ext>
              </a:extLst>
            </p:cNvPr>
            <p:cNvSpPr/>
            <p:nvPr/>
          </p:nvSpPr>
          <p:spPr bwMode="auto">
            <a:xfrm>
              <a:off x="6911888" y="2321944"/>
              <a:ext cx="56720" cy="58174"/>
            </a:xfrm>
            <a:custGeom>
              <a:avLst/>
              <a:gdLst>
                <a:gd name="T0" fmla="*/ 31 w 39"/>
                <a:gd name="T1" fmla="*/ 9 h 40"/>
                <a:gd name="T2" fmla="*/ 31 w 39"/>
                <a:gd name="T3" fmla="*/ 31 h 40"/>
                <a:gd name="T4" fmla="*/ 8 w 39"/>
                <a:gd name="T5" fmla="*/ 31 h 40"/>
                <a:gd name="T6" fmla="*/ 8 w 39"/>
                <a:gd name="T7" fmla="*/ 9 h 40"/>
                <a:gd name="T8" fmla="*/ 31 w 39"/>
                <a:gd name="T9" fmla="*/ 9 h 40"/>
                <a:gd name="T10" fmla="*/ 39 w 39"/>
                <a:gd name="T11" fmla="*/ 0 h 40"/>
                <a:gd name="T12" fmla="*/ 0 w 39"/>
                <a:gd name="T13" fmla="*/ 0 h 40"/>
                <a:gd name="T14" fmla="*/ 0 w 39"/>
                <a:gd name="T15" fmla="*/ 40 h 40"/>
                <a:gd name="T16" fmla="*/ 39 w 39"/>
                <a:gd name="T17" fmla="*/ 40 h 40"/>
                <a:gd name="T18" fmla="*/ 39 w 39"/>
                <a:gd name="T19" fmla="*/ 0 h 40"/>
                <a:gd name="T20" fmla="*/ 39 w 39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0">
                  <a:moveTo>
                    <a:pt x="31" y="9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9"/>
                  </a:lnTo>
                  <a:lnTo>
                    <a:pt x="31" y="9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5" name="í$ľïḍè">
              <a:extLst>
                <a:ext uri="{FF2B5EF4-FFF2-40B4-BE49-F238E27FC236}">
                  <a16:creationId xmlns="" xmlns:a16="http://schemas.microsoft.com/office/drawing/2014/main" id="{8BBE7B9B-A756-4594-8D1A-08B5E78F66BB}"/>
                </a:ext>
              </a:extLst>
            </p:cNvPr>
            <p:cNvSpPr/>
            <p:nvPr/>
          </p:nvSpPr>
          <p:spPr bwMode="auto">
            <a:xfrm>
              <a:off x="6975879" y="2327762"/>
              <a:ext cx="45085" cy="46539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6" name="îşḻiḑé">
              <a:extLst>
                <a:ext uri="{FF2B5EF4-FFF2-40B4-BE49-F238E27FC236}">
                  <a16:creationId xmlns="" xmlns:a16="http://schemas.microsoft.com/office/drawing/2014/main" id="{4872C569-2C9A-4590-B151-B3BED95D50E5}"/>
                </a:ext>
              </a:extLst>
            </p:cNvPr>
            <p:cNvSpPr/>
            <p:nvPr/>
          </p:nvSpPr>
          <p:spPr bwMode="auto">
            <a:xfrm>
              <a:off x="6968608" y="2321944"/>
              <a:ext cx="58174" cy="58174"/>
            </a:xfrm>
            <a:custGeom>
              <a:avLst/>
              <a:gdLst>
                <a:gd name="T0" fmla="*/ 32 w 40"/>
                <a:gd name="T1" fmla="*/ 9 h 40"/>
                <a:gd name="T2" fmla="*/ 32 w 40"/>
                <a:gd name="T3" fmla="*/ 31 h 40"/>
                <a:gd name="T4" fmla="*/ 9 w 40"/>
                <a:gd name="T5" fmla="*/ 31 h 40"/>
                <a:gd name="T6" fmla="*/ 9 w 40"/>
                <a:gd name="T7" fmla="*/ 9 h 40"/>
                <a:gd name="T8" fmla="*/ 32 w 40"/>
                <a:gd name="T9" fmla="*/ 9 h 40"/>
                <a:gd name="T10" fmla="*/ 40 w 40"/>
                <a:gd name="T11" fmla="*/ 0 h 40"/>
                <a:gd name="T12" fmla="*/ 0 w 40"/>
                <a:gd name="T13" fmla="*/ 0 h 40"/>
                <a:gd name="T14" fmla="*/ 0 w 40"/>
                <a:gd name="T15" fmla="*/ 40 h 40"/>
                <a:gd name="T16" fmla="*/ 40 w 40"/>
                <a:gd name="T17" fmla="*/ 40 h 40"/>
                <a:gd name="T18" fmla="*/ 40 w 40"/>
                <a:gd name="T19" fmla="*/ 0 h 40"/>
                <a:gd name="T20" fmla="*/ 40 w 40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0">
                  <a:moveTo>
                    <a:pt x="32" y="9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9"/>
                  </a:lnTo>
                  <a:lnTo>
                    <a:pt x="32" y="9"/>
                  </a:lnTo>
                  <a:close/>
                  <a:moveTo>
                    <a:pt x="40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0" y="40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7" name="ïṣlíde">
              <a:extLst>
                <a:ext uri="{FF2B5EF4-FFF2-40B4-BE49-F238E27FC236}">
                  <a16:creationId xmlns="" xmlns:a16="http://schemas.microsoft.com/office/drawing/2014/main" id="{B078DFDF-6BD7-4DF9-A1B2-174920CA3E40}"/>
                </a:ext>
              </a:extLst>
            </p:cNvPr>
            <p:cNvSpPr/>
            <p:nvPr/>
          </p:nvSpPr>
          <p:spPr bwMode="auto">
            <a:xfrm>
              <a:off x="6968608" y="2321944"/>
              <a:ext cx="58174" cy="58174"/>
            </a:xfrm>
            <a:custGeom>
              <a:avLst/>
              <a:gdLst>
                <a:gd name="T0" fmla="*/ 32 w 40"/>
                <a:gd name="T1" fmla="*/ 9 h 40"/>
                <a:gd name="T2" fmla="*/ 32 w 40"/>
                <a:gd name="T3" fmla="*/ 31 h 40"/>
                <a:gd name="T4" fmla="*/ 9 w 40"/>
                <a:gd name="T5" fmla="*/ 31 h 40"/>
                <a:gd name="T6" fmla="*/ 9 w 40"/>
                <a:gd name="T7" fmla="*/ 9 h 40"/>
                <a:gd name="T8" fmla="*/ 32 w 40"/>
                <a:gd name="T9" fmla="*/ 9 h 40"/>
                <a:gd name="T10" fmla="*/ 40 w 40"/>
                <a:gd name="T11" fmla="*/ 0 h 40"/>
                <a:gd name="T12" fmla="*/ 0 w 40"/>
                <a:gd name="T13" fmla="*/ 0 h 40"/>
                <a:gd name="T14" fmla="*/ 0 w 40"/>
                <a:gd name="T15" fmla="*/ 40 h 40"/>
                <a:gd name="T16" fmla="*/ 40 w 40"/>
                <a:gd name="T17" fmla="*/ 40 h 40"/>
                <a:gd name="T18" fmla="*/ 40 w 40"/>
                <a:gd name="T19" fmla="*/ 0 h 40"/>
                <a:gd name="T20" fmla="*/ 40 w 40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0">
                  <a:moveTo>
                    <a:pt x="32" y="9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9"/>
                  </a:lnTo>
                  <a:lnTo>
                    <a:pt x="32" y="9"/>
                  </a:lnTo>
                  <a:moveTo>
                    <a:pt x="40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0" y="40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8" name="ïṩ1iḑè">
              <a:extLst>
                <a:ext uri="{FF2B5EF4-FFF2-40B4-BE49-F238E27FC236}">
                  <a16:creationId xmlns="" xmlns:a16="http://schemas.microsoft.com/office/drawing/2014/main" id="{172D69D5-3539-4FE8-8668-92AF84A9497F}"/>
                </a:ext>
              </a:extLst>
            </p:cNvPr>
            <p:cNvSpPr/>
            <p:nvPr/>
          </p:nvSpPr>
          <p:spPr bwMode="auto">
            <a:xfrm>
              <a:off x="7032599" y="2327762"/>
              <a:ext cx="277780" cy="46539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9" name="iṥľíḓe">
              <a:extLst>
                <a:ext uri="{FF2B5EF4-FFF2-40B4-BE49-F238E27FC236}">
                  <a16:creationId xmlns="" xmlns:a16="http://schemas.microsoft.com/office/drawing/2014/main" id="{C211CE15-F9FB-40D7-8C08-F87426F272C8}"/>
                </a:ext>
              </a:extLst>
            </p:cNvPr>
            <p:cNvSpPr/>
            <p:nvPr/>
          </p:nvSpPr>
          <p:spPr bwMode="auto">
            <a:xfrm>
              <a:off x="7026781" y="2321944"/>
              <a:ext cx="289415" cy="58174"/>
            </a:xfrm>
            <a:custGeom>
              <a:avLst/>
              <a:gdLst>
                <a:gd name="T0" fmla="*/ 191 w 199"/>
                <a:gd name="T1" fmla="*/ 9 h 40"/>
                <a:gd name="T2" fmla="*/ 191 w 199"/>
                <a:gd name="T3" fmla="*/ 31 h 40"/>
                <a:gd name="T4" fmla="*/ 160 w 199"/>
                <a:gd name="T5" fmla="*/ 31 h 40"/>
                <a:gd name="T6" fmla="*/ 120 w 199"/>
                <a:gd name="T7" fmla="*/ 31 h 40"/>
                <a:gd name="T8" fmla="*/ 81 w 199"/>
                <a:gd name="T9" fmla="*/ 31 h 40"/>
                <a:gd name="T10" fmla="*/ 41 w 199"/>
                <a:gd name="T11" fmla="*/ 31 h 40"/>
                <a:gd name="T12" fmla="*/ 8 w 199"/>
                <a:gd name="T13" fmla="*/ 31 h 40"/>
                <a:gd name="T14" fmla="*/ 8 w 199"/>
                <a:gd name="T15" fmla="*/ 9 h 40"/>
                <a:gd name="T16" fmla="*/ 41 w 199"/>
                <a:gd name="T17" fmla="*/ 9 h 40"/>
                <a:gd name="T18" fmla="*/ 81 w 199"/>
                <a:gd name="T19" fmla="*/ 9 h 40"/>
                <a:gd name="T20" fmla="*/ 120 w 199"/>
                <a:gd name="T21" fmla="*/ 9 h 40"/>
                <a:gd name="T22" fmla="*/ 160 w 199"/>
                <a:gd name="T23" fmla="*/ 9 h 40"/>
                <a:gd name="T24" fmla="*/ 191 w 199"/>
                <a:gd name="T25" fmla="*/ 9 h 40"/>
                <a:gd name="T26" fmla="*/ 199 w 199"/>
                <a:gd name="T27" fmla="*/ 0 h 40"/>
                <a:gd name="T28" fmla="*/ 160 w 199"/>
                <a:gd name="T29" fmla="*/ 0 h 40"/>
                <a:gd name="T30" fmla="*/ 120 w 199"/>
                <a:gd name="T31" fmla="*/ 0 h 40"/>
                <a:gd name="T32" fmla="*/ 81 w 199"/>
                <a:gd name="T33" fmla="*/ 0 h 40"/>
                <a:gd name="T34" fmla="*/ 41 w 199"/>
                <a:gd name="T35" fmla="*/ 0 h 40"/>
                <a:gd name="T36" fmla="*/ 0 w 199"/>
                <a:gd name="T37" fmla="*/ 0 h 40"/>
                <a:gd name="T38" fmla="*/ 0 w 199"/>
                <a:gd name="T39" fmla="*/ 40 h 40"/>
                <a:gd name="T40" fmla="*/ 41 w 199"/>
                <a:gd name="T41" fmla="*/ 40 h 40"/>
                <a:gd name="T42" fmla="*/ 81 w 199"/>
                <a:gd name="T43" fmla="*/ 40 h 40"/>
                <a:gd name="T44" fmla="*/ 120 w 199"/>
                <a:gd name="T45" fmla="*/ 40 h 40"/>
                <a:gd name="T46" fmla="*/ 160 w 199"/>
                <a:gd name="T47" fmla="*/ 40 h 40"/>
                <a:gd name="T48" fmla="*/ 199 w 199"/>
                <a:gd name="T49" fmla="*/ 40 h 40"/>
                <a:gd name="T50" fmla="*/ 199 w 199"/>
                <a:gd name="T51" fmla="*/ 0 h 40"/>
                <a:gd name="T52" fmla="*/ 199 w 199"/>
                <a:gd name="T53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9" h="40">
                  <a:moveTo>
                    <a:pt x="191" y="9"/>
                  </a:moveTo>
                  <a:lnTo>
                    <a:pt x="191" y="31"/>
                  </a:lnTo>
                  <a:lnTo>
                    <a:pt x="160" y="31"/>
                  </a:lnTo>
                  <a:lnTo>
                    <a:pt x="120" y="31"/>
                  </a:lnTo>
                  <a:lnTo>
                    <a:pt x="81" y="31"/>
                  </a:lnTo>
                  <a:lnTo>
                    <a:pt x="41" y="31"/>
                  </a:lnTo>
                  <a:lnTo>
                    <a:pt x="8" y="31"/>
                  </a:lnTo>
                  <a:lnTo>
                    <a:pt x="8" y="9"/>
                  </a:lnTo>
                  <a:lnTo>
                    <a:pt x="41" y="9"/>
                  </a:lnTo>
                  <a:lnTo>
                    <a:pt x="81" y="9"/>
                  </a:lnTo>
                  <a:lnTo>
                    <a:pt x="120" y="9"/>
                  </a:lnTo>
                  <a:lnTo>
                    <a:pt x="160" y="9"/>
                  </a:lnTo>
                  <a:lnTo>
                    <a:pt x="191" y="9"/>
                  </a:lnTo>
                  <a:close/>
                  <a:moveTo>
                    <a:pt x="199" y="0"/>
                  </a:moveTo>
                  <a:lnTo>
                    <a:pt x="160" y="0"/>
                  </a:lnTo>
                  <a:lnTo>
                    <a:pt x="120" y="0"/>
                  </a:lnTo>
                  <a:lnTo>
                    <a:pt x="81" y="0"/>
                  </a:lnTo>
                  <a:lnTo>
                    <a:pt x="41" y="0"/>
                  </a:lnTo>
                  <a:lnTo>
                    <a:pt x="0" y="0"/>
                  </a:lnTo>
                  <a:lnTo>
                    <a:pt x="0" y="40"/>
                  </a:lnTo>
                  <a:lnTo>
                    <a:pt x="41" y="40"/>
                  </a:lnTo>
                  <a:lnTo>
                    <a:pt x="81" y="40"/>
                  </a:lnTo>
                  <a:lnTo>
                    <a:pt x="120" y="40"/>
                  </a:lnTo>
                  <a:lnTo>
                    <a:pt x="160" y="40"/>
                  </a:lnTo>
                  <a:lnTo>
                    <a:pt x="199" y="40"/>
                  </a:lnTo>
                  <a:lnTo>
                    <a:pt x="199" y="0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0" name="íṥľïďê">
              <a:extLst>
                <a:ext uri="{FF2B5EF4-FFF2-40B4-BE49-F238E27FC236}">
                  <a16:creationId xmlns="" xmlns:a16="http://schemas.microsoft.com/office/drawing/2014/main" id="{75C9CD7D-E44C-4FCC-B3E5-44574F2215D4}"/>
                </a:ext>
              </a:extLst>
            </p:cNvPr>
            <p:cNvSpPr/>
            <p:nvPr/>
          </p:nvSpPr>
          <p:spPr bwMode="auto">
            <a:xfrm>
              <a:off x="7026781" y="2321944"/>
              <a:ext cx="289415" cy="58174"/>
            </a:xfrm>
            <a:custGeom>
              <a:avLst/>
              <a:gdLst>
                <a:gd name="T0" fmla="*/ 191 w 199"/>
                <a:gd name="T1" fmla="*/ 9 h 40"/>
                <a:gd name="T2" fmla="*/ 191 w 199"/>
                <a:gd name="T3" fmla="*/ 31 h 40"/>
                <a:gd name="T4" fmla="*/ 160 w 199"/>
                <a:gd name="T5" fmla="*/ 31 h 40"/>
                <a:gd name="T6" fmla="*/ 120 w 199"/>
                <a:gd name="T7" fmla="*/ 31 h 40"/>
                <a:gd name="T8" fmla="*/ 81 w 199"/>
                <a:gd name="T9" fmla="*/ 31 h 40"/>
                <a:gd name="T10" fmla="*/ 41 w 199"/>
                <a:gd name="T11" fmla="*/ 31 h 40"/>
                <a:gd name="T12" fmla="*/ 8 w 199"/>
                <a:gd name="T13" fmla="*/ 31 h 40"/>
                <a:gd name="T14" fmla="*/ 8 w 199"/>
                <a:gd name="T15" fmla="*/ 9 h 40"/>
                <a:gd name="T16" fmla="*/ 41 w 199"/>
                <a:gd name="T17" fmla="*/ 9 h 40"/>
                <a:gd name="T18" fmla="*/ 81 w 199"/>
                <a:gd name="T19" fmla="*/ 9 h 40"/>
                <a:gd name="T20" fmla="*/ 120 w 199"/>
                <a:gd name="T21" fmla="*/ 9 h 40"/>
                <a:gd name="T22" fmla="*/ 160 w 199"/>
                <a:gd name="T23" fmla="*/ 9 h 40"/>
                <a:gd name="T24" fmla="*/ 191 w 199"/>
                <a:gd name="T25" fmla="*/ 9 h 40"/>
                <a:gd name="T26" fmla="*/ 199 w 199"/>
                <a:gd name="T27" fmla="*/ 0 h 40"/>
                <a:gd name="T28" fmla="*/ 160 w 199"/>
                <a:gd name="T29" fmla="*/ 0 h 40"/>
                <a:gd name="T30" fmla="*/ 120 w 199"/>
                <a:gd name="T31" fmla="*/ 0 h 40"/>
                <a:gd name="T32" fmla="*/ 81 w 199"/>
                <a:gd name="T33" fmla="*/ 0 h 40"/>
                <a:gd name="T34" fmla="*/ 41 w 199"/>
                <a:gd name="T35" fmla="*/ 0 h 40"/>
                <a:gd name="T36" fmla="*/ 0 w 199"/>
                <a:gd name="T37" fmla="*/ 0 h 40"/>
                <a:gd name="T38" fmla="*/ 0 w 199"/>
                <a:gd name="T39" fmla="*/ 40 h 40"/>
                <a:gd name="T40" fmla="*/ 41 w 199"/>
                <a:gd name="T41" fmla="*/ 40 h 40"/>
                <a:gd name="T42" fmla="*/ 81 w 199"/>
                <a:gd name="T43" fmla="*/ 40 h 40"/>
                <a:gd name="T44" fmla="*/ 120 w 199"/>
                <a:gd name="T45" fmla="*/ 40 h 40"/>
                <a:gd name="T46" fmla="*/ 160 w 199"/>
                <a:gd name="T47" fmla="*/ 40 h 40"/>
                <a:gd name="T48" fmla="*/ 199 w 199"/>
                <a:gd name="T49" fmla="*/ 40 h 40"/>
                <a:gd name="T50" fmla="*/ 199 w 199"/>
                <a:gd name="T51" fmla="*/ 0 h 40"/>
                <a:gd name="T52" fmla="*/ 199 w 199"/>
                <a:gd name="T53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9" h="40">
                  <a:moveTo>
                    <a:pt x="191" y="9"/>
                  </a:moveTo>
                  <a:lnTo>
                    <a:pt x="191" y="31"/>
                  </a:lnTo>
                  <a:lnTo>
                    <a:pt x="160" y="31"/>
                  </a:lnTo>
                  <a:lnTo>
                    <a:pt x="120" y="31"/>
                  </a:lnTo>
                  <a:lnTo>
                    <a:pt x="81" y="31"/>
                  </a:lnTo>
                  <a:lnTo>
                    <a:pt x="41" y="31"/>
                  </a:lnTo>
                  <a:lnTo>
                    <a:pt x="8" y="31"/>
                  </a:lnTo>
                  <a:lnTo>
                    <a:pt x="8" y="9"/>
                  </a:lnTo>
                  <a:lnTo>
                    <a:pt x="41" y="9"/>
                  </a:lnTo>
                  <a:lnTo>
                    <a:pt x="81" y="9"/>
                  </a:lnTo>
                  <a:lnTo>
                    <a:pt x="120" y="9"/>
                  </a:lnTo>
                  <a:lnTo>
                    <a:pt x="160" y="9"/>
                  </a:lnTo>
                  <a:lnTo>
                    <a:pt x="191" y="9"/>
                  </a:lnTo>
                  <a:moveTo>
                    <a:pt x="199" y="0"/>
                  </a:moveTo>
                  <a:lnTo>
                    <a:pt x="160" y="0"/>
                  </a:lnTo>
                  <a:lnTo>
                    <a:pt x="120" y="0"/>
                  </a:lnTo>
                  <a:lnTo>
                    <a:pt x="81" y="0"/>
                  </a:lnTo>
                  <a:lnTo>
                    <a:pt x="41" y="0"/>
                  </a:lnTo>
                  <a:lnTo>
                    <a:pt x="0" y="0"/>
                  </a:lnTo>
                  <a:lnTo>
                    <a:pt x="0" y="40"/>
                  </a:lnTo>
                  <a:lnTo>
                    <a:pt x="41" y="40"/>
                  </a:lnTo>
                  <a:lnTo>
                    <a:pt x="81" y="40"/>
                  </a:lnTo>
                  <a:lnTo>
                    <a:pt x="120" y="40"/>
                  </a:lnTo>
                  <a:lnTo>
                    <a:pt x="160" y="40"/>
                  </a:lnTo>
                  <a:lnTo>
                    <a:pt x="199" y="40"/>
                  </a:lnTo>
                  <a:lnTo>
                    <a:pt x="199" y="0"/>
                  </a:lnTo>
                  <a:lnTo>
                    <a:pt x="19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1" name="í$ļiḓé">
              <a:extLst>
                <a:ext uri="{FF2B5EF4-FFF2-40B4-BE49-F238E27FC236}">
                  <a16:creationId xmlns="" xmlns:a16="http://schemas.microsoft.com/office/drawing/2014/main" id="{914FE75B-598A-45FA-9493-3D5FBCD481E7}"/>
                </a:ext>
              </a:extLst>
            </p:cNvPr>
            <p:cNvSpPr/>
            <p:nvPr/>
          </p:nvSpPr>
          <p:spPr bwMode="auto">
            <a:xfrm>
              <a:off x="7323468" y="2327762"/>
              <a:ext cx="45085" cy="46539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2" name="ïṡḷíďé">
              <a:extLst>
                <a:ext uri="{FF2B5EF4-FFF2-40B4-BE49-F238E27FC236}">
                  <a16:creationId xmlns="" xmlns:a16="http://schemas.microsoft.com/office/drawing/2014/main" id="{773EAB66-CFBD-4420-A895-C19E5F4FB11F}"/>
                </a:ext>
              </a:extLst>
            </p:cNvPr>
            <p:cNvSpPr/>
            <p:nvPr/>
          </p:nvSpPr>
          <p:spPr bwMode="auto">
            <a:xfrm>
              <a:off x="7316196" y="2321944"/>
              <a:ext cx="58174" cy="58174"/>
            </a:xfrm>
            <a:custGeom>
              <a:avLst/>
              <a:gdLst>
                <a:gd name="T0" fmla="*/ 32 w 40"/>
                <a:gd name="T1" fmla="*/ 9 h 40"/>
                <a:gd name="T2" fmla="*/ 32 w 40"/>
                <a:gd name="T3" fmla="*/ 31 h 40"/>
                <a:gd name="T4" fmla="*/ 9 w 40"/>
                <a:gd name="T5" fmla="*/ 31 h 40"/>
                <a:gd name="T6" fmla="*/ 9 w 40"/>
                <a:gd name="T7" fmla="*/ 9 h 40"/>
                <a:gd name="T8" fmla="*/ 32 w 40"/>
                <a:gd name="T9" fmla="*/ 9 h 40"/>
                <a:gd name="T10" fmla="*/ 40 w 40"/>
                <a:gd name="T11" fmla="*/ 0 h 40"/>
                <a:gd name="T12" fmla="*/ 0 w 40"/>
                <a:gd name="T13" fmla="*/ 0 h 40"/>
                <a:gd name="T14" fmla="*/ 0 w 40"/>
                <a:gd name="T15" fmla="*/ 40 h 40"/>
                <a:gd name="T16" fmla="*/ 40 w 40"/>
                <a:gd name="T17" fmla="*/ 40 h 40"/>
                <a:gd name="T18" fmla="*/ 40 w 40"/>
                <a:gd name="T19" fmla="*/ 0 h 40"/>
                <a:gd name="T20" fmla="*/ 40 w 40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0">
                  <a:moveTo>
                    <a:pt x="32" y="9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9"/>
                  </a:lnTo>
                  <a:lnTo>
                    <a:pt x="32" y="9"/>
                  </a:lnTo>
                  <a:close/>
                  <a:moveTo>
                    <a:pt x="40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0" y="40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3" name="îṣ1ídè">
              <a:extLst>
                <a:ext uri="{FF2B5EF4-FFF2-40B4-BE49-F238E27FC236}">
                  <a16:creationId xmlns="" xmlns:a16="http://schemas.microsoft.com/office/drawing/2014/main" id="{53F4E26C-FAD3-4AF6-BD71-B7F3933F62B1}"/>
                </a:ext>
              </a:extLst>
            </p:cNvPr>
            <p:cNvSpPr/>
            <p:nvPr/>
          </p:nvSpPr>
          <p:spPr bwMode="auto">
            <a:xfrm>
              <a:off x="7316196" y="2321944"/>
              <a:ext cx="58174" cy="58174"/>
            </a:xfrm>
            <a:custGeom>
              <a:avLst/>
              <a:gdLst>
                <a:gd name="T0" fmla="*/ 32 w 40"/>
                <a:gd name="T1" fmla="*/ 9 h 40"/>
                <a:gd name="T2" fmla="*/ 32 w 40"/>
                <a:gd name="T3" fmla="*/ 31 h 40"/>
                <a:gd name="T4" fmla="*/ 9 w 40"/>
                <a:gd name="T5" fmla="*/ 31 h 40"/>
                <a:gd name="T6" fmla="*/ 9 w 40"/>
                <a:gd name="T7" fmla="*/ 9 h 40"/>
                <a:gd name="T8" fmla="*/ 32 w 40"/>
                <a:gd name="T9" fmla="*/ 9 h 40"/>
                <a:gd name="T10" fmla="*/ 40 w 40"/>
                <a:gd name="T11" fmla="*/ 0 h 40"/>
                <a:gd name="T12" fmla="*/ 0 w 40"/>
                <a:gd name="T13" fmla="*/ 0 h 40"/>
                <a:gd name="T14" fmla="*/ 0 w 40"/>
                <a:gd name="T15" fmla="*/ 40 h 40"/>
                <a:gd name="T16" fmla="*/ 40 w 40"/>
                <a:gd name="T17" fmla="*/ 40 h 40"/>
                <a:gd name="T18" fmla="*/ 40 w 40"/>
                <a:gd name="T19" fmla="*/ 0 h 40"/>
                <a:gd name="T20" fmla="*/ 40 w 40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0">
                  <a:moveTo>
                    <a:pt x="32" y="9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9"/>
                  </a:lnTo>
                  <a:lnTo>
                    <a:pt x="32" y="9"/>
                  </a:lnTo>
                  <a:moveTo>
                    <a:pt x="40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0" y="40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4" name="íśļiḑê">
              <a:extLst>
                <a:ext uri="{FF2B5EF4-FFF2-40B4-BE49-F238E27FC236}">
                  <a16:creationId xmlns="" xmlns:a16="http://schemas.microsoft.com/office/drawing/2014/main" id="{48FBBE20-3F0F-4589-BC66-9B321CBB2B28}"/>
                </a:ext>
              </a:extLst>
            </p:cNvPr>
            <p:cNvSpPr/>
            <p:nvPr/>
          </p:nvSpPr>
          <p:spPr bwMode="auto">
            <a:xfrm>
              <a:off x="7380187" y="2327762"/>
              <a:ext cx="45085" cy="46539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5" name="ïslïḓe">
              <a:extLst>
                <a:ext uri="{FF2B5EF4-FFF2-40B4-BE49-F238E27FC236}">
                  <a16:creationId xmlns="" xmlns:a16="http://schemas.microsoft.com/office/drawing/2014/main" id="{327F3CA9-1299-4DDF-A114-B3106BBD1F45}"/>
                </a:ext>
              </a:extLst>
            </p:cNvPr>
            <p:cNvSpPr/>
            <p:nvPr/>
          </p:nvSpPr>
          <p:spPr bwMode="auto">
            <a:xfrm>
              <a:off x="7374370" y="2321944"/>
              <a:ext cx="56720" cy="58174"/>
            </a:xfrm>
            <a:custGeom>
              <a:avLst/>
              <a:gdLst>
                <a:gd name="T0" fmla="*/ 31 w 39"/>
                <a:gd name="T1" fmla="*/ 9 h 40"/>
                <a:gd name="T2" fmla="*/ 31 w 39"/>
                <a:gd name="T3" fmla="*/ 31 h 40"/>
                <a:gd name="T4" fmla="*/ 8 w 39"/>
                <a:gd name="T5" fmla="*/ 31 h 40"/>
                <a:gd name="T6" fmla="*/ 8 w 39"/>
                <a:gd name="T7" fmla="*/ 9 h 40"/>
                <a:gd name="T8" fmla="*/ 31 w 39"/>
                <a:gd name="T9" fmla="*/ 9 h 40"/>
                <a:gd name="T10" fmla="*/ 39 w 39"/>
                <a:gd name="T11" fmla="*/ 0 h 40"/>
                <a:gd name="T12" fmla="*/ 0 w 39"/>
                <a:gd name="T13" fmla="*/ 0 h 40"/>
                <a:gd name="T14" fmla="*/ 0 w 39"/>
                <a:gd name="T15" fmla="*/ 40 h 40"/>
                <a:gd name="T16" fmla="*/ 39 w 39"/>
                <a:gd name="T17" fmla="*/ 40 h 40"/>
                <a:gd name="T18" fmla="*/ 39 w 39"/>
                <a:gd name="T19" fmla="*/ 0 h 40"/>
                <a:gd name="T20" fmla="*/ 39 w 39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0">
                  <a:moveTo>
                    <a:pt x="31" y="9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9"/>
                  </a:lnTo>
                  <a:lnTo>
                    <a:pt x="31" y="9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6" name="isḷídê">
              <a:extLst>
                <a:ext uri="{FF2B5EF4-FFF2-40B4-BE49-F238E27FC236}">
                  <a16:creationId xmlns="" xmlns:a16="http://schemas.microsoft.com/office/drawing/2014/main" id="{A94AA9A6-B1CE-457C-9319-A3F19DCB5C8D}"/>
                </a:ext>
              </a:extLst>
            </p:cNvPr>
            <p:cNvSpPr/>
            <p:nvPr/>
          </p:nvSpPr>
          <p:spPr bwMode="auto">
            <a:xfrm>
              <a:off x="7374370" y="2321944"/>
              <a:ext cx="56720" cy="58174"/>
            </a:xfrm>
            <a:custGeom>
              <a:avLst/>
              <a:gdLst>
                <a:gd name="T0" fmla="*/ 31 w 39"/>
                <a:gd name="T1" fmla="*/ 9 h 40"/>
                <a:gd name="T2" fmla="*/ 31 w 39"/>
                <a:gd name="T3" fmla="*/ 31 h 40"/>
                <a:gd name="T4" fmla="*/ 8 w 39"/>
                <a:gd name="T5" fmla="*/ 31 h 40"/>
                <a:gd name="T6" fmla="*/ 8 w 39"/>
                <a:gd name="T7" fmla="*/ 9 h 40"/>
                <a:gd name="T8" fmla="*/ 31 w 39"/>
                <a:gd name="T9" fmla="*/ 9 h 40"/>
                <a:gd name="T10" fmla="*/ 39 w 39"/>
                <a:gd name="T11" fmla="*/ 0 h 40"/>
                <a:gd name="T12" fmla="*/ 0 w 39"/>
                <a:gd name="T13" fmla="*/ 0 h 40"/>
                <a:gd name="T14" fmla="*/ 0 w 39"/>
                <a:gd name="T15" fmla="*/ 40 h 40"/>
                <a:gd name="T16" fmla="*/ 39 w 39"/>
                <a:gd name="T17" fmla="*/ 40 h 40"/>
                <a:gd name="T18" fmla="*/ 39 w 39"/>
                <a:gd name="T19" fmla="*/ 0 h 40"/>
                <a:gd name="T20" fmla="*/ 39 w 39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0">
                  <a:moveTo>
                    <a:pt x="31" y="9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9"/>
                  </a:lnTo>
                  <a:lnTo>
                    <a:pt x="31" y="9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7" name="îŝḷîḋè">
              <a:extLst>
                <a:ext uri="{FF2B5EF4-FFF2-40B4-BE49-F238E27FC236}">
                  <a16:creationId xmlns="" xmlns:a16="http://schemas.microsoft.com/office/drawing/2014/main" id="{5BE599E1-B1A3-4118-9F47-8A5EA14A0BCC}"/>
                </a:ext>
              </a:extLst>
            </p:cNvPr>
            <p:cNvSpPr/>
            <p:nvPr/>
          </p:nvSpPr>
          <p:spPr bwMode="auto">
            <a:xfrm>
              <a:off x="7436907" y="2327762"/>
              <a:ext cx="49448" cy="46539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8" name="îšļîďe">
              <a:extLst>
                <a:ext uri="{FF2B5EF4-FFF2-40B4-BE49-F238E27FC236}">
                  <a16:creationId xmlns="" xmlns:a16="http://schemas.microsoft.com/office/drawing/2014/main" id="{03868EF4-5DBB-490D-AE8F-812E09B3A31A}"/>
                </a:ext>
              </a:extLst>
            </p:cNvPr>
            <p:cNvSpPr/>
            <p:nvPr/>
          </p:nvSpPr>
          <p:spPr bwMode="auto">
            <a:xfrm>
              <a:off x="7431089" y="2321944"/>
              <a:ext cx="61083" cy="58174"/>
            </a:xfrm>
            <a:custGeom>
              <a:avLst/>
              <a:gdLst>
                <a:gd name="T0" fmla="*/ 34 w 42"/>
                <a:gd name="T1" fmla="*/ 9 h 40"/>
                <a:gd name="T2" fmla="*/ 34 w 42"/>
                <a:gd name="T3" fmla="*/ 31 h 40"/>
                <a:gd name="T4" fmla="*/ 9 w 42"/>
                <a:gd name="T5" fmla="*/ 31 h 40"/>
                <a:gd name="T6" fmla="*/ 9 w 42"/>
                <a:gd name="T7" fmla="*/ 9 h 40"/>
                <a:gd name="T8" fmla="*/ 34 w 42"/>
                <a:gd name="T9" fmla="*/ 9 h 40"/>
                <a:gd name="T10" fmla="*/ 42 w 42"/>
                <a:gd name="T11" fmla="*/ 0 h 40"/>
                <a:gd name="T12" fmla="*/ 0 w 42"/>
                <a:gd name="T13" fmla="*/ 0 h 40"/>
                <a:gd name="T14" fmla="*/ 0 w 42"/>
                <a:gd name="T15" fmla="*/ 40 h 40"/>
                <a:gd name="T16" fmla="*/ 42 w 42"/>
                <a:gd name="T17" fmla="*/ 40 h 40"/>
                <a:gd name="T18" fmla="*/ 42 w 42"/>
                <a:gd name="T19" fmla="*/ 0 h 40"/>
                <a:gd name="T20" fmla="*/ 42 w 42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0">
                  <a:moveTo>
                    <a:pt x="34" y="9"/>
                  </a:moveTo>
                  <a:lnTo>
                    <a:pt x="34" y="31"/>
                  </a:lnTo>
                  <a:lnTo>
                    <a:pt x="9" y="31"/>
                  </a:lnTo>
                  <a:lnTo>
                    <a:pt x="9" y="9"/>
                  </a:lnTo>
                  <a:lnTo>
                    <a:pt x="34" y="9"/>
                  </a:lnTo>
                  <a:close/>
                  <a:moveTo>
                    <a:pt x="42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2" y="40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9" name="isľiḍé">
              <a:extLst>
                <a:ext uri="{FF2B5EF4-FFF2-40B4-BE49-F238E27FC236}">
                  <a16:creationId xmlns="" xmlns:a16="http://schemas.microsoft.com/office/drawing/2014/main" id="{5F213997-C980-464E-B639-A77AE21286EC}"/>
                </a:ext>
              </a:extLst>
            </p:cNvPr>
            <p:cNvSpPr/>
            <p:nvPr/>
          </p:nvSpPr>
          <p:spPr bwMode="auto">
            <a:xfrm>
              <a:off x="7431089" y="2321944"/>
              <a:ext cx="61083" cy="58174"/>
            </a:xfrm>
            <a:custGeom>
              <a:avLst/>
              <a:gdLst>
                <a:gd name="T0" fmla="*/ 34 w 42"/>
                <a:gd name="T1" fmla="*/ 9 h 40"/>
                <a:gd name="T2" fmla="*/ 34 w 42"/>
                <a:gd name="T3" fmla="*/ 31 h 40"/>
                <a:gd name="T4" fmla="*/ 9 w 42"/>
                <a:gd name="T5" fmla="*/ 31 h 40"/>
                <a:gd name="T6" fmla="*/ 9 w 42"/>
                <a:gd name="T7" fmla="*/ 9 h 40"/>
                <a:gd name="T8" fmla="*/ 34 w 42"/>
                <a:gd name="T9" fmla="*/ 9 h 40"/>
                <a:gd name="T10" fmla="*/ 42 w 42"/>
                <a:gd name="T11" fmla="*/ 0 h 40"/>
                <a:gd name="T12" fmla="*/ 0 w 42"/>
                <a:gd name="T13" fmla="*/ 0 h 40"/>
                <a:gd name="T14" fmla="*/ 0 w 42"/>
                <a:gd name="T15" fmla="*/ 40 h 40"/>
                <a:gd name="T16" fmla="*/ 42 w 42"/>
                <a:gd name="T17" fmla="*/ 40 h 40"/>
                <a:gd name="T18" fmla="*/ 42 w 42"/>
                <a:gd name="T19" fmla="*/ 0 h 40"/>
                <a:gd name="T20" fmla="*/ 42 w 42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0">
                  <a:moveTo>
                    <a:pt x="34" y="9"/>
                  </a:moveTo>
                  <a:lnTo>
                    <a:pt x="34" y="31"/>
                  </a:lnTo>
                  <a:lnTo>
                    <a:pt x="9" y="31"/>
                  </a:lnTo>
                  <a:lnTo>
                    <a:pt x="9" y="9"/>
                  </a:lnTo>
                  <a:lnTo>
                    <a:pt x="34" y="9"/>
                  </a:lnTo>
                  <a:moveTo>
                    <a:pt x="42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2" y="40"/>
                  </a:lnTo>
                  <a:lnTo>
                    <a:pt x="42" y="0"/>
                  </a:lnTo>
                  <a:lnTo>
                    <a:pt x="4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0" name="í$ļïḋé">
              <a:extLst>
                <a:ext uri="{FF2B5EF4-FFF2-40B4-BE49-F238E27FC236}">
                  <a16:creationId xmlns="" xmlns:a16="http://schemas.microsoft.com/office/drawing/2014/main" id="{05145DCC-45A0-443A-BD39-B5C30AE17D8A}"/>
                </a:ext>
              </a:extLst>
            </p:cNvPr>
            <p:cNvSpPr/>
            <p:nvPr/>
          </p:nvSpPr>
          <p:spPr bwMode="auto">
            <a:xfrm>
              <a:off x="6860986" y="2385935"/>
              <a:ext cx="45085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1" name="isļîḋê">
              <a:extLst>
                <a:ext uri="{FF2B5EF4-FFF2-40B4-BE49-F238E27FC236}">
                  <a16:creationId xmlns="" xmlns:a16="http://schemas.microsoft.com/office/drawing/2014/main" id="{95AD5C35-8873-44A7-85DF-9E8228F0AE70}"/>
                </a:ext>
              </a:extLst>
            </p:cNvPr>
            <p:cNvSpPr/>
            <p:nvPr/>
          </p:nvSpPr>
          <p:spPr bwMode="auto">
            <a:xfrm>
              <a:off x="6853714" y="2380118"/>
              <a:ext cx="58174" cy="56720"/>
            </a:xfrm>
            <a:custGeom>
              <a:avLst/>
              <a:gdLst>
                <a:gd name="T0" fmla="*/ 32 w 40"/>
                <a:gd name="T1" fmla="*/ 8 h 39"/>
                <a:gd name="T2" fmla="*/ 32 w 40"/>
                <a:gd name="T3" fmla="*/ 31 h 39"/>
                <a:gd name="T4" fmla="*/ 9 w 40"/>
                <a:gd name="T5" fmla="*/ 31 h 39"/>
                <a:gd name="T6" fmla="*/ 9 w 40"/>
                <a:gd name="T7" fmla="*/ 8 h 39"/>
                <a:gd name="T8" fmla="*/ 32 w 40"/>
                <a:gd name="T9" fmla="*/ 8 h 39"/>
                <a:gd name="T10" fmla="*/ 40 w 40"/>
                <a:gd name="T11" fmla="*/ 0 h 39"/>
                <a:gd name="T12" fmla="*/ 0 w 40"/>
                <a:gd name="T13" fmla="*/ 0 h 39"/>
                <a:gd name="T14" fmla="*/ 0 w 40"/>
                <a:gd name="T15" fmla="*/ 39 h 39"/>
                <a:gd name="T16" fmla="*/ 40 w 40"/>
                <a:gd name="T17" fmla="*/ 39 h 39"/>
                <a:gd name="T18" fmla="*/ 40 w 40"/>
                <a:gd name="T19" fmla="*/ 0 h 39"/>
                <a:gd name="T20" fmla="*/ 40 w 40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9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close/>
                  <a:moveTo>
                    <a:pt x="4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2" name="ïSļiḓè">
              <a:extLst>
                <a:ext uri="{FF2B5EF4-FFF2-40B4-BE49-F238E27FC236}">
                  <a16:creationId xmlns="" xmlns:a16="http://schemas.microsoft.com/office/drawing/2014/main" id="{F8AB4FB6-991A-40B4-B9AF-AC04ECFD1A0C}"/>
                </a:ext>
              </a:extLst>
            </p:cNvPr>
            <p:cNvSpPr/>
            <p:nvPr/>
          </p:nvSpPr>
          <p:spPr bwMode="auto">
            <a:xfrm>
              <a:off x="6853714" y="2380118"/>
              <a:ext cx="58174" cy="56720"/>
            </a:xfrm>
            <a:custGeom>
              <a:avLst/>
              <a:gdLst>
                <a:gd name="T0" fmla="*/ 32 w 40"/>
                <a:gd name="T1" fmla="*/ 8 h 39"/>
                <a:gd name="T2" fmla="*/ 32 w 40"/>
                <a:gd name="T3" fmla="*/ 31 h 39"/>
                <a:gd name="T4" fmla="*/ 9 w 40"/>
                <a:gd name="T5" fmla="*/ 31 h 39"/>
                <a:gd name="T6" fmla="*/ 9 w 40"/>
                <a:gd name="T7" fmla="*/ 8 h 39"/>
                <a:gd name="T8" fmla="*/ 32 w 40"/>
                <a:gd name="T9" fmla="*/ 8 h 39"/>
                <a:gd name="T10" fmla="*/ 40 w 40"/>
                <a:gd name="T11" fmla="*/ 0 h 39"/>
                <a:gd name="T12" fmla="*/ 0 w 40"/>
                <a:gd name="T13" fmla="*/ 0 h 39"/>
                <a:gd name="T14" fmla="*/ 0 w 40"/>
                <a:gd name="T15" fmla="*/ 39 h 39"/>
                <a:gd name="T16" fmla="*/ 40 w 40"/>
                <a:gd name="T17" fmla="*/ 39 h 39"/>
                <a:gd name="T18" fmla="*/ 40 w 40"/>
                <a:gd name="T19" fmla="*/ 0 h 39"/>
                <a:gd name="T20" fmla="*/ 40 w 40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9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moveTo>
                    <a:pt x="4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3" name="îṧ1íḓé">
              <a:extLst>
                <a:ext uri="{FF2B5EF4-FFF2-40B4-BE49-F238E27FC236}">
                  <a16:creationId xmlns="" xmlns:a16="http://schemas.microsoft.com/office/drawing/2014/main" id="{1FF837E1-C1E2-4D4A-874B-53E086F77F82}"/>
                </a:ext>
              </a:extLst>
            </p:cNvPr>
            <p:cNvSpPr/>
            <p:nvPr/>
          </p:nvSpPr>
          <p:spPr bwMode="auto">
            <a:xfrm>
              <a:off x="6917705" y="2385935"/>
              <a:ext cx="45085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4" name="iślíḑé">
              <a:extLst>
                <a:ext uri="{FF2B5EF4-FFF2-40B4-BE49-F238E27FC236}">
                  <a16:creationId xmlns="" xmlns:a16="http://schemas.microsoft.com/office/drawing/2014/main" id="{ADE4817D-BCCA-4D1A-95C8-0A233D77199F}"/>
                </a:ext>
              </a:extLst>
            </p:cNvPr>
            <p:cNvSpPr/>
            <p:nvPr/>
          </p:nvSpPr>
          <p:spPr bwMode="auto">
            <a:xfrm>
              <a:off x="6911888" y="2380118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5" name="îṧḷidê">
              <a:extLst>
                <a:ext uri="{FF2B5EF4-FFF2-40B4-BE49-F238E27FC236}">
                  <a16:creationId xmlns="" xmlns:a16="http://schemas.microsoft.com/office/drawing/2014/main" id="{09380E3F-38F7-40E7-AB33-D7E841548DA1}"/>
                </a:ext>
              </a:extLst>
            </p:cNvPr>
            <p:cNvSpPr/>
            <p:nvPr/>
          </p:nvSpPr>
          <p:spPr bwMode="auto">
            <a:xfrm>
              <a:off x="6911888" y="2380118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6" name="iṧľiḍe">
              <a:extLst>
                <a:ext uri="{FF2B5EF4-FFF2-40B4-BE49-F238E27FC236}">
                  <a16:creationId xmlns="" xmlns:a16="http://schemas.microsoft.com/office/drawing/2014/main" id="{E9F5A1B0-9325-4942-8621-071BD2029431}"/>
                </a:ext>
              </a:extLst>
            </p:cNvPr>
            <p:cNvSpPr/>
            <p:nvPr/>
          </p:nvSpPr>
          <p:spPr bwMode="auto">
            <a:xfrm>
              <a:off x="6975879" y="2385935"/>
              <a:ext cx="45085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7" name="îṧḷïḓê">
              <a:extLst>
                <a:ext uri="{FF2B5EF4-FFF2-40B4-BE49-F238E27FC236}">
                  <a16:creationId xmlns="" xmlns:a16="http://schemas.microsoft.com/office/drawing/2014/main" id="{D7E03045-B246-476B-8BF8-AC3B681CFCC8}"/>
                </a:ext>
              </a:extLst>
            </p:cNvPr>
            <p:cNvSpPr/>
            <p:nvPr/>
          </p:nvSpPr>
          <p:spPr bwMode="auto">
            <a:xfrm>
              <a:off x="6968608" y="2380118"/>
              <a:ext cx="58174" cy="56720"/>
            </a:xfrm>
            <a:custGeom>
              <a:avLst/>
              <a:gdLst>
                <a:gd name="T0" fmla="*/ 32 w 40"/>
                <a:gd name="T1" fmla="*/ 8 h 39"/>
                <a:gd name="T2" fmla="*/ 32 w 40"/>
                <a:gd name="T3" fmla="*/ 31 h 39"/>
                <a:gd name="T4" fmla="*/ 9 w 40"/>
                <a:gd name="T5" fmla="*/ 31 h 39"/>
                <a:gd name="T6" fmla="*/ 9 w 40"/>
                <a:gd name="T7" fmla="*/ 8 h 39"/>
                <a:gd name="T8" fmla="*/ 32 w 40"/>
                <a:gd name="T9" fmla="*/ 8 h 39"/>
                <a:gd name="T10" fmla="*/ 40 w 40"/>
                <a:gd name="T11" fmla="*/ 0 h 39"/>
                <a:gd name="T12" fmla="*/ 0 w 40"/>
                <a:gd name="T13" fmla="*/ 0 h 39"/>
                <a:gd name="T14" fmla="*/ 0 w 40"/>
                <a:gd name="T15" fmla="*/ 39 h 39"/>
                <a:gd name="T16" fmla="*/ 40 w 40"/>
                <a:gd name="T17" fmla="*/ 39 h 39"/>
                <a:gd name="T18" fmla="*/ 40 w 40"/>
                <a:gd name="T19" fmla="*/ 0 h 39"/>
                <a:gd name="T20" fmla="*/ 40 w 40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9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close/>
                  <a:moveTo>
                    <a:pt x="4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8" name="íšľiḑé">
              <a:extLst>
                <a:ext uri="{FF2B5EF4-FFF2-40B4-BE49-F238E27FC236}">
                  <a16:creationId xmlns="" xmlns:a16="http://schemas.microsoft.com/office/drawing/2014/main" id="{1699B616-B3E5-46E6-9457-7948A85B35EE}"/>
                </a:ext>
              </a:extLst>
            </p:cNvPr>
            <p:cNvSpPr/>
            <p:nvPr/>
          </p:nvSpPr>
          <p:spPr bwMode="auto">
            <a:xfrm>
              <a:off x="6968608" y="2380118"/>
              <a:ext cx="58174" cy="56720"/>
            </a:xfrm>
            <a:custGeom>
              <a:avLst/>
              <a:gdLst>
                <a:gd name="T0" fmla="*/ 32 w 40"/>
                <a:gd name="T1" fmla="*/ 8 h 39"/>
                <a:gd name="T2" fmla="*/ 32 w 40"/>
                <a:gd name="T3" fmla="*/ 31 h 39"/>
                <a:gd name="T4" fmla="*/ 9 w 40"/>
                <a:gd name="T5" fmla="*/ 31 h 39"/>
                <a:gd name="T6" fmla="*/ 9 w 40"/>
                <a:gd name="T7" fmla="*/ 8 h 39"/>
                <a:gd name="T8" fmla="*/ 32 w 40"/>
                <a:gd name="T9" fmla="*/ 8 h 39"/>
                <a:gd name="T10" fmla="*/ 40 w 40"/>
                <a:gd name="T11" fmla="*/ 0 h 39"/>
                <a:gd name="T12" fmla="*/ 0 w 40"/>
                <a:gd name="T13" fmla="*/ 0 h 39"/>
                <a:gd name="T14" fmla="*/ 0 w 40"/>
                <a:gd name="T15" fmla="*/ 39 h 39"/>
                <a:gd name="T16" fmla="*/ 40 w 40"/>
                <a:gd name="T17" fmla="*/ 39 h 39"/>
                <a:gd name="T18" fmla="*/ 40 w 40"/>
                <a:gd name="T19" fmla="*/ 0 h 39"/>
                <a:gd name="T20" fmla="*/ 40 w 40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9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moveTo>
                    <a:pt x="4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9" name="îşļïḑê">
              <a:extLst>
                <a:ext uri="{FF2B5EF4-FFF2-40B4-BE49-F238E27FC236}">
                  <a16:creationId xmlns="" xmlns:a16="http://schemas.microsoft.com/office/drawing/2014/main" id="{220D6551-C2DF-4EC5-B1BC-98876EE204FD}"/>
                </a:ext>
              </a:extLst>
            </p:cNvPr>
            <p:cNvSpPr/>
            <p:nvPr/>
          </p:nvSpPr>
          <p:spPr bwMode="auto">
            <a:xfrm>
              <a:off x="7032599" y="2385935"/>
              <a:ext cx="47994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0" name="íşļiḋè">
              <a:extLst>
                <a:ext uri="{FF2B5EF4-FFF2-40B4-BE49-F238E27FC236}">
                  <a16:creationId xmlns="" xmlns:a16="http://schemas.microsoft.com/office/drawing/2014/main" id="{4F496263-A95B-4AC1-B3CA-D56AF64A4228}"/>
                </a:ext>
              </a:extLst>
            </p:cNvPr>
            <p:cNvSpPr/>
            <p:nvPr/>
          </p:nvSpPr>
          <p:spPr bwMode="auto">
            <a:xfrm>
              <a:off x="7026781" y="2380118"/>
              <a:ext cx="59629" cy="56720"/>
            </a:xfrm>
            <a:custGeom>
              <a:avLst/>
              <a:gdLst>
                <a:gd name="T0" fmla="*/ 33 w 41"/>
                <a:gd name="T1" fmla="*/ 8 h 39"/>
                <a:gd name="T2" fmla="*/ 33 w 41"/>
                <a:gd name="T3" fmla="*/ 31 h 39"/>
                <a:gd name="T4" fmla="*/ 8 w 41"/>
                <a:gd name="T5" fmla="*/ 31 h 39"/>
                <a:gd name="T6" fmla="*/ 8 w 41"/>
                <a:gd name="T7" fmla="*/ 8 h 39"/>
                <a:gd name="T8" fmla="*/ 33 w 41"/>
                <a:gd name="T9" fmla="*/ 8 h 39"/>
                <a:gd name="T10" fmla="*/ 41 w 41"/>
                <a:gd name="T11" fmla="*/ 0 h 39"/>
                <a:gd name="T12" fmla="*/ 0 w 41"/>
                <a:gd name="T13" fmla="*/ 0 h 39"/>
                <a:gd name="T14" fmla="*/ 0 w 41"/>
                <a:gd name="T15" fmla="*/ 39 h 39"/>
                <a:gd name="T16" fmla="*/ 41 w 41"/>
                <a:gd name="T17" fmla="*/ 39 h 39"/>
                <a:gd name="T18" fmla="*/ 41 w 41"/>
                <a:gd name="T19" fmla="*/ 0 h 39"/>
                <a:gd name="T20" fmla="*/ 41 w 41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39">
                  <a:moveTo>
                    <a:pt x="33" y="8"/>
                  </a:moveTo>
                  <a:lnTo>
                    <a:pt x="33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3" y="8"/>
                  </a:lnTo>
                  <a:close/>
                  <a:moveTo>
                    <a:pt x="41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1" y="39"/>
                  </a:lnTo>
                  <a:lnTo>
                    <a:pt x="41" y="0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1" name="iṧḻîďê">
              <a:extLst>
                <a:ext uri="{FF2B5EF4-FFF2-40B4-BE49-F238E27FC236}">
                  <a16:creationId xmlns="" xmlns:a16="http://schemas.microsoft.com/office/drawing/2014/main" id="{075993DE-E9DF-451D-B86D-442D8B8A9552}"/>
                </a:ext>
              </a:extLst>
            </p:cNvPr>
            <p:cNvSpPr/>
            <p:nvPr/>
          </p:nvSpPr>
          <p:spPr bwMode="auto">
            <a:xfrm>
              <a:off x="7026781" y="2380118"/>
              <a:ext cx="59629" cy="56720"/>
            </a:xfrm>
            <a:custGeom>
              <a:avLst/>
              <a:gdLst>
                <a:gd name="T0" fmla="*/ 33 w 41"/>
                <a:gd name="T1" fmla="*/ 8 h 39"/>
                <a:gd name="T2" fmla="*/ 33 w 41"/>
                <a:gd name="T3" fmla="*/ 31 h 39"/>
                <a:gd name="T4" fmla="*/ 8 w 41"/>
                <a:gd name="T5" fmla="*/ 31 h 39"/>
                <a:gd name="T6" fmla="*/ 8 w 41"/>
                <a:gd name="T7" fmla="*/ 8 h 39"/>
                <a:gd name="T8" fmla="*/ 33 w 41"/>
                <a:gd name="T9" fmla="*/ 8 h 39"/>
                <a:gd name="T10" fmla="*/ 41 w 41"/>
                <a:gd name="T11" fmla="*/ 0 h 39"/>
                <a:gd name="T12" fmla="*/ 0 w 41"/>
                <a:gd name="T13" fmla="*/ 0 h 39"/>
                <a:gd name="T14" fmla="*/ 0 w 41"/>
                <a:gd name="T15" fmla="*/ 39 h 39"/>
                <a:gd name="T16" fmla="*/ 41 w 41"/>
                <a:gd name="T17" fmla="*/ 39 h 39"/>
                <a:gd name="T18" fmla="*/ 41 w 41"/>
                <a:gd name="T19" fmla="*/ 0 h 39"/>
                <a:gd name="T20" fmla="*/ 41 w 41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39">
                  <a:moveTo>
                    <a:pt x="33" y="8"/>
                  </a:moveTo>
                  <a:lnTo>
                    <a:pt x="33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3" y="8"/>
                  </a:lnTo>
                  <a:moveTo>
                    <a:pt x="41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1" y="39"/>
                  </a:lnTo>
                  <a:lnTo>
                    <a:pt x="41" y="0"/>
                  </a:lnTo>
                  <a:lnTo>
                    <a:pt x="4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2" name="ïṩľiḓê">
              <a:extLst>
                <a:ext uri="{FF2B5EF4-FFF2-40B4-BE49-F238E27FC236}">
                  <a16:creationId xmlns="" xmlns:a16="http://schemas.microsoft.com/office/drawing/2014/main" id="{F95F34C8-07D7-4395-81ED-427AD5834AEA}"/>
                </a:ext>
              </a:extLst>
            </p:cNvPr>
            <p:cNvSpPr/>
            <p:nvPr/>
          </p:nvSpPr>
          <p:spPr bwMode="auto">
            <a:xfrm>
              <a:off x="7093681" y="2385935"/>
              <a:ext cx="45085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3" name="iśļíďê">
              <a:extLst>
                <a:ext uri="{FF2B5EF4-FFF2-40B4-BE49-F238E27FC236}">
                  <a16:creationId xmlns="" xmlns:a16="http://schemas.microsoft.com/office/drawing/2014/main" id="{626FCC94-EF04-4F3E-A783-CF6FE0D18C63}"/>
                </a:ext>
              </a:extLst>
            </p:cNvPr>
            <p:cNvSpPr/>
            <p:nvPr/>
          </p:nvSpPr>
          <p:spPr bwMode="auto">
            <a:xfrm>
              <a:off x="7086409" y="2380118"/>
              <a:ext cx="58174" cy="56720"/>
            </a:xfrm>
            <a:custGeom>
              <a:avLst/>
              <a:gdLst>
                <a:gd name="T0" fmla="*/ 32 w 40"/>
                <a:gd name="T1" fmla="*/ 8 h 39"/>
                <a:gd name="T2" fmla="*/ 32 w 40"/>
                <a:gd name="T3" fmla="*/ 31 h 39"/>
                <a:gd name="T4" fmla="*/ 9 w 40"/>
                <a:gd name="T5" fmla="*/ 31 h 39"/>
                <a:gd name="T6" fmla="*/ 9 w 40"/>
                <a:gd name="T7" fmla="*/ 8 h 39"/>
                <a:gd name="T8" fmla="*/ 32 w 40"/>
                <a:gd name="T9" fmla="*/ 8 h 39"/>
                <a:gd name="T10" fmla="*/ 40 w 40"/>
                <a:gd name="T11" fmla="*/ 0 h 39"/>
                <a:gd name="T12" fmla="*/ 0 w 40"/>
                <a:gd name="T13" fmla="*/ 0 h 39"/>
                <a:gd name="T14" fmla="*/ 0 w 40"/>
                <a:gd name="T15" fmla="*/ 39 h 39"/>
                <a:gd name="T16" fmla="*/ 40 w 40"/>
                <a:gd name="T17" fmla="*/ 39 h 39"/>
                <a:gd name="T18" fmla="*/ 40 w 40"/>
                <a:gd name="T19" fmla="*/ 0 h 39"/>
                <a:gd name="T20" fmla="*/ 40 w 40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9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close/>
                  <a:moveTo>
                    <a:pt x="4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4" name="iṡliḑe">
              <a:extLst>
                <a:ext uri="{FF2B5EF4-FFF2-40B4-BE49-F238E27FC236}">
                  <a16:creationId xmlns="" xmlns:a16="http://schemas.microsoft.com/office/drawing/2014/main" id="{56D310B2-1EBC-4633-85A6-05B91FADEDD2}"/>
                </a:ext>
              </a:extLst>
            </p:cNvPr>
            <p:cNvSpPr/>
            <p:nvPr/>
          </p:nvSpPr>
          <p:spPr bwMode="auto">
            <a:xfrm>
              <a:off x="7086409" y="2380118"/>
              <a:ext cx="58174" cy="56720"/>
            </a:xfrm>
            <a:custGeom>
              <a:avLst/>
              <a:gdLst>
                <a:gd name="T0" fmla="*/ 32 w 40"/>
                <a:gd name="T1" fmla="*/ 8 h 39"/>
                <a:gd name="T2" fmla="*/ 32 w 40"/>
                <a:gd name="T3" fmla="*/ 31 h 39"/>
                <a:gd name="T4" fmla="*/ 9 w 40"/>
                <a:gd name="T5" fmla="*/ 31 h 39"/>
                <a:gd name="T6" fmla="*/ 9 w 40"/>
                <a:gd name="T7" fmla="*/ 8 h 39"/>
                <a:gd name="T8" fmla="*/ 32 w 40"/>
                <a:gd name="T9" fmla="*/ 8 h 39"/>
                <a:gd name="T10" fmla="*/ 40 w 40"/>
                <a:gd name="T11" fmla="*/ 0 h 39"/>
                <a:gd name="T12" fmla="*/ 0 w 40"/>
                <a:gd name="T13" fmla="*/ 0 h 39"/>
                <a:gd name="T14" fmla="*/ 0 w 40"/>
                <a:gd name="T15" fmla="*/ 39 h 39"/>
                <a:gd name="T16" fmla="*/ 40 w 40"/>
                <a:gd name="T17" fmla="*/ 39 h 39"/>
                <a:gd name="T18" fmla="*/ 40 w 40"/>
                <a:gd name="T19" fmla="*/ 0 h 39"/>
                <a:gd name="T20" fmla="*/ 40 w 40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9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moveTo>
                    <a:pt x="4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5" name="íś1íḓè">
              <a:extLst>
                <a:ext uri="{FF2B5EF4-FFF2-40B4-BE49-F238E27FC236}">
                  <a16:creationId xmlns="" xmlns:a16="http://schemas.microsoft.com/office/drawing/2014/main" id="{C937FBBA-5203-4B15-A568-2024D1AF472C}"/>
                </a:ext>
              </a:extLst>
            </p:cNvPr>
            <p:cNvSpPr/>
            <p:nvPr/>
          </p:nvSpPr>
          <p:spPr bwMode="auto">
            <a:xfrm>
              <a:off x="7150400" y="2385935"/>
              <a:ext cx="45085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6" name="îṣļíḓê">
              <a:extLst>
                <a:ext uri="{FF2B5EF4-FFF2-40B4-BE49-F238E27FC236}">
                  <a16:creationId xmlns="" xmlns:a16="http://schemas.microsoft.com/office/drawing/2014/main" id="{BE78C426-60B5-4D85-829B-0C22AB6030B1}"/>
                </a:ext>
              </a:extLst>
            </p:cNvPr>
            <p:cNvSpPr/>
            <p:nvPr/>
          </p:nvSpPr>
          <p:spPr bwMode="auto">
            <a:xfrm>
              <a:off x="7144583" y="2380118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7" name="ïṧḻíḋe">
              <a:extLst>
                <a:ext uri="{FF2B5EF4-FFF2-40B4-BE49-F238E27FC236}">
                  <a16:creationId xmlns="" xmlns:a16="http://schemas.microsoft.com/office/drawing/2014/main" id="{51583EFF-A7B7-4708-9B7C-91248D592FE3}"/>
                </a:ext>
              </a:extLst>
            </p:cNvPr>
            <p:cNvSpPr/>
            <p:nvPr/>
          </p:nvSpPr>
          <p:spPr bwMode="auto">
            <a:xfrm>
              <a:off x="7144583" y="2380118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8" name="iṩlîďè">
              <a:extLst>
                <a:ext uri="{FF2B5EF4-FFF2-40B4-BE49-F238E27FC236}">
                  <a16:creationId xmlns="" xmlns:a16="http://schemas.microsoft.com/office/drawing/2014/main" id="{D4A98240-21D3-4A41-A0FC-23D2C683A0E9}"/>
                </a:ext>
              </a:extLst>
            </p:cNvPr>
            <p:cNvSpPr/>
            <p:nvPr/>
          </p:nvSpPr>
          <p:spPr bwMode="auto">
            <a:xfrm>
              <a:off x="7208574" y="2385935"/>
              <a:ext cx="45085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9" name="íş1îďê">
              <a:extLst>
                <a:ext uri="{FF2B5EF4-FFF2-40B4-BE49-F238E27FC236}">
                  <a16:creationId xmlns="" xmlns:a16="http://schemas.microsoft.com/office/drawing/2014/main" id="{C3A8D8A7-151F-4B08-9310-4006249583CB}"/>
                </a:ext>
              </a:extLst>
            </p:cNvPr>
            <p:cNvSpPr/>
            <p:nvPr/>
          </p:nvSpPr>
          <p:spPr bwMode="auto">
            <a:xfrm>
              <a:off x="7201303" y="2380118"/>
              <a:ext cx="58174" cy="56720"/>
            </a:xfrm>
            <a:custGeom>
              <a:avLst/>
              <a:gdLst>
                <a:gd name="T0" fmla="*/ 32 w 40"/>
                <a:gd name="T1" fmla="*/ 8 h 39"/>
                <a:gd name="T2" fmla="*/ 32 w 40"/>
                <a:gd name="T3" fmla="*/ 31 h 39"/>
                <a:gd name="T4" fmla="*/ 9 w 40"/>
                <a:gd name="T5" fmla="*/ 31 h 39"/>
                <a:gd name="T6" fmla="*/ 9 w 40"/>
                <a:gd name="T7" fmla="*/ 8 h 39"/>
                <a:gd name="T8" fmla="*/ 32 w 40"/>
                <a:gd name="T9" fmla="*/ 8 h 39"/>
                <a:gd name="T10" fmla="*/ 40 w 40"/>
                <a:gd name="T11" fmla="*/ 0 h 39"/>
                <a:gd name="T12" fmla="*/ 0 w 40"/>
                <a:gd name="T13" fmla="*/ 0 h 39"/>
                <a:gd name="T14" fmla="*/ 0 w 40"/>
                <a:gd name="T15" fmla="*/ 39 h 39"/>
                <a:gd name="T16" fmla="*/ 40 w 40"/>
                <a:gd name="T17" fmla="*/ 39 h 39"/>
                <a:gd name="T18" fmla="*/ 40 w 40"/>
                <a:gd name="T19" fmla="*/ 0 h 39"/>
                <a:gd name="T20" fmla="*/ 40 w 40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9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close/>
                  <a:moveTo>
                    <a:pt x="4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0" name="işlïḋé">
              <a:extLst>
                <a:ext uri="{FF2B5EF4-FFF2-40B4-BE49-F238E27FC236}">
                  <a16:creationId xmlns="" xmlns:a16="http://schemas.microsoft.com/office/drawing/2014/main" id="{9E411F3F-38BF-414F-94CC-E9C318C80DB9}"/>
                </a:ext>
              </a:extLst>
            </p:cNvPr>
            <p:cNvSpPr/>
            <p:nvPr/>
          </p:nvSpPr>
          <p:spPr bwMode="auto">
            <a:xfrm>
              <a:off x="7201303" y="2380118"/>
              <a:ext cx="58174" cy="56720"/>
            </a:xfrm>
            <a:custGeom>
              <a:avLst/>
              <a:gdLst>
                <a:gd name="T0" fmla="*/ 32 w 40"/>
                <a:gd name="T1" fmla="*/ 8 h 39"/>
                <a:gd name="T2" fmla="*/ 32 w 40"/>
                <a:gd name="T3" fmla="*/ 31 h 39"/>
                <a:gd name="T4" fmla="*/ 9 w 40"/>
                <a:gd name="T5" fmla="*/ 31 h 39"/>
                <a:gd name="T6" fmla="*/ 9 w 40"/>
                <a:gd name="T7" fmla="*/ 8 h 39"/>
                <a:gd name="T8" fmla="*/ 32 w 40"/>
                <a:gd name="T9" fmla="*/ 8 h 39"/>
                <a:gd name="T10" fmla="*/ 40 w 40"/>
                <a:gd name="T11" fmla="*/ 0 h 39"/>
                <a:gd name="T12" fmla="*/ 0 w 40"/>
                <a:gd name="T13" fmla="*/ 0 h 39"/>
                <a:gd name="T14" fmla="*/ 0 w 40"/>
                <a:gd name="T15" fmla="*/ 39 h 39"/>
                <a:gd name="T16" fmla="*/ 40 w 40"/>
                <a:gd name="T17" fmla="*/ 39 h 39"/>
                <a:gd name="T18" fmla="*/ 40 w 40"/>
                <a:gd name="T19" fmla="*/ 0 h 39"/>
                <a:gd name="T20" fmla="*/ 40 w 40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9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moveTo>
                    <a:pt x="4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1" name="ïṩḷiḑe">
              <a:extLst>
                <a:ext uri="{FF2B5EF4-FFF2-40B4-BE49-F238E27FC236}">
                  <a16:creationId xmlns="" xmlns:a16="http://schemas.microsoft.com/office/drawing/2014/main" id="{A8DC2038-29C6-4F6F-BC6E-6BCB9A8CC79B}"/>
                </a:ext>
              </a:extLst>
            </p:cNvPr>
            <p:cNvSpPr/>
            <p:nvPr/>
          </p:nvSpPr>
          <p:spPr bwMode="auto">
            <a:xfrm>
              <a:off x="7265294" y="2385935"/>
              <a:ext cx="45085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2" name="íṧľîḑe">
              <a:extLst>
                <a:ext uri="{FF2B5EF4-FFF2-40B4-BE49-F238E27FC236}">
                  <a16:creationId xmlns="" xmlns:a16="http://schemas.microsoft.com/office/drawing/2014/main" id="{706C169A-2FBF-4679-817F-0A16BAAF2AAA}"/>
                </a:ext>
              </a:extLst>
            </p:cNvPr>
            <p:cNvSpPr/>
            <p:nvPr/>
          </p:nvSpPr>
          <p:spPr bwMode="auto">
            <a:xfrm>
              <a:off x="7259477" y="2380118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3" name="ïṣ1iďe">
              <a:extLst>
                <a:ext uri="{FF2B5EF4-FFF2-40B4-BE49-F238E27FC236}">
                  <a16:creationId xmlns="" xmlns:a16="http://schemas.microsoft.com/office/drawing/2014/main" id="{8F16B105-F622-4C69-94E9-FD064A1CFADC}"/>
                </a:ext>
              </a:extLst>
            </p:cNvPr>
            <p:cNvSpPr/>
            <p:nvPr/>
          </p:nvSpPr>
          <p:spPr bwMode="auto">
            <a:xfrm>
              <a:off x="7259477" y="2380118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4" name="ïṧľïdê">
              <a:extLst>
                <a:ext uri="{FF2B5EF4-FFF2-40B4-BE49-F238E27FC236}">
                  <a16:creationId xmlns="" xmlns:a16="http://schemas.microsoft.com/office/drawing/2014/main" id="{B2E9298F-5031-47E7-9B87-674F69BAE2A5}"/>
                </a:ext>
              </a:extLst>
            </p:cNvPr>
            <p:cNvSpPr/>
            <p:nvPr/>
          </p:nvSpPr>
          <p:spPr bwMode="auto">
            <a:xfrm>
              <a:off x="7323468" y="2385935"/>
              <a:ext cx="45085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5" name="íṧḷïdê">
              <a:extLst>
                <a:ext uri="{FF2B5EF4-FFF2-40B4-BE49-F238E27FC236}">
                  <a16:creationId xmlns="" xmlns:a16="http://schemas.microsoft.com/office/drawing/2014/main" id="{D75C6876-CB29-42C7-B429-7AABF312F56A}"/>
                </a:ext>
              </a:extLst>
            </p:cNvPr>
            <p:cNvSpPr/>
            <p:nvPr/>
          </p:nvSpPr>
          <p:spPr bwMode="auto">
            <a:xfrm>
              <a:off x="7316196" y="2380118"/>
              <a:ext cx="58174" cy="56720"/>
            </a:xfrm>
            <a:custGeom>
              <a:avLst/>
              <a:gdLst>
                <a:gd name="T0" fmla="*/ 32 w 40"/>
                <a:gd name="T1" fmla="*/ 8 h 39"/>
                <a:gd name="T2" fmla="*/ 32 w 40"/>
                <a:gd name="T3" fmla="*/ 31 h 39"/>
                <a:gd name="T4" fmla="*/ 9 w 40"/>
                <a:gd name="T5" fmla="*/ 31 h 39"/>
                <a:gd name="T6" fmla="*/ 9 w 40"/>
                <a:gd name="T7" fmla="*/ 8 h 39"/>
                <a:gd name="T8" fmla="*/ 32 w 40"/>
                <a:gd name="T9" fmla="*/ 8 h 39"/>
                <a:gd name="T10" fmla="*/ 40 w 40"/>
                <a:gd name="T11" fmla="*/ 0 h 39"/>
                <a:gd name="T12" fmla="*/ 0 w 40"/>
                <a:gd name="T13" fmla="*/ 0 h 39"/>
                <a:gd name="T14" fmla="*/ 0 w 40"/>
                <a:gd name="T15" fmla="*/ 39 h 39"/>
                <a:gd name="T16" fmla="*/ 40 w 40"/>
                <a:gd name="T17" fmla="*/ 39 h 39"/>
                <a:gd name="T18" fmla="*/ 40 w 40"/>
                <a:gd name="T19" fmla="*/ 0 h 39"/>
                <a:gd name="T20" fmla="*/ 40 w 40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9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close/>
                  <a:moveTo>
                    <a:pt x="4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6" name="îsľiḑê">
              <a:extLst>
                <a:ext uri="{FF2B5EF4-FFF2-40B4-BE49-F238E27FC236}">
                  <a16:creationId xmlns="" xmlns:a16="http://schemas.microsoft.com/office/drawing/2014/main" id="{E128524A-6B5F-4778-9C54-0E05544E93D2}"/>
                </a:ext>
              </a:extLst>
            </p:cNvPr>
            <p:cNvSpPr/>
            <p:nvPr/>
          </p:nvSpPr>
          <p:spPr bwMode="auto">
            <a:xfrm>
              <a:off x="7316196" y="2380118"/>
              <a:ext cx="58174" cy="56720"/>
            </a:xfrm>
            <a:custGeom>
              <a:avLst/>
              <a:gdLst>
                <a:gd name="T0" fmla="*/ 32 w 40"/>
                <a:gd name="T1" fmla="*/ 8 h 39"/>
                <a:gd name="T2" fmla="*/ 32 w 40"/>
                <a:gd name="T3" fmla="*/ 31 h 39"/>
                <a:gd name="T4" fmla="*/ 9 w 40"/>
                <a:gd name="T5" fmla="*/ 31 h 39"/>
                <a:gd name="T6" fmla="*/ 9 w 40"/>
                <a:gd name="T7" fmla="*/ 8 h 39"/>
                <a:gd name="T8" fmla="*/ 32 w 40"/>
                <a:gd name="T9" fmla="*/ 8 h 39"/>
                <a:gd name="T10" fmla="*/ 40 w 40"/>
                <a:gd name="T11" fmla="*/ 0 h 39"/>
                <a:gd name="T12" fmla="*/ 0 w 40"/>
                <a:gd name="T13" fmla="*/ 0 h 39"/>
                <a:gd name="T14" fmla="*/ 0 w 40"/>
                <a:gd name="T15" fmla="*/ 39 h 39"/>
                <a:gd name="T16" fmla="*/ 40 w 40"/>
                <a:gd name="T17" fmla="*/ 39 h 39"/>
                <a:gd name="T18" fmla="*/ 40 w 40"/>
                <a:gd name="T19" fmla="*/ 0 h 39"/>
                <a:gd name="T20" fmla="*/ 40 w 40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9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moveTo>
                    <a:pt x="4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7" name="ísḻíḋe">
              <a:extLst>
                <a:ext uri="{FF2B5EF4-FFF2-40B4-BE49-F238E27FC236}">
                  <a16:creationId xmlns="" xmlns:a16="http://schemas.microsoft.com/office/drawing/2014/main" id="{95599423-2185-43B5-8FFA-7EB124675BDD}"/>
                </a:ext>
              </a:extLst>
            </p:cNvPr>
            <p:cNvSpPr/>
            <p:nvPr/>
          </p:nvSpPr>
          <p:spPr bwMode="auto">
            <a:xfrm>
              <a:off x="7436907" y="2385935"/>
              <a:ext cx="49448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8" name="ïṣľiďe">
              <a:extLst>
                <a:ext uri="{FF2B5EF4-FFF2-40B4-BE49-F238E27FC236}">
                  <a16:creationId xmlns="" xmlns:a16="http://schemas.microsoft.com/office/drawing/2014/main" id="{1CA6DDF6-4A36-4E4F-95F4-F1F950EF5D0C}"/>
                </a:ext>
              </a:extLst>
            </p:cNvPr>
            <p:cNvSpPr/>
            <p:nvPr/>
          </p:nvSpPr>
          <p:spPr bwMode="auto">
            <a:xfrm>
              <a:off x="7431089" y="2380118"/>
              <a:ext cx="61083" cy="56720"/>
            </a:xfrm>
            <a:custGeom>
              <a:avLst/>
              <a:gdLst>
                <a:gd name="T0" fmla="*/ 34 w 42"/>
                <a:gd name="T1" fmla="*/ 8 h 39"/>
                <a:gd name="T2" fmla="*/ 34 w 42"/>
                <a:gd name="T3" fmla="*/ 31 h 39"/>
                <a:gd name="T4" fmla="*/ 9 w 42"/>
                <a:gd name="T5" fmla="*/ 31 h 39"/>
                <a:gd name="T6" fmla="*/ 9 w 42"/>
                <a:gd name="T7" fmla="*/ 8 h 39"/>
                <a:gd name="T8" fmla="*/ 34 w 42"/>
                <a:gd name="T9" fmla="*/ 8 h 39"/>
                <a:gd name="T10" fmla="*/ 42 w 42"/>
                <a:gd name="T11" fmla="*/ 0 h 39"/>
                <a:gd name="T12" fmla="*/ 0 w 42"/>
                <a:gd name="T13" fmla="*/ 0 h 39"/>
                <a:gd name="T14" fmla="*/ 0 w 42"/>
                <a:gd name="T15" fmla="*/ 39 h 39"/>
                <a:gd name="T16" fmla="*/ 42 w 42"/>
                <a:gd name="T17" fmla="*/ 39 h 39"/>
                <a:gd name="T18" fmla="*/ 42 w 42"/>
                <a:gd name="T19" fmla="*/ 0 h 39"/>
                <a:gd name="T20" fmla="*/ 42 w 42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39">
                  <a:moveTo>
                    <a:pt x="34" y="8"/>
                  </a:moveTo>
                  <a:lnTo>
                    <a:pt x="34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4" y="8"/>
                  </a:lnTo>
                  <a:close/>
                  <a:moveTo>
                    <a:pt x="42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2" y="39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9" name="î$ḻiďé">
              <a:extLst>
                <a:ext uri="{FF2B5EF4-FFF2-40B4-BE49-F238E27FC236}">
                  <a16:creationId xmlns="" xmlns:a16="http://schemas.microsoft.com/office/drawing/2014/main" id="{47900ED3-2B02-4AB9-B1A1-DE41689C7D98}"/>
                </a:ext>
              </a:extLst>
            </p:cNvPr>
            <p:cNvSpPr/>
            <p:nvPr/>
          </p:nvSpPr>
          <p:spPr bwMode="auto">
            <a:xfrm>
              <a:off x="7431089" y="2380118"/>
              <a:ext cx="61083" cy="56720"/>
            </a:xfrm>
            <a:custGeom>
              <a:avLst/>
              <a:gdLst>
                <a:gd name="T0" fmla="*/ 34 w 42"/>
                <a:gd name="T1" fmla="*/ 8 h 39"/>
                <a:gd name="T2" fmla="*/ 34 w 42"/>
                <a:gd name="T3" fmla="*/ 31 h 39"/>
                <a:gd name="T4" fmla="*/ 9 w 42"/>
                <a:gd name="T5" fmla="*/ 31 h 39"/>
                <a:gd name="T6" fmla="*/ 9 w 42"/>
                <a:gd name="T7" fmla="*/ 8 h 39"/>
                <a:gd name="T8" fmla="*/ 34 w 42"/>
                <a:gd name="T9" fmla="*/ 8 h 39"/>
                <a:gd name="T10" fmla="*/ 42 w 42"/>
                <a:gd name="T11" fmla="*/ 0 h 39"/>
                <a:gd name="T12" fmla="*/ 0 w 42"/>
                <a:gd name="T13" fmla="*/ 0 h 39"/>
                <a:gd name="T14" fmla="*/ 0 w 42"/>
                <a:gd name="T15" fmla="*/ 39 h 39"/>
                <a:gd name="T16" fmla="*/ 42 w 42"/>
                <a:gd name="T17" fmla="*/ 39 h 39"/>
                <a:gd name="T18" fmla="*/ 42 w 42"/>
                <a:gd name="T19" fmla="*/ 0 h 39"/>
                <a:gd name="T20" fmla="*/ 42 w 42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39">
                  <a:moveTo>
                    <a:pt x="34" y="8"/>
                  </a:moveTo>
                  <a:lnTo>
                    <a:pt x="34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4" y="8"/>
                  </a:lnTo>
                  <a:moveTo>
                    <a:pt x="42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2" y="39"/>
                  </a:lnTo>
                  <a:lnTo>
                    <a:pt x="42" y="0"/>
                  </a:lnTo>
                  <a:lnTo>
                    <a:pt x="4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0" name="íSľïḑê">
              <a:extLst>
                <a:ext uri="{FF2B5EF4-FFF2-40B4-BE49-F238E27FC236}">
                  <a16:creationId xmlns="" xmlns:a16="http://schemas.microsoft.com/office/drawing/2014/main" id="{EAD23CAC-73D0-489B-84DC-B0C2EBEF9C9E}"/>
                </a:ext>
              </a:extLst>
            </p:cNvPr>
            <p:cNvSpPr/>
            <p:nvPr/>
          </p:nvSpPr>
          <p:spPr bwMode="auto">
            <a:xfrm>
              <a:off x="6860986" y="2442654"/>
              <a:ext cx="45085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1" name="íṥḷîdè">
              <a:extLst>
                <a:ext uri="{FF2B5EF4-FFF2-40B4-BE49-F238E27FC236}">
                  <a16:creationId xmlns="" xmlns:a16="http://schemas.microsoft.com/office/drawing/2014/main" id="{0027917D-A447-43CD-BBC8-BD0314E99D16}"/>
                </a:ext>
              </a:extLst>
            </p:cNvPr>
            <p:cNvSpPr/>
            <p:nvPr/>
          </p:nvSpPr>
          <p:spPr bwMode="auto">
            <a:xfrm>
              <a:off x="6853714" y="2436837"/>
              <a:ext cx="58174" cy="58174"/>
            </a:xfrm>
            <a:custGeom>
              <a:avLst/>
              <a:gdLst>
                <a:gd name="T0" fmla="*/ 32 w 40"/>
                <a:gd name="T1" fmla="*/ 8 h 40"/>
                <a:gd name="T2" fmla="*/ 32 w 40"/>
                <a:gd name="T3" fmla="*/ 31 h 40"/>
                <a:gd name="T4" fmla="*/ 9 w 40"/>
                <a:gd name="T5" fmla="*/ 31 h 40"/>
                <a:gd name="T6" fmla="*/ 9 w 40"/>
                <a:gd name="T7" fmla="*/ 8 h 40"/>
                <a:gd name="T8" fmla="*/ 32 w 40"/>
                <a:gd name="T9" fmla="*/ 8 h 40"/>
                <a:gd name="T10" fmla="*/ 40 w 40"/>
                <a:gd name="T11" fmla="*/ 0 h 40"/>
                <a:gd name="T12" fmla="*/ 0 w 40"/>
                <a:gd name="T13" fmla="*/ 0 h 40"/>
                <a:gd name="T14" fmla="*/ 0 w 40"/>
                <a:gd name="T15" fmla="*/ 40 h 40"/>
                <a:gd name="T16" fmla="*/ 40 w 40"/>
                <a:gd name="T17" fmla="*/ 40 h 40"/>
                <a:gd name="T18" fmla="*/ 40 w 40"/>
                <a:gd name="T19" fmla="*/ 0 h 40"/>
                <a:gd name="T20" fmla="*/ 40 w 40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0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close/>
                  <a:moveTo>
                    <a:pt x="40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0" y="40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2" name="îŝ1íḑê">
              <a:extLst>
                <a:ext uri="{FF2B5EF4-FFF2-40B4-BE49-F238E27FC236}">
                  <a16:creationId xmlns="" xmlns:a16="http://schemas.microsoft.com/office/drawing/2014/main" id="{331F505B-208B-47D5-936B-29198A3F493B}"/>
                </a:ext>
              </a:extLst>
            </p:cNvPr>
            <p:cNvSpPr/>
            <p:nvPr/>
          </p:nvSpPr>
          <p:spPr bwMode="auto">
            <a:xfrm>
              <a:off x="6853714" y="2436837"/>
              <a:ext cx="58174" cy="58174"/>
            </a:xfrm>
            <a:custGeom>
              <a:avLst/>
              <a:gdLst>
                <a:gd name="T0" fmla="*/ 32 w 40"/>
                <a:gd name="T1" fmla="*/ 8 h 40"/>
                <a:gd name="T2" fmla="*/ 32 w 40"/>
                <a:gd name="T3" fmla="*/ 31 h 40"/>
                <a:gd name="T4" fmla="*/ 9 w 40"/>
                <a:gd name="T5" fmla="*/ 31 h 40"/>
                <a:gd name="T6" fmla="*/ 9 w 40"/>
                <a:gd name="T7" fmla="*/ 8 h 40"/>
                <a:gd name="T8" fmla="*/ 32 w 40"/>
                <a:gd name="T9" fmla="*/ 8 h 40"/>
                <a:gd name="T10" fmla="*/ 40 w 40"/>
                <a:gd name="T11" fmla="*/ 0 h 40"/>
                <a:gd name="T12" fmla="*/ 0 w 40"/>
                <a:gd name="T13" fmla="*/ 0 h 40"/>
                <a:gd name="T14" fmla="*/ 0 w 40"/>
                <a:gd name="T15" fmla="*/ 40 h 40"/>
                <a:gd name="T16" fmla="*/ 40 w 40"/>
                <a:gd name="T17" fmla="*/ 40 h 40"/>
                <a:gd name="T18" fmla="*/ 40 w 40"/>
                <a:gd name="T19" fmla="*/ 0 h 40"/>
                <a:gd name="T20" fmla="*/ 40 w 40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0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moveTo>
                    <a:pt x="40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0" y="40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3" name="iṥľíďè">
              <a:extLst>
                <a:ext uri="{FF2B5EF4-FFF2-40B4-BE49-F238E27FC236}">
                  <a16:creationId xmlns="" xmlns:a16="http://schemas.microsoft.com/office/drawing/2014/main" id="{F87ED007-4454-4AE3-A6AA-545E4D75B352}"/>
                </a:ext>
              </a:extLst>
            </p:cNvPr>
            <p:cNvSpPr/>
            <p:nvPr/>
          </p:nvSpPr>
          <p:spPr bwMode="auto">
            <a:xfrm>
              <a:off x="6917705" y="2442654"/>
              <a:ext cx="45085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4" name="íṡḻîdê">
              <a:extLst>
                <a:ext uri="{FF2B5EF4-FFF2-40B4-BE49-F238E27FC236}">
                  <a16:creationId xmlns="" xmlns:a16="http://schemas.microsoft.com/office/drawing/2014/main" id="{D233FEB0-B690-4FF5-A51C-35370008772B}"/>
                </a:ext>
              </a:extLst>
            </p:cNvPr>
            <p:cNvSpPr/>
            <p:nvPr/>
          </p:nvSpPr>
          <p:spPr bwMode="auto">
            <a:xfrm>
              <a:off x="6911888" y="2436837"/>
              <a:ext cx="56720" cy="58174"/>
            </a:xfrm>
            <a:custGeom>
              <a:avLst/>
              <a:gdLst>
                <a:gd name="T0" fmla="*/ 31 w 39"/>
                <a:gd name="T1" fmla="*/ 8 h 40"/>
                <a:gd name="T2" fmla="*/ 31 w 39"/>
                <a:gd name="T3" fmla="*/ 31 h 40"/>
                <a:gd name="T4" fmla="*/ 8 w 39"/>
                <a:gd name="T5" fmla="*/ 31 h 40"/>
                <a:gd name="T6" fmla="*/ 8 w 39"/>
                <a:gd name="T7" fmla="*/ 8 h 40"/>
                <a:gd name="T8" fmla="*/ 31 w 39"/>
                <a:gd name="T9" fmla="*/ 8 h 40"/>
                <a:gd name="T10" fmla="*/ 39 w 39"/>
                <a:gd name="T11" fmla="*/ 0 h 40"/>
                <a:gd name="T12" fmla="*/ 0 w 39"/>
                <a:gd name="T13" fmla="*/ 0 h 40"/>
                <a:gd name="T14" fmla="*/ 0 w 39"/>
                <a:gd name="T15" fmla="*/ 40 h 40"/>
                <a:gd name="T16" fmla="*/ 39 w 39"/>
                <a:gd name="T17" fmla="*/ 40 h 40"/>
                <a:gd name="T18" fmla="*/ 39 w 39"/>
                <a:gd name="T19" fmla="*/ 0 h 40"/>
                <a:gd name="T20" fmla="*/ 39 w 39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0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5" name="ïṥlïďé">
              <a:extLst>
                <a:ext uri="{FF2B5EF4-FFF2-40B4-BE49-F238E27FC236}">
                  <a16:creationId xmlns="" xmlns:a16="http://schemas.microsoft.com/office/drawing/2014/main" id="{53A51D36-4760-40D7-B770-6447BEE704BE}"/>
                </a:ext>
              </a:extLst>
            </p:cNvPr>
            <p:cNvSpPr/>
            <p:nvPr/>
          </p:nvSpPr>
          <p:spPr bwMode="auto">
            <a:xfrm>
              <a:off x="6911888" y="2436837"/>
              <a:ext cx="56720" cy="58174"/>
            </a:xfrm>
            <a:custGeom>
              <a:avLst/>
              <a:gdLst>
                <a:gd name="T0" fmla="*/ 31 w 39"/>
                <a:gd name="T1" fmla="*/ 8 h 40"/>
                <a:gd name="T2" fmla="*/ 31 w 39"/>
                <a:gd name="T3" fmla="*/ 31 h 40"/>
                <a:gd name="T4" fmla="*/ 8 w 39"/>
                <a:gd name="T5" fmla="*/ 31 h 40"/>
                <a:gd name="T6" fmla="*/ 8 w 39"/>
                <a:gd name="T7" fmla="*/ 8 h 40"/>
                <a:gd name="T8" fmla="*/ 31 w 39"/>
                <a:gd name="T9" fmla="*/ 8 h 40"/>
                <a:gd name="T10" fmla="*/ 39 w 39"/>
                <a:gd name="T11" fmla="*/ 0 h 40"/>
                <a:gd name="T12" fmla="*/ 0 w 39"/>
                <a:gd name="T13" fmla="*/ 0 h 40"/>
                <a:gd name="T14" fmla="*/ 0 w 39"/>
                <a:gd name="T15" fmla="*/ 40 h 40"/>
                <a:gd name="T16" fmla="*/ 39 w 39"/>
                <a:gd name="T17" fmla="*/ 40 h 40"/>
                <a:gd name="T18" fmla="*/ 39 w 39"/>
                <a:gd name="T19" fmla="*/ 0 h 40"/>
                <a:gd name="T20" fmla="*/ 39 w 39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0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6" name="íṥľidê">
              <a:extLst>
                <a:ext uri="{FF2B5EF4-FFF2-40B4-BE49-F238E27FC236}">
                  <a16:creationId xmlns="" xmlns:a16="http://schemas.microsoft.com/office/drawing/2014/main" id="{AE3E5B92-CB3E-432E-9A10-D74432BB4CD4}"/>
                </a:ext>
              </a:extLst>
            </p:cNvPr>
            <p:cNvSpPr/>
            <p:nvPr/>
          </p:nvSpPr>
          <p:spPr bwMode="auto">
            <a:xfrm>
              <a:off x="6975879" y="2442654"/>
              <a:ext cx="45085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7" name="í$ļiḍe">
              <a:extLst>
                <a:ext uri="{FF2B5EF4-FFF2-40B4-BE49-F238E27FC236}">
                  <a16:creationId xmlns="" xmlns:a16="http://schemas.microsoft.com/office/drawing/2014/main" id="{2C797B75-4784-4C88-846C-DB347D0904CA}"/>
                </a:ext>
              </a:extLst>
            </p:cNvPr>
            <p:cNvSpPr/>
            <p:nvPr/>
          </p:nvSpPr>
          <p:spPr bwMode="auto">
            <a:xfrm>
              <a:off x="6968608" y="2436837"/>
              <a:ext cx="58174" cy="58174"/>
            </a:xfrm>
            <a:custGeom>
              <a:avLst/>
              <a:gdLst>
                <a:gd name="T0" fmla="*/ 32 w 40"/>
                <a:gd name="T1" fmla="*/ 8 h 40"/>
                <a:gd name="T2" fmla="*/ 32 w 40"/>
                <a:gd name="T3" fmla="*/ 31 h 40"/>
                <a:gd name="T4" fmla="*/ 9 w 40"/>
                <a:gd name="T5" fmla="*/ 31 h 40"/>
                <a:gd name="T6" fmla="*/ 9 w 40"/>
                <a:gd name="T7" fmla="*/ 8 h 40"/>
                <a:gd name="T8" fmla="*/ 32 w 40"/>
                <a:gd name="T9" fmla="*/ 8 h 40"/>
                <a:gd name="T10" fmla="*/ 40 w 40"/>
                <a:gd name="T11" fmla="*/ 0 h 40"/>
                <a:gd name="T12" fmla="*/ 0 w 40"/>
                <a:gd name="T13" fmla="*/ 0 h 40"/>
                <a:gd name="T14" fmla="*/ 0 w 40"/>
                <a:gd name="T15" fmla="*/ 40 h 40"/>
                <a:gd name="T16" fmla="*/ 40 w 40"/>
                <a:gd name="T17" fmla="*/ 40 h 40"/>
                <a:gd name="T18" fmla="*/ 40 w 40"/>
                <a:gd name="T19" fmla="*/ 0 h 40"/>
                <a:gd name="T20" fmla="*/ 40 w 40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0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close/>
                  <a:moveTo>
                    <a:pt x="40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0" y="40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8" name="iṩḷiďè">
              <a:extLst>
                <a:ext uri="{FF2B5EF4-FFF2-40B4-BE49-F238E27FC236}">
                  <a16:creationId xmlns="" xmlns:a16="http://schemas.microsoft.com/office/drawing/2014/main" id="{03141437-1579-472F-B252-0DF85C85491B}"/>
                </a:ext>
              </a:extLst>
            </p:cNvPr>
            <p:cNvSpPr/>
            <p:nvPr/>
          </p:nvSpPr>
          <p:spPr bwMode="auto">
            <a:xfrm>
              <a:off x="6968608" y="2436837"/>
              <a:ext cx="58174" cy="58174"/>
            </a:xfrm>
            <a:custGeom>
              <a:avLst/>
              <a:gdLst>
                <a:gd name="T0" fmla="*/ 32 w 40"/>
                <a:gd name="T1" fmla="*/ 8 h 40"/>
                <a:gd name="T2" fmla="*/ 32 w 40"/>
                <a:gd name="T3" fmla="*/ 31 h 40"/>
                <a:gd name="T4" fmla="*/ 9 w 40"/>
                <a:gd name="T5" fmla="*/ 31 h 40"/>
                <a:gd name="T6" fmla="*/ 9 w 40"/>
                <a:gd name="T7" fmla="*/ 8 h 40"/>
                <a:gd name="T8" fmla="*/ 32 w 40"/>
                <a:gd name="T9" fmla="*/ 8 h 40"/>
                <a:gd name="T10" fmla="*/ 40 w 40"/>
                <a:gd name="T11" fmla="*/ 0 h 40"/>
                <a:gd name="T12" fmla="*/ 0 w 40"/>
                <a:gd name="T13" fmla="*/ 0 h 40"/>
                <a:gd name="T14" fmla="*/ 0 w 40"/>
                <a:gd name="T15" fmla="*/ 40 h 40"/>
                <a:gd name="T16" fmla="*/ 40 w 40"/>
                <a:gd name="T17" fmla="*/ 40 h 40"/>
                <a:gd name="T18" fmla="*/ 40 w 40"/>
                <a:gd name="T19" fmla="*/ 0 h 40"/>
                <a:gd name="T20" fmla="*/ 40 w 40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0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moveTo>
                    <a:pt x="40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0" y="40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9" name="iS1ïḑè">
              <a:extLst>
                <a:ext uri="{FF2B5EF4-FFF2-40B4-BE49-F238E27FC236}">
                  <a16:creationId xmlns="" xmlns:a16="http://schemas.microsoft.com/office/drawing/2014/main" id="{F1FD8A3D-8D1C-4308-BE19-FE71B777FC1A}"/>
                </a:ext>
              </a:extLst>
            </p:cNvPr>
            <p:cNvSpPr/>
            <p:nvPr/>
          </p:nvSpPr>
          <p:spPr bwMode="auto">
            <a:xfrm>
              <a:off x="7032599" y="2442654"/>
              <a:ext cx="47994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0" name="ïŝļïḑé">
              <a:extLst>
                <a:ext uri="{FF2B5EF4-FFF2-40B4-BE49-F238E27FC236}">
                  <a16:creationId xmlns="" xmlns:a16="http://schemas.microsoft.com/office/drawing/2014/main" id="{68DF3D99-FE0D-409C-B4E8-DADA7DB31EDF}"/>
                </a:ext>
              </a:extLst>
            </p:cNvPr>
            <p:cNvSpPr/>
            <p:nvPr/>
          </p:nvSpPr>
          <p:spPr bwMode="auto">
            <a:xfrm>
              <a:off x="7026781" y="2436837"/>
              <a:ext cx="59629" cy="58174"/>
            </a:xfrm>
            <a:custGeom>
              <a:avLst/>
              <a:gdLst>
                <a:gd name="T0" fmla="*/ 33 w 41"/>
                <a:gd name="T1" fmla="*/ 8 h 40"/>
                <a:gd name="T2" fmla="*/ 33 w 41"/>
                <a:gd name="T3" fmla="*/ 31 h 40"/>
                <a:gd name="T4" fmla="*/ 8 w 41"/>
                <a:gd name="T5" fmla="*/ 31 h 40"/>
                <a:gd name="T6" fmla="*/ 8 w 41"/>
                <a:gd name="T7" fmla="*/ 8 h 40"/>
                <a:gd name="T8" fmla="*/ 33 w 41"/>
                <a:gd name="T9" fmla="*/ 8 h 40"/>
                <a:gd name="T10" fmla="*/ 41 w 41"/>
                <a:gd name="T11" fmla="*/ 0 h 40"/>
                <a:gd name="T12" fmla="*/ 0 w 41"/>
                <a:gd name="T13" fmla="*/ 0 h 40"/>
                <a:gd name="T14" fmla="*/ 0 w 41"/>
                <a:gd name="T15" fmla="*/ 40 h 40"/>
                <a:gd name="T16" fmla="*/ 41 w 41"/>
                <a:gd name="T17" fmla="*/ 40 h 40"/>
                <a:gd name="T18" fmla="*/ 41 w 41"/>
                <a:gd name="T19" fmla="*/ 0 h 40"/>
                <a:gd name="T20" fmla="*/ 41 w 41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0">
                  <a:moveTo>
                    <a:pt x="33" y="8"/>
                  </a:moveTo>
                  <a:lnTo>
                    <a:pt x="33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3" y="8"/>
                  </a:lnTo>
                  <a:close/>
                  <a:moveTo>
                    <a:pt x="41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1" y="40"/>
                  </a:lnTo>
                  <a:lnTo>
                    <a:pt x="41" y="0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1" name="iŝḷíḓê">
              <a:extLst>
                <a:ext uri="{FF2B5EF4-FFF2-40B4-BE49-F238E27FC236}">
                  <a16:creationId xmlns="" xmlns:a16="http://schemas.microsoft.com/office/drawing/2014/main" id="{FF111B86-9B3C-450B-B1B9-34B422A21CBB}"/>
                </a:ext>
              </a:extLst>
            </p:cNvPr>
            <p:cNvSpPr/>
            <p:nvPr/>
          </p:nvSpPr>
          <p:spPr bwMode="auto">
            <a:xfrm>
              <a:off x="7026781" y="2436837"/>
              <a:ext cx="59629" cy="58174"/>
            </a:xfrm>
            <a:custGeom>
              <a:avLst/>
              <a:gdLst>
                <a:gd name="T0" fmla="*/ 33 w 41"/>
                <a:gd name="T1" fmla="*/ 8 h 40"/>
                <a:gd name="T2" fmla="*/ 33 w 41"/>
                <a:gd name="T3" fmla="*/ 31 h 40"/>
                <a:gd name="T4" fmla="*/ 8 w 41"/>
                <a:gd name="T5" fmla="*/ 31 h 40"/>
                <a:gd name="T6" fmla="*/ 8 w 41"/>
                <a:gd name="T7" fmla="*/ 8 h 40"/>
                <a:gd name="T8" fmla="*/ 33 w 41"/>
                <a:gd name="T9" fmla="*/ 8 h 40"/>
                <a:gd name="T10" fmla="*/ 41 w 41"/>
                <a:gd name="T11" fmla="*/ 0 h 40"/>
                <a:gd name="T12" fmla="*/ 0 w 41"/>
                <a:gd name="T13" fmla="*/ 0 h 40"/>
                <a:gd name="T14" fmla="*/ 0 w 41"/>
                <a:gd name="T15" fmla="*/ 40 h 40"/>
                <a:gd name="T16" fmla="*/ 41 w 41"/>
                <a:gd name="T17" fmla="*/ 40 h 40"/>
                <a:gd name="T18" fmla="*/ 41 w 41"/>
                <a:gd name="T19" fmla="*/ 0 h 40"/>
                <a:gd name="T20" fmla="*/ 41 w 41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0">
                  <a:moveTo>
                    <a:pt x="33" y="8"/>
                  </a:moveTo>
                  <a:lnTo>
                    <a:pt x="33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3" y="8"/>
                  </a:lnTo>
                  <a:moveTo>
                    <a:pt x="41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1" y="40"/>
                  </a:lnTo>
                  <a:lnTo>
                    <a:pt x="41" y="0"/>
                  </a:lnTo>
                  <a:lnTo>
                    <a:pt x="4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2" name="íSļîďé">
              <a:extLst>
                <a:ext uri="{FF2B5EF4-FFF2-40B4-BE49-F238E27FC236}">
                  <a16:creationId xmlns="" xmlns:a16="http://schemas.microsoft.com/office/drawing/2014/main" id="{2091067B-B9BF-4280-A10C-96DB21C45308}"/>
                </a:ext>
              </a:extLst>
            </p:cNvPr>
            <p:cNvSpPr/>
            <p:nvPr/>
          </p:nvSpPr>
          <p:spPr bwMode="auto">
            <a:xfrm>
              <a:off x="7093681" y="2442654"/>
              <a:ext cx="45085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3" name="ïśḻîḍé">
              <a:extLst>
                <a:ext uri="{FF2B5EF4-FFF2-40B4-BE49-F238E27FC236}">
                  <a16:creationId xmlns="" xmlns:a16="http://schemas.microsoft.com/office/drawing/2014/main" id="{D14A761F-48A9-4C54-9E14-0F8D0F309AF4}"/>
                </a:ext>
              </a:extLst>
            </p:cNvPr>
            <p:cNvSpPr/>
            <p:nvPr/>
          </p:nvSpPr>
          <p:spPr bwMode="auto">
            <a:xfrm>
              <a:off x="7086409" y="2436837"/>
              <a:ext cx="58174" cy="58174"/>
            </a:xfrm>
            <a:custGeom>
              <a:avLst/>
              <a:gdLst>
                <a:gd name="T0" fmla="*/ 32 w 40"/>
                <a:gd name="T1" fmla="*/ 8 h 40"/>
                <a:gd name="T2" fmla="*/ 32 w 40"/>
                <a:gd name="T3" fmla="*/ 31 h 40"/>
                <a:gd name="T4" fmla="*/ 9 w 40"/>
                <a:gd name="T5" fmla="*/ 31 h 40"/>
                <a:gd name="T6" fmla="*/ 9 w 40"/>
                <a:gd name="T7" fmla="*/ 8 h 40"/>
                <a:gd name="T8" fmla="*/ 32 w 40"/>
                <a:gd name="T9" fmla="*/ 8 h 40"/>
                <a:gd name="T10" fmla="*/ 40 w 40"/>
                <a:gd name="T11" fmla="*/ 0 h 40"/>
                <a:gd name="T12" fmla="*/ 0 w 40"/>
                <a:gd name="T13" fmla="*/ 0 h 40"/>
                <a:gd name="T14" fmla="*/ 0 w 40"/>
                <a:gd name="T15" fmla="*/ 40 h 40"/>
                <a:gd name="T16" fmla="*/ 40 w 40"/>
                <a:gd name="T17" fmla="*/ 40 h 40"/>
                <a:gd name="T18" fmla="*/ 40 w 40"/>
                <a:gd name="T19" fmla="*/ 0 h 40"/>
                <a:gd name="T20" fmla="*/ 40 w 40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0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close/>
                  <a:moveTo>
                    <a:pt x="40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0" y="40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4" name="išḷïďê">
              <a:extLst>
                <a:ext uri="{FF2B5EF4-FFF2-40B4-BE49-F238E27FC236}">
                  <a16:creationId xmlns="" xmlns:a16="http://schemas.microsoft.com/office/drawing/2014/main" id="{EF79A539-E153-4866-89D7-B2BF390E4CEC}"/>
                </a:ext>
              </a:extLst>
            </p:cNvPr>
            <p:cNvSpPr/>
            <p:nvPr/>
          </p:nvSpPr>
          <p:spPr bwMode="auto">
            <a:xfrm>
              <a:off x="7086409" y="2436837"/>
              <a:ext cx="58174" cy="58174"/>
            </a:xfrm>
            <a:custGeom>
              <a:avLst/>
              <a:gdLst>
                <a:gd name="T0" fmla="*/ 32 w 40"/>
                <a:gd name="T1" fmla="*/ 8 h 40"/>
                <a:gd name="T2" fmla="*/ 32 w 40"/>
                <a:gd name="T3" fmla="*/ 31 h 40"/>
                <a:gd name="T4" fmla="*/ 9 w 40"/>
                <a:gd name="T5" fmla="*/ 31 h 40"/>
                <a:gd name="T6" fmla="*/ 9 w 40"/>
                <a:gd name="T7" fmla="*/ 8 h 40"/>
                <a:gd name="T8" fmla="*/ 32 w 40"/>
                <a:gd name="T9" fmla="*/ 8 h 40"/>
                <a:gd name="T10" fmla="*/ 40 w 40"/>
                <a:gd name="T11" fmla="*/ 0 h 40"/>
                <a:gd name="T12" fmla="*/ 0 w 40"/>
                <a:gd name="T13" fmla="*/ 0 h 40"/>
                <a:gd name="T14" fmla="*/ 0 w 40"/>
                <a:gd name="T15" fmla="*/ 40 h 40"/>
                <a:gd name="T16" fmla="*/ 40 w 40"/>
                <a:gd name="T17" fmla="*/ 40 h 40"/>
                <a:gd name="T18" fmla="*/ 40 w 40"/>
                <a:gd name="T19" fmla="*/ 0 h 40"/>
                <a:gd name="T20" fmla="*/ 40 w 40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0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moveTo>
                    <a:pt x="40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0" y="40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5" name="íṥ1iḋè">
              <a:extLst>
                <a:ext uri="{FF2B5EF4-FFF2-40B4-BE49-F238E27FC236}">
                  <a16:creationId xmlns="" xmlns:a16="http://schemas.microsoft.com/office/drawing/2014/main" id="{E6E7A88F-A72C-4485-A7D4-5B358070FDEF}"/>
                </a:ext>
              </a:extLst>
            </p:cNvPr>
            <p:cNvSpPr/>
            <p:nvPr/>
          </p:nvSpPr>
          <p:spPr bwMode="auto">
            <a:xfrm>
              <a:off x="7150400" y="2442654"/>
              <a:ext cx="45085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6" name="íṩļiḓé">
              <a:extLst>
                <a:ext uri="{FF2B5EF4-FFF2-40B4-BE49-F238E27FC236}">
                  <a16:creationId xmlns="" xmlns:a16="http://schemas.microsoft.com/office/drawing/2014/main" id="{8D3FB0B1-1E0A-47D6-A123-8AB18C6C3A8E}"/>
                </a:ext>
              </a:extLst>
            </p:cNvPr>
            <p:cNvSpPr/>
            <p:nvPr/>
          </p:nvSpPr>
          <p:spPr bwMode="auto">
            <a:xfrm>
              <a:off x="7144583" y="2436837"/>
              <a:ext cx="56720" cy="58174"/>
            </a:xfrm>
            <a:custGeom>
              <a:avLst/>
              <a:gdLst>
                <a:gd name="T0" fmla="*/ 31 w 39"/>
                <a:gd name="T1" fmla="*/ 8 h 40"/>
                <a:gd name="T2" fmla="*/ 31 w 39"/>
                <a:gd name="T3" fmla="*/ 31 h 40"/>
                <a:gd name="T4" fmla="*/ 8 w 39"/>
                <a:gd name="T5" fmla="*/ 31 h 40"/>
                <a:gd name="T6" fmla="*/ 8 w 39"/>
                <a:gd name="T7" fmla="*/ 8 h 40"/>
                <a:gd name="T8" fmla="*/ 31 w 39"/>
                <a:gd name="T9" fmla="*/ 8 h 40"/>
                <a:gd name="T10" fmla="*/ 39 w 39"/>
                <a:gd name="T11" fmla="*/ 0 h 40"/>
                <a:gd name="T12" fmla="*/ 0 w 39"/>
                <a:gd name="T13" fmla="*/ 0 h 40"/>
                <a:gd name="T14" fmla="*/ 0 w 39"/>
                <a:gd name="T15" fmla="*/ 40 h 40"/>
                <a:gd name="T16" fmla="*/ 39 w 39"/>
                <a:gd name="T17" fmla="*/ 40 h 40"/>
                <a:gd name="T18" fmla="*/ 39 w 39"/>
                <a:gd name="T19" fmla="*/ 0 h 40"/>
                <a:gd name="T20" fmla="*/ 39 w 39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0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7" name="íŝḷîḓê">
              <a:extLst>
                <a:ext uri="{FF2B5EF4-FFF2-40B4-BE49-F238E27FC236}">
                  <a16:creationId xmlns="" xmlns:a16="http://schemas.microsoft.com/office/drawing/2014/main" id="{C9F344A2-110A-400E-B95E-73140346CF69}"/>
                </a:ext>
              </a:extLst>
            </p:cNvPr>
            <p:cNvSpPr/>
            <p:nvPr/>
          </p:nvSpPr>
          <p:spPr bwMode="auto">
            <a:xfrm>
              <a:off x="7144583" y="2436837"/>
              <a:ext cx="56720" cy="58174"/>
            </a:xfrm>
            <a:custGeom>
              <a:avLst/>
              <a:gdLst>
                <a:gd name="T0" fmla="*/ 31 w 39"/>
                <a:gd name="T1" fmla="*/ 8 h 40"/>
                <a:gd name="T2" fmla="*/ 31 w 39"/>
                <a:gd name="T3" fmla="*/ 31 h 40"/>
                <a:gd name="T4" fmla="*/ 8 w 39"/>
                <a:gd name="T5" fmla="*/ 31 h 40"/>
                <a:gd name="T6" fmla="*/ 8 w 39"/>
                <a:gd name="T7" fmla="*/ 8 h 40"/>
                <a:gd name="T8" fmla="*/ 31 w 39"/>
                <a:gd name="T9" fmla="*/ 8 h 40"/>
                <a:gd name="T10" fmla="*/ 39 w 39"/>
                <a:gd name="T11" fmla="*/ 0 h 40"/>
                <a:gd name="T12" fmla="*/ 0 w 39"/>
                <a:gd name="T13" fmla="*/ 0 h 40"/>
                <a:gd name="T14" fmla="*/ 0 w 39"/>
                <a:gd name="T15" fmla="*/ 40 h 40"/>
                <a:gd name="T16" fmla="*/ 39 w 39"/>
                <a:gd name="T17" fmla="*/ 40 h 40"/>
                <a:gd name="T18" fmla="*/ 39 w 39"/>
                <a:gd name="T19" fmla="*/ 0 h 40"/>
                <a:gd name="T20" fmla="*/ 39 w 39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0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8" name="ïṡ1íde">
              <a:extLst>
                <a:ext uri="{FF2B5EF4-FFF2-40B4-BE49-F238E27FC236}">
                  <a16:creationId xmlns="" xmlns:a16="http://schemas.microsoft.com/office/drawing/2014/main" id="{F60FB36B-CCF6-4309-975C-452298A44181}"/>
                </a:ext>
              </a:extLst>
            </p:cNvPr>
            <p:cNvSpPr/>
            <p:nvPr/>
          </p:nvSpPr>
          <p:spPr bwMode="auto">
            <a:xfrm>
              <a:off x="7208574" y="2442654"/>
              <a:ext cx="45085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9" name="íslïḓê">
              <a:extLst>
                <a:ext uri="{FF2B5EF4-FFF2-40B4-BE49-F238E27FC236}">
                  <a16:creationId xmlns="" xmlns:a16="http://schemas.microsoft.com/office/drawing/2014/main" id="{4F388C8A-6412-4855-92F2-A00775080411}"/>
                </a:ext>
              </a:extLst>
            </p:cNvPr>
            <p:cNvSpPr/>
            <p:nvPr/>
          </p:nvSpPr>
          <p:spPr bwMode="auto">
            <a:xfrm>
              <a:off x="7201303" y="2436837"/>
              <a:ext cx="58174" cy="58174"/>
            </a:xfrm>
            <a:custGeom>
              <a:avLst/>
              <a:gdLst>
                <a:gd name="T0" fmla="*/ 32 w 40"/>
                <a:gd name="T1" fmla="*/ 8 h 40"/>
                <a:gd name="T2" fmla="*/ 32 w 40"/>
                <a:gd name="T3" fmla="*/ 31 h 40"/>
                <a:gd name="T4" fmla="*/ 9 w 40"/>
                <a:gd name="T5" fmla="*/ 31 h 40"/>
                <a:gd name="T6" fmla="*/ 9 w 40"/>
                <a:gd name="T7" fmla="*/ 8 h 40"/>
                <a:gd name="T8" fmla="*/ 32 w 40"/>
                <a:gd name="T9" fmla="*/ 8 h 40"/>
                <a:gd name="T10" fmla="*/ 40 w 40"/>
                <a:gd name="T11" fmla="*/ 0 h 40"/>
                <a:gd name="T12" fmla="*/ 0 w 40"/>
                <a:gd name="T13" fmla="*/ 0 h 40"/>
                <a:gd name="T14" fmla="*/ 0 w 40"/>
                <a:gd name="T15" fmla="*/ 40 h 40"/>
                <a:gd name="T16" fmla="*/ 40 w 40"/>
                <a:gd name="T17" fmla="*/ 40 h 40"/>
                <a:gd name="T18" fmla="*/ 40 w 40"/>
                <a:gd name="T19" fmla="*/ 0 h 40"/>
                <a:gd name="T20" fmla="*/ 40 w 40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0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close/>
                  <a:moveTo>
                    <a:pt x="40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0" y="40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0" name="ïṡḻïde">
              <a:extLst>
                <a:ext uri="{FF2B5EF4-FFF2-40B4-BE49-F238E27FC236}">
                  <a16:creationId xmlns="" xmlns:a16="http://schemas.microsoft.com/office/drawing/2014/main" id="{D925D152-642A-4C60-B583-61873E8C84CC}"/>
                </a:ext>
              </a:extLst>
            </p:cNvPr>
            <p:cNvSpPr/>
            <p:nvPr/>
          </p:nvSpPr>
          <p:spPr bwMode="auto">
            <a:xfrm>
              <a:off x="7201303" y="2436837"/>
              <a:ext cx="58174" cy="58174"/>
            </a:xfrm>
            <a:custGeom>
              <a:avLst/>
              <a:gdLst>
                <a:gd name="T0" fmla="*/ 32 w 40"/>
                <a:gd name="T1" fmla="*/ 8 h 40"/>
                <a:gd name="T2" fmla="*/ 32 w 40"/>
                <a:gd name="T3" fmla="*/ 31 h 40"/>
                <a:gd name="T4" fmla="*/ 9 w 40"/>
                <a:gd name="T5" fmla="*/ 31 h 40"/>
                <a:gd name="T6" fmla="*/ 9 w 40"/>
                <a:gd name="T7" fmla="*/ 8 h 40"/>
                <a:gd name="T8" fmla="*/ 32 w 40"/>
                <a:gd name="T9" fmla="*/ 8 h 40"/>
                <a:gd name="T10" fmla="*/ 40 w 40"/>
                <a:gd name="T11" fmla="*/ 0 h 40"/>
                <a:gd name="T12" fmla="*/ 0 w 40"/>
                <a:gd name="T13" fmla="*/ 0 h 40"/>
                <a:gd name="T14" fmla="*/ 0 w 40"/>
                <a:gd name="T15" fmla="*/ 40 h 40"/>
                <a:gd name="T16" fmla="*/ 40 w 40"/>
                <a:gd name="T17" fmla="*/ 40 h 40"/>
                <a:gd name="T18" fmla="*/ 40 w 40"/>
                <a:gd name="T19" fmla="*/ 0 h 40"/>
                <a:gd name="T20" fmla="*/ 40 w 40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0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moveTo>
                    <a:pt x="40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0" y="40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1" name="ï$ḷiḍè">
              <a:extLst>
                <a:ext uri="{FF2B5EF4-FFF2-40B4-BE49-F238E27FC236}">
                  <a16:creationId xmlns="" xmlns:a16="http://schemas.microsoft.com/office/drawing/2014/main" id="{2EFA2FAE-D930-4228-B85E-1FE01C2DB8CF}"/>
                </a:ext>
              </a:extLst>
            </p:cNvPr>
            <p:cNvSpPr/>
            <p:nvPr/>
          </p:nvSpPr>
          <p:spPr bwMode="auto">
            <a:xfrm>
              <a:off x="7265294" y="2442654"/>
              <a:ext cx="45085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2" name="išļíḋé">
              <a:extLst>
                <a:ext uri="{FF2B5EF4-FFF2-40B4-BE49-F238E27FC236}">
                  <a16:creationId xmlns="" xmlns:a16="http://schemas.microsoft.com/office/drawing/2014/main" id="{0961B7DC-CAB5-41CE-9DE9-8D9623478026}"/>
                </a:ext>
              </a:extLst>
            </p:cNvPr>
            <p:cNvSpPr/>
            <p:nvPr/>
          </p:nvSpPr>
          <p:spPr bwMode="auto">
            <a:xfrm>
              <a:off x="7259477" y="2436837"/>
              <a:ext cx="56720" cy="58174"/>
            </a:xfrm>
            <a:custGeom>
              <a:avLst/>
              <a:gdLst>
                <a:gd name="T0" fmla="*/ 31 w 39"/>
                <a:gd name="T1" fmla="*/ 8 h 40"/>
                <a:gd name="T2" fmla="*/ 31 w 39"/>
                <a:gd name="T3" fmla="*/ 31 h 40"/>
                <a:gd name="T4" fmla="*/ 8 w 39"/>
                <a:gd name="T5" fmla="*/ 31 h 40"/>
                <a:gd name="T6" fmla="*/ 8 w 39"/>
                <a:gd name="T7" fmla="*/ 8 h 40"/>
                <a:gd name="T8" fmla="*/ 31 w 39"/>
                <a:gd name="T9" fmla="*/ 8 h 40"/>
                <a:gd name="T10" fmla="*/ 39 w 39"/>
                <a:gd name="T11" fmla="*/ 0 h 40"/>
                <a:gd name="T12" fmla="*/ 0 w 39"/>
                <a:gd name="T13" fmla="*/ 0 h 40"/>
                <a:gd name="T14" fmla="*/ 0 w 39"/>
                <a:gd name="T15" fmla="*/ 40 h 40"/>
                <a:gd name="T16" fmla="*/ 39 w 39"/>
                <a:gd name="T17" fmla="*/ 40 h 40"/>
                <a:gd name="T18" fmla="*/ 39 w 39"/>
                <a:gd name="T19" fmla="*/ 0 h 40"/>
                <a:gd name="T20" fmla="*/ 39 w 39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0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3" name="ïṩ1ïdè">
              <a:extLst>
                <a:ext uri="{FF2B5EF4-FFF2-40B4-BE49-F238E27FC236}">
                  <a16:creationId xmlns="" xmlns:a16="http://schemas.microsoft.com/office/drawing/2014/main" id="{91891797-C6C1-418D-AAC4-793A9CEFF083}"/>
                </a:ext>
              </a:extLst>
            </p:cNvPr>
            <p:cNvSpPr/>
            <p:nvPr/>
          </p:nvSpPr>
          <p:spPr bwMode="auto">
            <a:xfrm>
              <a:off x="7259477" y="2436837"/>
              <a:ext cx="56720" cy="58174"/>
            </a:xfrm>
            <a:custGeom>
              <a:avLst/>
              <a:gdLst>
                <a:gd name="T0" fmla="*/ 31 w 39"/>
                <a:gd name="T1" fmla="*/ 8 h 40"/>
                <a:gd name="T2" fmla="*/ 31 w 39"/>
                <a:gd name="T3" fmla="*/ 31 h 40"/>
                <a:gd name="T4" fmla="*/ 8 w 39"/>
                <a:gd name="T5" fmla="*/ 31 h 40"/>
                <a:gd name="T6" fmla="*/ 8 w 39"/>
                <a:gd name="T7" fmla="*/ 8 h 40"/>
                <a:gd name="T8" fmla="*/ 31 w 39"/>
                <a:gd name="T9" fmla="*/ 8 h 40"/>
                <a:gd name="T10" fmla="*/ 39 w 39"/>
                <a:gd name="T11" fmla="*/ 0 h 40"/>
                <a:gd name="T12" fmla="*/ 0 w 39"/>
                <a:gd name="T13" fmla="*/ 0 h 40"/>
                <a:gd name="T14" fmla="*/ 0 w 39"/>
                <a:gd name="T15" fmla="*/ 40 h 40"/>
                <a:gd name="T16" fmla="*/ 39 w 39"/>
                <a:gd name="T17" fmla="*/ 40 h 40"/>
                <a:gd name="T18" fmla="*/ 39 w 39"/>
                <a:gd name="T19" fmla="*/ 0 h 40"/>
                <a:gd name="T20" fmla="*/ 39 w 39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0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4" name="ïşļïḓe">
              <a:extLst>
                <a:ext uri="{FF2B5EF4-FFF2-40B4-BE49-F238E27FC236}">
                  <a16:creationId xmlns="" xmlns:a16="http://schemas.microsoft.com/office/drawing/2014/main" id="{854C39F4-2DE2-4A08-A206-4B07380984C9}"/>
                </a:ext>
              </a:extLst>
            </p:cNvPr>
            <p:cNvSpPr/>
            <p:nvPr/>
          </p:nvSpPr>
          <p:spPr bwMode="auto">
            <a:xfrm>
              <a:off x="7323468" y="2442654"/>
              <a:ext cx="45085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5" name="iśļïḋè">
              <a:extLst>
                <a:ext uri="{FF2B5EF4-FFF2-40B4-BE49-F238E27FC236}">
                  <a16:creationId xmlns="" xmlns:a16="http://schemas.microsoft.com/office/drawing/2014/main" id="{093EEA20-932C-4BE6-84A9-5EBB4FC2C277}"/>
                </a:ext>
              </a:extLst>
            </p:cNvPr>
            <p:cNvSpPr/>
            <p:nvPr/>
          </p:nvSpPr>
          <p:spPr bwMode="auto">
            <a:xfrm>
              <a:off x="7316196" y="2436837"/>
              <a:ext cx="58174" cy="58174"/>
            </a:xfrm>
            <a:custGeom>
              <a:avLst/>
              <a:gdLst>
                <a:gd name="T0" fmla="*/ 32 w 40"/>
                <a:gd name="T1" fmla="*/ 8 h 40"/>
                <a:gd name="T2" fmla="*/ 32 w 40"/>
                <a:gd name="T3" fmla="*/ 31 h 40"/>
                <a:gd name="T4" fmla="*/ 9 w 40"/>
                <a:gd name="T5" fmla="*/ 31 h 40"/>
                <a:gd name="T6" fmla="*/ 9 w 40"/>
                <a:gd name="T7" fmla="*/ 8 h 40"/>
                <a:gd name="T8" fmla="*/ 32 w 40"/>
                <a:gd name="T9" fmla="*/ 8 h 40"/>
                <a:gd name="T10" fmla="*/ 40 w 40"/>
                <a:gd name="T11" fmla="*/ 0 h 40"/>
                <a:gd name="T12" fmla="*/ 0 w 40"/>
                <a:gd name="T13" fmla="*/ 0 h 40"/>
                <a:gd name="T14" fmla="*/ 0 w 40"/>
                <a:gd name="T15" fmla="*/ 40 h 40"/>
                <a:gd name="T16" fmla="*/ 40 w 40"/>
                <a:gd name="T17" fmla="*/ 40 h 40"/>
                <a:gd name="T18" fmla="*/ 40 w 40"/>
                <a:gd name="T19" fmla="*/ 0 h 40"/>
                <a:gd name="T20" fmla="*/ 40 w 40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0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close/>
                  <a:moveTo>
                    <a:pt x="40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0" y="40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6" name="îṥḷíḓé">
              <a:extLst>
                <a:ext uri="{FF2B5EF4-FFF2-40B4-BE49-F238E27FC236}">
                  <a16:creationId xmlns="" xmlns:a16="http://schemas.microsoft.com/office/drawing/2014/main" id="{815FF2FD-9857-4D77-A690-6B84F9B10BA9}"/>
                </a:ext>
              </a:extLst>
            </p:cNvPr>
            <p:cNvSpPr/>
            <p:nvPr/>
          </p:nvSpPr>
          <p:spPr bwMode="auto">
            <a:xfrm>
              <a:off x="7316196" y="2436837"/>
              <a:ext cx="58174" cy="58174"/>
            </a:xfrm>
            <a:custGeom>
              <a:avLst/>
              <a:gdLst>
                <a:gd name="T0" fmla="*/ 32 w 40"/>
                <a:gd name="T1" fmla="*/ 8 h 40"/>
                <a:gd name="T2" fmla="*/ 32 w 40"/>
                <a:gd name="T3" fmla="*/ 31 h 40"/>
                <a:gd name="T4" fmla="*/ 9 w 40"/>
                <a:gd name="T5" fmla="*/ 31 h 40"/>
                <a:gd name="T6" fmla="*/ 9 w 40"/>
                <a:gd name="T7" fmla="*/ 8 h 40"/>
                <a:gd name="T8" fmla="*/ 32 w 40"/>
                <a:gd name="T9" fmla="*/ 8 h 40"/>
                <a:gd name="T10" fmla="*/ 40 w 40"/>
                <a:gd name="T11" fmla="*/ 0 h 40"/>
                <a:gd name="T12" fmla="*/ 0 w 40"/>
                <a:gd name="T13" fmla="*/ 0 h 40"/>
                <a:gd name="T14" fmla="*/ 0 w 40"/>
                <a:gd name="T15" fmla="*/ 40 h 40"/>
                <a:gd name="T16" fmla="*/ 40 w 40"/>
                <a:gd name="T17" fmla="*/ 40 h 40"/>
                <a:gd name="T18" fmla="*/ 40 w 40"/>
                <a:gd name="T19" fmla="*/ 0 h 40"/>
                <a:gd name="T20" fmla="*/ 40 w 40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0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moveTo>
                    <a:pt x="40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0" y="40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7" name="iṥḻîḍe">
              <a:extLst>
                <a:ext uri="{FF2B5EF4-FFF2-40B4-BE49-F238E27FC236}">
                  <a16:creationId xmlns="" xmlns:a16="http://schemas.microsoft.com/office/drawing/2014/main" id="{F047E7A3-E976-4E63-9C93-937AE7C4ACEA}"/>
                </a:ext>
              </a:extLst>
            </p:cNvPr>
            <p:cNvSpPr/>
            <p:nvPr/>
          </p:nvSpPr>
          <p:spPr bwMode="auto">
            <a:xfrm>
              <a:off x="7380187" y="2385935"/>
              <a:ext cx="45085" cy="101804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8" name="îSḷîdè">
              <a:extLst>
                <a:ext uri="{FF2B5EF4-FFF2-40B4-BE49-F238E27FC236}">
                  <a16:creationId xmlns="" xmlns:a16="http://schemas.microsoft.com/office/drawing/2014/main" id="{EBCAEB9B-E1FD-491C-A11B-6107E3FD0FA0}"/>
                </a:ext>
              </a:extLst>
            </p:cNvPr>
            <p:cNvSpPr/>
            <p:nvPr/>
          </p:nvSpPr>
          <p:spPr bwMode="auto">
            <a:xfrm>
              <a:off x="7374370" y="2380118"/>
              <a:ext cx="56720" cy="114894"/>
            </a:xfrm>
            <a:custGeom>
              <a:avLst/>
              <a:gdLst>
                <a:gd name="T0" fmla="*/ 31 w 39"/>
                <a:gd name="T1" fmla="*/ 8 h 79"/>
                <a:gd name="T2" fmla="*/ 31 w 39"/>
                <a:gd name="T3" fmla="*/ 39 h 79"/>
                <a:gd name="T4" fmla="*/ 31 w 39"/>
                <a:gd name="T5" fmla="*/ 70 h 79"/>
                <a:gd name="T6" fmla="*/ 8 w 39"/>
                <a:gd name="T7" fmla="*/ 70 h 79"/>
                <a:gd name="T8" fmla="*/ 8 w 39"/>
                <a:gd name="T9" fmla="*/ 39 h 79"/>
                <a:gd name="T10" fmla="*/ 8 w 39"/>
                <a:gd name="T11" fmla="*/ 8 h 79"/>
                <a:gd name="T12" fmla="*/ 31 w 39"/>
                <a:gd name="T13" fmla="*/ 8 h 79"/>
                <a:gd name="T14" fmla="*/ 39 w 39"/>
                <a:gd name="T15" fmla="*/ 0 h 79"/>
                <a:gd name="T16" fmla="*/ 0 w 39"/>
                <a:gd name="T17" fmla="*/ 0 h 79"/>
                <a:gd name="T18" fmla="*/ 0 w 39"/>
                <a:gd name="T19" fmla="*/ 39 h 79"/>
                <a:gd name="T20" fmla="*/ 0 w 39"/>
                <a:gd name="T21" fmla="*/ 79 h 79"/>
                <a:gd name="T22" fmla="*/ 39 w 39"/>
                <a:gd name="T23" fmla="*/ 79 h 79"/>
                <a:gd name="T24" fmla="*/ 39 w 39"/>
                <a:gd name="T25" fmla="*/ 39 h 79"/>
                <a:gd name="T26" fmla="*/ 39 w 39"/>
                <a:gd name="T27" fmla="*/ 0 h 79"/>
                <a:gd name="T28" fmla="*/ 39 w 39"/>
                <a:gd name="T29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" h="79">
                  <a:moveTo>
                    <a:pt x="31" y="8"/>
                  </a:moveTo>
                  <a:lnTo>
                    <a:pt x="31" y="39"/>
                  </a:lnTo>
                  <a:lnTo>
                    <a:pt x="31" y="70"/>
                  </a:lnTo>
                  <a:lnTo>
                    <a:pt x="8" y="70"/>
                  </a:lnTo>
                  <a:lnTo>
                    <a:pt x="8" y="39"/>
                  </a:lnTo>
                  <a:lnTo>
                    <a:pt x="8" y="8"/>
                  </a:lnTo>
                  <a:lnTo>
                    <a:pt x="31" y="8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0" y="79"/>
                  </a:lnTo>
                  <a:lnTo>
                    <a:pt x="39" y="7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9" name="îşľíde">
              <a:extLst>
                <a:ext uri="{FF2B5EF4-FFF2-40B4-BE49-F238E27FC236}">
                  <a16:creationId xmlns="" xmlns:a16="http://schemas.microsoft.com/office/drawing/2014/main" id="{6FADE284-360B-474B-ABFA-D6039E47E691}"/>
                </a:ext>
              </a:extLst>
            </p:cNvPr>
            <p:cNvSpPr/>
            <p:nvPr/>
          </p:nvSpPr>
          <p:spPr bwMode="auto">
            <a:xfrm>
              <a:off x="7374370" y="2380118"/>
              <a:ext cx="56720" cy="114894"/>
            </a:xfrm>
            <a:custGeom>
              <a:avLst/>
              <a:gdLst>
                <a:gd name="T0" fmla="*/ 31 w 39"/>
                <a:gd name="T1" fmla="*/ 8 h 79"/>
                <a:gd name="T2" fmla="*/ 31 w 39"/>
                <a:gd name="T3" fmla="*/ 39 h 79"/>
                <a:gd name="T4" fmla="*/ 31 w 39"/>
                <a:gd name="T5" fmla="*/ 70 h 79"/>
                <a:gd name="T6" fmla="*/ 8 w 39"/>
                <a:gd name="T7" fmla="*/ 70 h 79"/>
                <a:gd name="T8" fmla="*/ 8 w 39"/>
                <a:gd name="T9" fmla="*/ 39 h 79"/>
                <a:gd name="T10" fmla="*/ 8 w 39"/>
                <a:gd name="T11" fmla="*/ 8 h 79"/>
                <a:gd name="T12" fmla="*/ 31 w 39"/>
                <a:gd name="T13" fmla="*/ 8 h 79"/>
                <a:gd name="T14" fmla="*/ 39 w 39"/>
                <a:gd name="T15" fmla="*/ 0 h 79"/>
                <a:gd name="T16" fmla="*/ 0 w 39"/>
                <a:gd name="T17" fmla="*/ 0 h 79"/>
                <a:gd name="T18" fmla="*/ 0 w 39"/>
                <a:gd name="T19" fmla="*/ 39 h 79"/>
                <a:gd name="T20" fmla="*/ 0 w 39"/>
                <a:gd name="T21" fmla="*/ 79 h 79"/>
                <a:gd name="T22" fmla="*/ 39 w 39"/>
                <a:gd name="T23" fmla="*/ 79 h 79"/>
                <a:gd name="T24" fmla="*/ 39 w 39"/>
                <a:gd name="T25" fmla="*/ 39 h 79"/>
                <a:gd name="T26" fmla="*/ 39 w 39"/>
                <a:gd name="T27" fmla="*/ 0 h 79"/>
                <a:gd name="T28" fmla="*/ 39 w 39"/>
                <a:gd name="T29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" h="79">
                  <a:moveTo>
                    <a:pt x="31" y="8"/>
                  </a:moveTo>
                  <a:lnTo>
                    <a:pt x="31" y="39"/>
                  </a:lnTo>
                  <a:lnTo>
                    <a:pt x="31" y="70"/>
                  </a:lnTo>
                  <a:lnTo>
                    <a:pt x="8" y="70"/>
                  </a:lnTo>
                  <a:lnTo>
                    <a:pt x="8" y="39"/>
                  </a:lnTo>
                  <a:lnTo>
                    <a:pt x="8" y="8"/>
                  </a:lnTo>
                  <a:lnTo>
                    <a:pt x="31" y="8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0" y="79"/>
                  </a:lnTo>
                  <a:lnTo>
                    <a:pt x="39" y="7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0" name="îsľîḋe">
              <a:extLst>
                <a:ext uri="{FF2B5EF4-FFF2-40B4-BE49-F238E27FC236}">
                  <a16:creationId xmlns="" xmlns:a16="http://schemas.microsoft.com/office/drawing/2014/main" id="{B3B07035-A6BA-4F61-90C1-B44CC0D104B8}"/>
                </a:ext>
              </a:extLst>
            </p:cNvPr>
            <p:cNvSpPr/>
            <p:nvPr/>
          </p:nvSpPr>
          <p:spPr bwMode="auto">
            <a:xfrm>
              <a:off x="7436907" y="2442654"/>
              <a:ext cx="49448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1" name="îśḷiḑê">
              <a:extLst>
                <a:ext uri="{FF2B5EF4-FFF2-40B4-BE49-F238E27FC236}">
                  <a16:creationId xmlns="" xmlns:a16="http://schemas.microsoft.com/office/drawing/2014/main" id="{4954423E-E867-435B-84BF-31860D266926}"/>
                </a:ext>
              </a:extLst>
            </p:cNvPr>
            <p:cNvSpPr/>
            <p:nvPr/>
          </p:nvSpPr>
          <p:spPr bwMode="auto">
            <a:xfrm>
              <a:off x="7431089" y="2436837"/>
              <a:ext cx="61083" cy="58174"/>
            </a:xfrm>
            <a:custGeom>
              <a:avLst/>
              <a:gdLst>
                <a:gd name="T0" fmla="*/ 34 w 42"/>
                <a:gd name="T1" fmla="*/ 8 h 40"/>
                <a:gd name="T2" fmla="*/ 34 w 42"/>
                <a:gd name="T3" fmla="*/ 31 h 40"/>
                <a:gd name="T4" fmla="*/ 9 w 42"/>
                <a:gd name="T5" fmla="*/ 31 h 40"/>
                <a:gd name="T6" fmla="*/ 9 w 42"/>
                <a:gd name="T7" fmla="*/ 8 h 40"/>
                <a:gd name="T8" fmla="*/ 34 w 42"/>
                <a:gd name="T9" fmla="*/ 8 h 40"/>
                <a:gd name="T10" fmla="*/ 42 w 42"/>
                <a:gd name="T11" fmla="*/ 0 h 40"/>
                <a:gd name="T12" fmla="*/ 0 w 42"/>
                <a:gd name="T13" fmla="*/ 0 h 40"/>
                <a:gd name="T14" fmla="*/ 0 w 42"/>
                <a:gd name="T15" fmla="*/ 40 h 40"/>
                <a:gd name="T16" fmla="*/ 42 w 42"/>
                <a:gd name="T17" fmla="*/ 40 h 40"/>
                <a:gd name="T18" fmla="*/ 42 w 42"/>
                <a:gd name="T19" fmla="*/ 0 h 40"/>
                <a:gd name="T20" fmla="*/ 42 w 42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0">
                  <a:moveTo>
                    <a:pt x="34" y="8"/>
                  </a:moveTo>
                  <a:lnTo>
                    <a:pt x="34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4" y="8"/>
                  </a:lnTo>
                  <a:close/>
                  <a:moveTo>
                    <a:pt x="42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2" y="40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2" name="ïṡḷîďè">
              <a:extLst>
                <a:ext uri="{FF2B5EF4-FFF2-40B4-BE49-F238E27FC236}">
                  <a16:creationId xmlns="" xmlns:a16="http://schemas.microsoft.com/office/drawing/2014/main" id="{5355100B-F99E-4E8C-AF5C-7324F42970C6}"/>
                </a:ext>
              </a:extLst>
            </p:cNvPr>
            <p:cNvSpPr/>
            <p:nvPr/>
          </p:nvSpPr>
          <p:spPr bwMode="auto">
            <a:xfrm>
              <a:off x="7431089" y="2436837"/>
              <a:ext cx="61083" cy="58174"/>
            </a:xfrm>
            <a:custGeom>
              <a:avLst/>
              <a:gdLst>
                <a:gd name="T0" fmla="*/ 34 w 42"/>
                <a:gd name="T1" fmla="*/ 8 h 40"/>
                <a:gd name="T2" fmla="*/ 34 w 42"/>
                <a:gd name="T3" fmla="*/ 31 h 40"/>
                <a:gd name="T4" fmla="*/ 9 w 42"/>
                <a:gd name="T5" fmla="*/ 31 h 40"/>
                <a:gd name="T6" fmla="*/ 9 w 42"/>
                <a:gd name="T7" fmla="*/ 8 h 40"/>
                <a:gd name="T8" fmla="*/ 34 w 42"/>
                <a:gd name="T9" fmla="*/ 8 h 40"/>
                <a:gd name="T10" fmla="*/ 42 w 42"/>
                <a:gd name="T11" fmla="*/ 0 h 40"/>
                <a:gd name="T12" fmla="*/ 0 w 42"/>
                <a:gd name="T13" fmla="*/ 0 h 40"/>
                <a:gd name="T14" fmla="*/ 0 w 42"/>
                <a:gd name="T15" fmla="*/ 40 h 40"/>
                <a:gd name="T16" fmla="*/ 42 w 42"/>
                <a:gd name="T17" fmla="*/ 40 h 40"/>
                <a:gd name="T18" fmla="*/ 42 w 42"/>
                <a:gd name="T19" fmla="*/ 0 h 40"/>
                <a:gd name="T20" fmla="*/ 42 w 42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0">
                  <a:moveTo>
                    <a:pt x="34" y="8"/>
                  </a:moveTo>
                  <a:lnTo>
                    <a:pt x="34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4" y="8"/>
                  </a:lnTo>
                  <a:moveTo>
                    <a:pt x="42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2" y="40"/>
                  </a:lnTo>
                  <a:lnTo>
                    <a:pt x="42" y="0"/>
                  </a:lnTo>
                  <a:lnTo>
                    <a:pt x="4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3" name="îSļídê">
              <a:extLst>
                <a:ext uri="{FF2B5EF4-FFF2-40B4-BE49-F238E27FC236}">
                  <a16:creationId xmlns="" xmlns:a16="http://schemas.microsoft.com/office/drawing/2014/main" id="{1F33153D-9ED1-450D-83E5-02375A848154}"/>
                </a:ext>
              </a:extLst>
            </p:cNvPr>
            <p:cNvSpPr/>
            <p:nvPr/>
          </p:nvSpPr>
          <p:spPr bwMode="auto">
            <a:xfrm>
              <a:off x="6860986" y="2500828"/>
              <a:ext cx="159978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4" name="íṡlídè">
              <a:extLst>
                <a:ext uri="{FF2B5EF4-FFF2-40B4-BE49-F238E27FC236}">
                  <a16:creationId xmlns="" xmlns:a16="http://schemas.microsoft.com/office/drawing/2014/main" id="{BE303C34-A9D5-49B3-89E1-C51A2BCCFBDB}"/>
                </a:ext>
              </a:extLst>
            </p:cNvPr>
            <p:cNvSpPr/>
            <p:nvPr/>
          </p:nvSpPr>
          <p:spPr bwMode="auto">
            <a:xfrm>
              <a:off x="6853714" y="2495011"/>
              <a:ext cx="173068" cy="56720"/>
            </a:xfrm>
            <a:custGeom>
              <a:avLst/>
              <a:gdLst>
                <a:gd name="T0" fmla="*/ 111 w 119"/>
                <a:gd name="T1" fmla="*/ 8 h 39"/>
                <a:gd name="T2" fmla="*/ 111 w 119"/>
                <a:gd name="T3" fmla="*/ 31 h 39"/>
                <a:gd name="T4" fmla="*/ 79 w 119"/>
                <a:gd name="T5" fmla="*/ 31 h 39"/>
                <a:gd name="T6" fmla="*/ 40 w 119"/>
                <a:gd name="T7" fmla="*/ 31 h 39"/>
                <a:gd name="T8" fmla="*/ 9 w 119"/>
                <a:gd name="T9" fmla="*/ 31 h 39"/>
                <a:gd name="T10" fmla="*/ 9 w 119"/>
                <a:gd name="T11" fmla="*/ 8 h 39"/>
                <a:gd name="T12" fmla="*/ 40 w 119"/>
                <a:gd name="T13" fmla="*/ 8 h 39"/>
                <a:gd name="T14" fmla="*/ 79 w 119"/>
                <a:gd name="T15" fmla="*/ 8 h 39"/>
                <a:gd name="T16" fmla="*/ 111 w 119"/>
                <a:gd name="T17" fmla="*/ 8 h 39"/>
                <a:gd name="T18" fmla="*/ 119 w 119"/>
                <a:gd name="T19" fmla="*/ 0 h 39"/>
                <a:gd name="T20" fmla="*/ 79 w 119"/>
                <a:gd name="T21" fmla="*/ 0 h 39"/>
                <a:gd name="T22" fmla="*/ 40 w 119"/>
                <a:gd name="T23" fmla="*/ 0 h 39"/>
                <a:gd name="T24" fmla="*/ 0 w 119"/>
                <a:gd name="T25" fmla="*/ 0 h 39"/>
                <a:gd name="T26" fmla="*/ 0 w 119"/>
                <a:gd name="T27" fmla="*/ 39 h 39"/>
                <a:gd name="T28" fmla="*/ 40 w 119"/>
                <a:gd name="T29" fmla="*/ 39 h 39"/>
                <a:gd name="T30" fmla="*/ 79 w 119"/>
                <a:gd name="T31" fmla="*/ 39 h 39"/>
                <a:gd name="T32" fmla="*/ 119 w 119"/>
                <a:gd name="T33" fmla="*/ 39 h 39"/>
                <a:gd name="T34" fmla="*/ 119 w 119"/>
                <a:gd name="T35" fmla="*/ 0 h 39"/>
                <a:gd name="T36" fmla="*/ 119 w 119"/>
                <a:gd name="T3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9" h="39">
                  <a:moveTo>
                    <a:pt x="111" y="8"/>
                  </a:moveTo>
                  <a:lnTo>
                    <a:pt x="111" y="31"/>
                  </a:lnTo>
                  <a:lnTo>
                    <a:pt x="79" y="31"/>
                  </a:lnTo>
                  <a:lnTo>
                    <a:pt x="40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40" y="8"/>
                  </a:lnTo>
                  <a:lnTo>
                    <a:pt x="79" y="8"/>
                  </a:lnTo>
                  <a:lnTo>
                    <a:pt x="111" y="8"/>
                  </a:lnTo>
                  <a:close/>
                  <a:moveTo>
                    <a:pt x="119" y="0"/>
                  </a:moveTo>
                  <a:lnTo>
                    <a:pt x="79" y="0"/>
                  </a:lnTo>
                  <a:lnTo>
                    <a:pt x="40" y="0"/>
                  </a:ln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79" y="39"/>
                  </a:lnTo>
                  <a:lnTo>
                    <a:pt x="119" y="39"/>
                  </a:lnTo>
                  <a:lnTo>
                    <a:pt x="119" y="0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5" name="iśľîḓé">
              <a:extLst>
                <a:ext uri="{FF2B5EF4-FFF2-40B4-BE49-F238E27FC236}">
                  <a16:creationId xmlns="" xmlns:a16="http://schemas.microsoft.com/office/drawing/2014/main" id="{F6225F82-F1E1-413C-B0A2-07A35FE9B8ED}"/>
                </a:ext>
              </a:extLst>
            </p:cNvPr>
            <p:cNvSpPr/>
            <p:nvPr/>
          </p:nvSpPr>
          <p:spPr bwMode="auto">
            <a:xfrm>
              <a:off x="6853714" y="2495011"/>
              <a:ext cx="173068" cy="56720"/>
            </a:xfrm>
            <a:custGeom>
              <a:avLst/>
              <a:gdLst>
                <a:gd name="T0" fmla="*/ 111 w 119"/>
                <a:gd name="T1" fmla="*/ 8 h 39"/>
                <a:gd name="T2" fmla="*/ 111 w 119"/>
                <a:gd name="T3" fmla="*/ 31 h 39"/>
                <a:gd name="T4" fmla="*/ 79 w 119"/>
                <a:gd name="T5" fmla="*/ 31 h 39"/>
                <a:gd name="T6" fmla="*/ 40 w 119"/>
                <a:gd name="T7" fmla="*/ 31 h 39"/>
                <a:gd name="T8" fmla="*/ 9 w 119"/>
                <a:gd name="T9" fmla="*/ 31 h 39"/>
                <a:gd name="T10" fmla="*/ 9 w 119"/>
                <a:gd name="T11" fmla="*/ 8 h 39"/>
                <a:gd name="T12" fmla="*/ 40 w 119"/>
                <a:gd name="T13" fmla="*/ 8 h 39"/>
                <a:gd name="T14" fmla="*/ 79 w 119"/>
                <a:gd name="T15" fmla="*/ 8 h 39"/>
                <a:gd name="T16" fmla="*/ 111 w 119"/>
                <a:gd name="T17" fmla="*/ 8 h 39"/>
                <a:gd name="T18" fmla="*/ 119 w 119"/>
                <a:gd name="T19" fmla="*/ 0 h 39"/>
                <a:gd name="T20" fmla="*/ 79 w 119"/>
                <a:gd name="T21" fmla="*/ 0 h 39"/>
                <a:gd name="T22" fmla="*/ 40 w 119"/>
                <a:gd name="T23" fmla="*/ 0 h 39"/>
                <a:gd name="T24" fmla="*/ 0 w 119"/>
                <a:gd name="T25" fmla="*/ 0 h 39"/>
                <a:gd name="T26" fmla="*/ 0 w 119"/>
                <a:gd name="T27" fmla="*/ 39 h 39"/>
                <a:gd name="T28" fmla="*/ 40 w 119"/>
                <a:gd name="T29" fmla="*/ 39 h 39"/>
                <a:gd name="T30" fmla="*/ 79 w 119"/>
                <a:gd name="T31" fmla="*/ 39 h 39"/>
                <a:gd name="T32" fmla="*/ 119 w 119"/>
                <a:gd name="T33" fmla="*/ 39 h 39"/>
                <a:gd name="T34" fmla="*/ 119 w 119"/>
                <a:gd name="T35" fmla="*/ 0 h 39"/>
                <a:gd name="T36" fmla="*/ 119 w 119"/>
                <a:gd name="T3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9" h="39">
                  <a:moveTo>
                    <a:pt x="111" y="8"/>
                  </a:moveTo>
                  <a:lnTo>
                    <a:pt x="111" y="31"/>
                  </a:lnTo>
                  <a:lnTo>
                    <a:pt x="79" y="31"/>
                  </a:lnTo>
                  <a:lnTo>
                    <a:pt x="40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40" y="8"/>
                  </a:lnTo>
                  <a:lnTo>
                    <a:pt x="79" y="8"/>
                  </a:lnTo>
                  <a:lnTo>
                    <a:pt x="111" y="8"/>
                  </a:lnTo>
                  <a:moveTo>
                    <a:pt x="119" y="0"/>
                  </a:moveTo>
                  <a:lnTo>
                    <a:pt x="79" y="0"/>
                  </a:lnTo>
                  <a:lnTo>
                    <a:pt x="40" y="0"/>
                  </a:ln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79" y="39"/>
                  </a:lnTo>
                  <a:lnTo>
                    <a:pt x="119" y="39"/>
                  </a:lnTo>
                  <a:lnTo>
                    <a:pt x="119" y="0"/>
                  </a:lnTo>
                  <a:lnTo>
                    <a:pt x="11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6" name="iṥľïďe">
              <a:extLst>
                <a:ext uri="{FF2B5EF4-FFF2-40B4-BE49-F238E27FC236}">
                  <a16:creationId xmlns="" xmlns:a16="http://schemas.microsoft.com/office/drawing/2014/main" id="{9339E8BB-FB6E-40EE-A294-8E035E5618E9}"/>
                </a:ext>
              </a:extLst>
            </p:cNvPr>
            <p:cNvSpPr/>
            <p:nvPr/>
          </p:nvSpPr>
          <p:spPr bwMode="auto">
            <a:xfrm>
              <a:off x="7032599" y="2500828"/>
              <a:ext cx="47994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7" name="íṣľïḓé">
              <a:extLst>
                <a:ext uri="{FF2B5EF4-FFF2-40B4-BE49-F238E27FC236}">
                  <a16:creationId xmlns="" xmlns:a16="http://schemas.microsoft.com/office/drawing/2014/main" id="{82B06586-8A31-4B3E-B6FD-0EA26D0F3ED6}"/>
                </a:ext>
              </a:extLst>
            </p:cNvPr>
            <p:cNvSpPr/>
            <p:nvPr/>
          </p:nvSpPr>
          <p:spPr bwMode="auto">
            <a:xfrm>
              <a:off x="7026781" y="2495011"/>
              <a:ext cx="59629" cy="56720"/>
            </a:xfrm>
            <a:custGeom>
              <a:avLst/>
              <a:gdLst>
                <a:gd name="T0" fmla="*/ 33 w 41"/>
                <a:gd name="T1" fmla="*/ 8 h 39"/>
                <a:gd name="T2" fmla="*/ 33 w 41"/>
                <a:gd name="T3" fmla="*/ 31 h 39"/>
                <a:gd name="T4" fmla="*/ 8 w 41"/>
                <a:gd name="T5" fmla="*/ 31 h 39"/>
                <a:gd name="T6" fmla="*/ 8 w 41"/>
                <a:gd name="T7" fmla="*/ 8 h 39"/>
                <a:gd name="T8" fmla="*/ 33 w 41"/>
                <a:gd name="T9" fmla="*/ 8 h 39"/>
                <a:gd name="T10" fmla="*/ 41 w 41"/>
                <a:gd name="T11" fmla="*/ 0 h 39"/>
                <a:gd name="T12" fmla="*/ 0 w 41"/>
                <a:gd name="T13" fmla="*/ 0 h 39"/>
                <a:gd name="T14" fmla="*/ 0 w 41"/>
                <a:gd name="T15" fmla="*/ 39 h 39"/>
                <a:gd name="T16" fmla="*/ 41 w 41"/>
                <a:gd name="T17" fmla="*/ 39 h 39"/>
                <a:gd name="T18" fmla="*/ 41 w 41"/>
                <a:gd name="T19" fmla="*/ 0 h 39"/>
                <a:gd name="T20" fmla="*/ 41 w 41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39">
                  <a:moveTo>
                    <a:pt x="33" y="8"/>
                  </a:moveTo>
                  <a:lnTo>
                    <a:pt x="33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3" y="8"/>
                  </a:lnTo>
                  <a:close/>
                  <a:moveTo>
                    <a:pt x="41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1" y="39"/>
                  </a:lnTo>
                  <a:lnTo>
                    <a:pt x="41" y="0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8" name="î$1ïďe">
              <a:extLst>
                <a:ext uri="{FF2B5EF4-FFF2-40B4-BE49-F238E27FC236}">
                  <a16:creationId xmlns="" xmlns:a16="http://schemas.microsoft.com/office/drawing/2014/main" id="{F9A95BA6-F0CD-4F78-B1D8-55C160D21395}"/>
                </a:ext>
              </a:extLst>
            </p:cNvPr>
            <p:cNvSpPr/>
            <p:nvPr/>
          </p:nvSpPr>
          <p:spPr bwMode="auto">
            <a:xfrm>
              <a:off x="7026781" y="2495011"/>
              <a:ext cx="59629" cy="56720"/>
            </a:xfrm>
            <a:custGeom>
              <a:avLst/>
              <a:gdLst>
                <a:gd name="T0" fmla="*/ 33 w 41"/>
                <a:gd name="T1" fmla="*/ 8 h 39"/>
                <a:gd name="T2" fmla="*/ 33 w 41"/>
                <a:gd name="T3" fmla="*/ 31 h 39"/>
                <a:gd name="T4" fmla="*/ 8 w 41"/>
                <a:gd name="T5" fmla="*/ 31 h 39"/>
                <a:gd name="T6" fmla="*/ 8 w 41"/>
                <a:gd name="T7" fmla="*/ 8 h 39"/>
                <a:gd name="T8" fmla="*/ 33 w 41"/>
                <a:gd name="T9" fmla="*/ 8 h 39"/>
                <a:gd name="T10" fmla="*/ 41 w 41"/>
                <a:gd name="T11" fmla="*/ 0 h 39"/>
                <a:gd name="T12" fmla="*/ 0 w 41"/>
                <a:gd name="T13" fmla="*/ 0 h 39"/>
                <a:gd name="T14" fmla="*/ 0 w 41"/>
                <a:gd name="T15" fmla="*/ 39 h 39"/>
                <a:gd name="T16" fmla="*/ 41 w 41"/>
                <a:gd name="T17" fmla="*/ 39 h 39"/>
                <a:gd name="T18" fmla="*/ 41 w 41"/>
                <a:gd name="T19" fmla="*/ 0 h 39"/>
                <a:gd name="T20" fmla="*/ 41 w 41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39">
                  <a:moveTo>
                    <a:pt x="33" y="8"/>
                  </a:moveTo>
                  <a:lnTo>
                    <a:pt x="33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3" y="8"/>
                  </a:lnTo>
                  <a:moveTo>
                    <a:pt x="41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1" y="39"/>
                  </a:lnTo>
                  <a:lnTo>
                    <a:pt x="41" y="0"/>
                  </a:lnTo>
                  <a:lnTo>
                    <a:pt x="4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9" name="íśḻîdê">
              <a:extLst>
                <a:ext uri="{FF2B5EF4-FFF2-40B4-BE49-F238E27FC236}">
                  <a16:creationId xmlns="" xmlns:a16="http://schemas.microsoft.com/office/drawing/2014/main" id="{4272328A-652A-4C16-BF06-9686E1EBA45F}"/>
                </a:ext>
              </a:extLst>
            </p:cNvPr>
            <p:cNvSpPr/>
            <p:nvPr/>
          </p:nvSpPr>
          <p:spPr bwMode="auto">
            <a:xfrm>
              <a:off x="7093681" y="2500828"/>
              <a:ext cx="45085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0" name="ïṩlíďè">
              <a:extLst>
                <a:ext uri="{FF2B5EF4-FFF2-40B4-BE49-F238E27FC236}">
                  <a16:creationId xmlns="" xmlns:a16="http://schemas.microsoft.com/office/drawing/2014/main" id="{D4D5A2A7-7636-4173-9052-9DDE71A777B0}"/>
                </a:ext>
              </a:extLst>
            </p:cNvPr>
            <p:cNvSpPr/>
            <p:nvPr/>
          </p:nvSpPr>
          <p:spPr bwMode="auto">
            <a:xfrm>
              <a:off x="7086409" y="2495011"/>
              <a:ext cx="58174" cy="56720"/>
            </a:xfrm>
            <a:custGeom>
              <a:avLst/>
              <a:gdLst>
                <a:gd name="T0" fmla="*/ 32 w 40"/>
                <a:gd name="T1" fmla="*/ 8 h 39"/>
                <a:gd name="T2" fmla="*/ 32 w 40"/>
                <a:gd name="T3" fmla="*/ 31 h 39"/>
                <a:gd name="T4" fmla="*/ 9 w 40"/>
                <a:gd name="T5" fmla="*/ 31 h 39"/>
                <a:gd name="T6" fmla="*/ 9 w 40"/>
                <a:gd name="T7" fmla="*/ 8 h 39"/>
                <a:gd name="T8" fmla="*/ 32 w 40"/>
                <a:gd name="T9" fmla="*/ 8 h 39"/>
                <a:gd name="T10" fmla="*/ 40 w 40"/>
                <a:gd name="T11" fmla="*/ 0 h 39"/>
                <a:gd name="T12" fmla="*/ 0 w 40"/>
                <a:gd name="T13" fmla="*/ 0 h 39"/>
                <a:gd name="T14" fmla="*/ 0 w 40"/>
                <a:gd name="T15" fmla="*/ 39 h 39"/>
                <a:gd name="T16" fmla="*/ 40 w 40"/>
                <a:gd name="T17" fmla="*/ 39 h 39"/>
                <a:gd name="T18" fmla="*/ 40 w 40"/>
                <a:gd name="T19" fmla="*/ 0 h 39"/>
                <a:gd name="T20" fmla="*/ 40 w 40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9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close/>
                  <a:moveTo>
                    <a:pt x="4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1" name="íśļiḋè">
              <a:extLst>
                <a:ext uri="{FF2B5EF4-FFF2-40B4-BE49-F238E27FC236}">
                  <a16:creationId xmlns="" xmlns:a16="http://schemas.microsoft.com/office/drawing/2014/main" id="{1A8E8C2A-66A4-40F7-B00C-70CC09AB2521}"/>
                </a:ext>
              </a:extLst>
            </p:cNvPr>
            <p:cNvSpPr/>
            <p:nvPr/>
          </p:nvSpPr>
          <p:spPr bwMode="auto">
            <a:xfrm>
              <a:off x="7086409" y="2495011"/>
              <a:ext cx="58174" cy="56720"/>
            </a:xfrm>
            <a:custGeom>
              <a:avLst/>
              <a:gdLst>
                <a:gd name="T0" fmla="*/ 32 w 40"/>
                <a:gd name="T1" fmla="*/ 8 h 39"/>
                <a:gd name="T2" fmla="*/ 32 w 40"/>
                <a:gd name="T3" fmla="*/ 31 h 39"/>
                <a:gd name="T4" fmla="*/ 9 w 40"/>
                <a:gd name="T5" fmla="*/ 31 h 39"/>
                <a:gd name="T6" fmla="*/ 9 w 40"/>
                <a:gd name="T7" fmla="*/ 8 h 39"/>
                <a:gd name="T8" fmla="*/ 32 w 40"/>
                <a:gd name="T9" fmla="*/ 8 h 39"/>
                <a:gd name="T10" fmla="*/ 40 w 40"/>
                <a:gd name="T11" fmla="*/ 0 h 39"/>
                <a:gd name="T12" fmla="*/ 0 w 40"/>
                <a:gd name="T13" fmla="*/ 0 h 39"/>
                <a:gd name="T14" fmla="*/ 0 w 40"/>
                <a:gd name="T15" fmla="*/ 39 h 39"/>
                <a:gd name="T16" fmla="*/ 40 w 40"/>
                <a:gd name="T17" fmla="*/ 39 h 39"/>
                <a:gd name="T18" fmla="*/ 40 w 40"/>
                <a:gd name="T19" fmla="*/ 0 h 39"/>
                <a:gd name="T20" fmla="*/ 40 w 40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9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moveTo>
                    <a:pt x="4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2" name="iṧ1îďé">
              <a:extLst>
                <a:ext uri="{FF2B5EF4-FFF2-40B4-BE49-F238E27FC236}">
                  <a16:creationId xmlns="" xmlns:a16="http://schemas.microsoft.com/office/drawing/2014/main" id="{B9D7940B-706B-478B-9C4B-454D4F7885A9}"/>
                </a:ext>
              </a:extLst>
            </p:cNvPr>
            <p:cNvSpPr/>
            <p:nvPr/>
          </p:nvSpPr>
          <p:spPr bwMode="auto">
            <a:xfrm>
              <a:off x="7150400" y="2500828"/>
              <a:ext cx="45085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3" name="íṩļîḑê">
              <a:extLst>
                <a:ext uri="{FF2B5EF4-FFF2-40B4-BE49-F238E27FC236}">
                  <a16:creationId xmlns="" xmlns:a16="http://schemas.microsoft.com/office/drawing/2014/main" id="{385BB55A-76C4-4331-8A0A-195C23DCB605}"/>
                </a:ext>
              </a:extLst>
            </p:cNvPr>
            <p:cNvSpPr/>
            <p:nvPr/>
          </p:nvSpPr>
          <p:spPr bwMode="auto">
            <a:xfrm>
              <a:off x="7144583" y="2495011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4" name="i$ľíḋé">
              <a:extLst>
                <a:ext uri="{FF2B5EF4-FFF2-40B4-BE49-F238E27FC236}">
                  <a16:creationId xmlns="" xmlns:a16="http://schemas.microsoft.com/office/drawing/2014/main" id="{FAF472E8-B832-4806-BD0B-BC9C9F9EC286}"/>
                </a:ext>
              </a:extLst>
            </p:cNvPr>
            <p:cNvSpPr/>
            <p:nvPr/>
          </p:nvSpPr>
          <p:spPr bwMode="auto">
            <a:xfrm>
              <a:off x="7144583" y="2495011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5" name="îṣľîďé">
              <a:extLst>
                <a:ext uri="{FF2B5EF4-FFF2-40B4-BE49-F238E27FC236}">
                  <a16:creationId xmlns="" xmlns:a16="http://schemas.microsoft.com/office/drawing/2014/main" id="{01D925D0-E6A7-47F1-B7BF-BE48A1A8D2D3}"/>
                </a:ext>
              </a:extLst>
            </p:cNvPr>
            <p:cNvSpPr/>
            <p:nvPr/>
          </p:nvSpPr>
          <p:spPr bwMode="auto">
            <a:xfrm>
              <a:off x="7208574" y="2500828"/>
              <a:ext cx="45085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6" name="ïSļiḑé">
              <a:extLst>
                <a:ext uri="{FF2B5EF4-FFF2-40B4-BE49-F238E27FC236}">
                  <a16:creationId xmlns="" xmlns:a16="http://schemas.microsoft.com/office/drawing/2014/main" id="{874ED6CA-E920-427D-A980-A86727E8A4A8}"/>
                </a:ext>
              </a:extLst>
            </p:cNvPr>
            <p:cNvSpPr/>
            <p:nvPr/>
          </p:nvSpPr>
          <p:spPr bwMode="auto">
            <a:xfrm>
              <a:off x="7201303" y="2495011"/>
              <a:ext cx="58174" cy="56720"/>
            </a:xfrm>
            <a:custGeom>
              <a:avLst/>
              <a:gdLst>
                <a:gd name="T0" fmla="*/ 32 w 40"/>
                <a:gd name="T1" fmla="*/ 8 h 39"/>
                <a:gd name="T2" fmla="*/ 32 w 40"/>
                <a:gd name="T3" fmla="*/ 31 h 39"/>
                <a:gd name="T4" fmla="*/ 9 w 40"/>
                <a:gd name="T5" fmla="*/ 31 h 39"/>
                <a:gd name="T6" fmla="*/ 9 w 40"/>
                <a:gd name="T7" fmla="*/ 8 h 39"/>
                <a:gd name="T8" fmla="*/ 32 w 40"/>
                <a:gd name="T9" fmla="*/ 8 h 39"/>
                <a:gd name="T10" fmla="*/ 40 w 40"/>
                <a:gd name="T11" fmla="*/ 0 h 39"/>
                <a:gd name="T12" fmla="*/ 0 w 40"/>
                <a:gd name="T13" fmla="*/ 0 h 39"/>
                <a:gd name="T14" fmla="*/ 0 w 40"/>
                <a:gd name="T15" fmla="*/ 39 h 39"/>
                <a:gd name="T16" fmla="*/ 40 w 40"/>
                <a:gd name="T17" fmla="*/ 39 h 39"/>
                <a:gd name="T18" fmla="*/ 40 w 40"/>
                <a:gd name="T19" fmla="*/ 0 h 39"/>
                <a:gd name="T20" fmla="*/ 40 w 40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9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close/>
                  <a:moveTo>
                    <a:pt x="4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7" name="iŝḻïḓe">
              <a:extLst>
                <a:ext uri="{FF2B5EF4-FFF2-40B4-BE49-F238E27FC236}">
                  <a16:creationId xmlns="" xmlns:a16="http://schemas.microsoft.com/office/drawing/2014/main" id="{BCF3E03D-DEB7-4B1D-BD68-AD30CC7FCFF3}"/>
                </a:ext>
              </a:extLst>
            </p:cNvPr>
            <p:cNvSpPr/>
            <p:nvPr/>
          </p:nvSpPr>
          <p:spPr bwMode="auto">
            <a:xfrm>
              <a:off x="7201303" y="2495011"/>
              <a:ext cx="58174" cy="56720"/>
            </a:xfrm>
            <a:custGeom>
              <a:avLst/>
              <a:gdLst>
                <a:gd name="T0" fmla="*/ 32 w 40"/>
                <a:gd name="T1" fmla="*/ 8 h 39"/>
                <a:gd name="T2" fmla="*/ 32 w 40"/>
                <a:gd name="T3" fmla="*/ 31 h 39"/>
                <a:gd name="T4" fmla="*/ 9 w 40"/>
                <a:gd name="T5" fmla="*/ 31 h 39"/>
                <a:gd name="T6" fmla="*/ 9 w 40"/>
                <a:gd name="T7" fmla="*/ 8 h 39"/>
                <a:gd name="T8" fmla="*/ 32 w 40"/>
                <a:gd name="T9" fmla="*/ 8 h 39"/>
                <a:gd name="T10" fmla="*/ 40 w 40"/>
                <a:gd name="T11" fmla="*/ 0 h 39"/>
                <a:gd name="T12" fmla="*/ 0 w 40"/>
                <a:gd name="T13" fmla="*/ 0 h 39"/>
                <a:gd name="T14" fmla="*/ 0 w 40"/>
                <a:gd name="T15" fmla="*/ 39 h 39"/>
                <a:gd name="T16" fmla="*/ 40 w 40"/>
                <a:gd name="T17" fmla="*/ 39 h 39"/>
                <a:gd name="T18" fmla="*/ 40 w 40"/>
                <a:gd name="T19" fmla="*/ 0 h 39"/>
                <a:gd name="T20" fmla="*/ 40 w 40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9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moveTo>
                    <a:pt x="4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8" name="işlíḋé">
              <a:extLst>
                <a:ext uri="{FF2B5EF4-FFF2-40B4-BE49-F238E27FC236}">
                  <a16:creationId xmlns="" xmlns:a16="http://schemas.microsoft.com/office/drawing/2014/main" id="{982AD3F7-A05F-42F3-93A3-DE6EFCEDED8D}"/>
                </a:ext>
              </a:extLst>
            </p:cNvPr>
            <p:cNvSpPr/>
            <p:nvPr/>
          </p:nvSpPr>
          <p:spPr bwMode="auto">
            <a:xfrm>
              <a:off x="7265294" y="2500828"/>
              <a:ext cx="45085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9" name="í$ḷíḋê">
              <a:extLst>
                <a:ext uri="{FF2B5EF4-FFF2-40B4-BE49-F238E27FC236}">
                  <a16:creationId xmlns="" xmlns:a16="http://schemas.microsoft.com/office/drawing/2014/main" id="{94849BDB-75B3-4C8B-B493-6B41792BFEA2}"/>
                </a:ext>
              </a:extLst>
            </p:cNvPr>
            <p:cNvSpPr/>
            <p:nvPr/>
          </p:nvSpPr>
          <p:spPr bwMode="auto">
            <a:xfrm>
              <a:off x="7259477" y="2495011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0" name="ïş1iḋé">
              <a:extLst>
                <a:ext uri="{FF2B5EF4-FFF2-40B4-BE49-F238E27FC236}">
                  <a16:creationId xmlns="" xmlns:a16="http://schemas.microsoft.com/office/drawing/2014/main" id="{783817A3-5B33-4E24-9430-7473430D8E0D}"/>
                </a:ext>
              </a:extLst>
            </p:cNvPr>
            <p:cNvSpPr/>
            <p:nvPr/>
          </p:nvSpPr>
          <p:spPr bwMode="auto">
            <a:xfrm>
              <a:off x="7259477" y="2495011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1" name="ïṥḻíḓê">
              <a:extLst>
                <a:ext uri="{FF2B5EF4-FFF2-40B4-BE49-F238E27FC236}">
                  <a16:creationId xmlns="" xmlns:a16="http://schemas.microsoft.com/office/drawing/2014/main" id="{8D5D4B6B-4F33-4BEB-8FA2-C3DAF17A5A86}"/>
                </a:ext>
              </a:extLst>
            </p:cNvPr>
            <p:cNvSpPr/>
            <p:nvPr/>
          </p:nvSpPr>
          <p:spPr bwMode="auto">
            <a:xfrm>
              <a:off x="7323468" y="2500828"/>
              <a:ext cx="45085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2" name="ïsḷiḑê">
              <a:extLst>
                <a:ext uri="{FF2B5EF4-FFF2-40B4-BE49-F238E27FC236}">
                  <a16:creationId xmlns="" xmlns:a16="http://schemas.microsoft.com/office/drawing/2014/main" id="{A3BA3C00-1DF4-4B92-B13E-B15DFB51F25A}"/>
                </a:ext>
              </a:extLst>
            </p:cNvPr>
            <p:cNvSpPr/>
            <p:nvPr/>
          </p:nvSpPr>
          <p:spPr bwMode="auto">
            <a:xfrm>
              <a:off x="7316196" y="2495011"/>
              <a:ext cx="58174" cy="56720"/>
            </a:xfrm>
            <a:custGeom>
              <a:avLst/>
              <a:gdLst>
                <a:gd name="T0" fmla="*/ 32 w 40"/>
                <a:gd name="T1" fmla="*/ 8 h 39"/>
                <a:gd name="T2" fmla="*/ 32 w 40"/>
                <a:gd name="T3" fmla="*/ 31 h 39"/>
                <a:gd name="T4" fmla="*/ 9 w 40"/>
                <a:gd name="T5" fmla="*/ 31 h 39"/>
                <a:gd name="T6" fmla="*/ 9 w 40"/>
                <a:gd name="T7" fmla="*/ 8 h 39"/>
                <a:gd name="T8" fmla="*/ 32 w 40"/>
                <a:gd name="T9" fmla="*/ 8 h 39"/>
                <a:gd name="T10" fmla="*/ 40 w 40"/>
                <a:gd name="T11" fmla="*/ 0 h 39"/>
                <a:gd name="T12" fmla="*/ 0 w 40"/>
                <a:gd name="T13" fmla="*/ 0 h 39"/>
                <a:gd name="T14" fmla="*/ 0 w 40"/>
                <a:gd name="T15" fmla="*/ 39 h 39"/>
                <a:gd name="T16" fmla="*/ 40 w 40"/>
                <a:gd name="T17" fmla="*/ 39 h 39"/>
                <a:gd name="T18" fmla="*/ 40 w 40"/>
                <a:gd name="T19" fmla="*/ 0 h 39"/>
                <a:gd name="T20" fmla="*/ 40 w 40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9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close/>
                  <a:moveTo>
                    <a:pt x="4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3" name="ïṡľíḋe">
              <a:extLst>
                <a:ext uri="{FF2B5EF4-FFF2-40B4-BE49-F238E27FC236}">
                  <a16:creationId xmlns="" xmlns:a16="http://schemas.microsoft.com/office/drawing/2014/main" id="{319B8B53-99BC-42F7-BCEF-7759607439D1}"/>
                </a:ext>
              </a:extLst>
            </p:cNvPr>
            <p:cNvSpPr/>
            <p:nvPr/>
          </p:nvSpPr>
          <p:spPr bwMode="auto">
            <a:xfrm>
              <a:off x="7316196" y="2495011"/>
              <a:ext cx="58174" cy="56720"/>
            </a:xfrm>
            <a:custGeom>
              <a:avLst/>
              <a:gdLst>
                <a:gd name="T0" fmla="*/ 32 w 40"/>
                <a:gd name="T1" fmla="*/ 8 h 39"/>
                <a:gd name="T2" fmla="*/ 32 w 40"/>
                <a:gd name="T3" fmla="*/ 31 h 39"/>
                <a:gd name="T4" fmla="*/ 9 w 40"/>
                <a:gd name="T5" fmla="*/ 31 h 39"/>
                <a:gd name="T6" fmla="*/ 9 w 40"/>
                <a:gd name="T7" fmla="*/ 8 h 39"/>
                <a:gd name="T8" fmla="*/ 32 w 40"/>
                <a:gd name="T9" fmla="*/ 8 h 39"/>
                <a:gd name="T10" fmla="*/ 40 w 40"/>
                <a:gd name="T11" fmla="*/ 0 h 39"/>
                <a:gd name="T12" fmla="*/ 0 w 40"/>
                <a:gd name="T13" fmla="*/ 0 h 39"/>
                <a:gd name="T14" fmla="*/ 0 w 40"/>
                <a:gd name="T15" fmla="*/ 39 h 39"/>
                <a:gd name="T16" fmla="*/ 40 w 40"/>
                <a:gd name="T17" fmla="*/ 39 h 39"/>
                <a:gd name="T18" fmla="*/ 40 w 40"/>
                <a:gd name="T19" fmla="*/ 0 h 39"/>
                <a:gd name="T20" fmla="*/ 40 w 40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9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moveTo>
                    <a:pt x="4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4" name="íṡľîḋé">
              <a:extLst>
                <a:ext uri="{FF2B5EF4-FFF2-40B4-BE49-F238E27FC236}">
                  <a16:creationId xmlns="" xmlns:a16="http://schemas.microsoft.com/office/drawing/2014/main" id="{F24B8760-13B1-4C11-BEB5-187C69820919}"/>
                </a:ext>
              </a:extLst>
            </p:cNvPr>
            <p:cNvSpPr/>
            <p:nvPr/>
          </p:nvSpPr>
          <p:spPr bwMode="auto">
            <a:xfrm>
              <a:off x="7380187" y="2500828"/>
              <a:ext cx="45085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5" name="îṥḷïḍé">
              <a:extLst>
                <a:ext uri="{FF2B5EF4-FFF2-40B4-BE49-F238E27FC236}">
                  <a16:creationId xmlns="" xmlns:a16="http://schemas.microsoft.com/office/drawing/2014/main" id="{60FDE7A3-41FD-4CD6-B497-F0A8C63599E1}"/>
                </a:ext>
              </a:extLst>
            </p:cNvPr>
            <p:cNvSpPr/>
            <p:nvPr/>
          </p:nvSpPr>
          <p:spPr bwMode="auto">
            <a:xfrm>
              <a:off x="7374370" y="2495011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6" name="íSľíďè">
              <a:extLst>
                <a:ext uri="{FF2B5EF4-FFF2-40B4-BE49-F238E27FC236}">
                  <a16:creationId xmlns="" xmlns:a16="http://schemas.microsoft.com/office/drawing/2014/main" id="{4B868B8D-C850-40AD-B6F2-D94534F28DEF}"/>
                </a:ext>
              </a:extLst>
            </p:cNvPr>
            <p:cNvSpPr/>
            <p:nvPr/>
          </p:nvSpPr>
          <p:spPr bwMode="auto">
            <a:xfrm>
              <a:off x="7374370" y="2495011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7" name="iṣlíḍe">
              <a:extLst>
                <a:ext uri="{FF2B5EF4-FFF2-40B4-BE49-F238E27FC236}">
                  <a16:creationId xmlns="" xmlns:a16="http://schemas.microsoft.com/office/drawing/2014/main" id="{310EF581-23CF-4F8F-8F67-0FA2DDD1F04E}"/>
                </a:ext>
              </a:extLst>
            </p:cNvPr>
            <p:cNvSpPr/>
            <p:nvPr/>
          </p:nvSpPr>
          <p:spPr bwMode="auto">
            <a:xfrm>
              <a:off x="7436907" y="2500828"/>
              <a:ext cx="49448" cy="45085"/>
            </a:xfrm>
            <a:prstGeom prst="rect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8" name="ïśļïḋê">
              <a:extLst>
                <a:ext uri="{FF2B5EF4-FFF2-40B4-BE49-F238E27FC236}">
                  <a16:creationId xmlns="" xmlns:a16="http://schemas.microsoft.com/office/drawing/2014/main" id="{CCAC0AA8-579F-4E6A-97E1-E2A4B9E223A2}"/>
                </a:ext>
              </a:extLst>
            </p:cNvPr>
            <p:cNvSpPr/>
            <p:nvPr/>
          </p:nvSpPr>
          <p:spPr bwMode="auto">
            <a:xfrm>
              <a:off x="7431089" y="2495011"/>
              <a:ext cx="61083" cy="56720"/>
            </a:xfrm>
            <a:custGeom>
              <a:avLst/>
              <a:gdLst>
                <a:gd name="T0" fmla="*/ 34 w 42"/>
                <a:gd name="T1" fmla="*/ 8 h 39"/>
                <a:gd name="T2" fmla="*/ 34 w 42"/>
                <a:gd name="T3" fmla="*/ 31 h 39"/>
                <a:gd name="T4" fmla="*/ 9 w 42"/>
                <a:gd name="T5" fmla="*/ 31 h 39"/>
                <a:gd name="T6" fmla="*/ 9 w 42"/>
                <a:gd name="T7" fmla="*/ 8 h 39"/>
                <a:gd name="T8" fmla="*/ 34 w 42"/>
                <a:gd name="T9" fmla="*/ 8 h 39"/>
                <a:gd name="T10" fmla="*/ 42 w 42"/>
                <a:gd name="T11" fmla="*/ 0 h 39"/>
                <a:gd name="T12" fmla="*/ 0 w 42"/>
                <a:gd name="T13" fmla="*/ 0 h 39"/>
                <a:gd name="T14" fmla="*/ 0 w 42"/>
                <a:gd name="T15" fmla="*/ 39 h 39"/>
                <a:gd name="T16" fmla="*/ 42 w 42"/>
                <a:gd name="T17" fmla="*/ 39 h 39"/>
                <a:gd name="T18" fmla="*/ 42 w 42"/>
                <a:gd name="T19" fmla="*/ 0 h 39"/>
                <a:gd name="T20" fmla="*/ 42 w 42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39">
                  <a:moveTo>
                    <a:pt x="34" y="8"/>
                  </a:moveTo>
                  <a:lnTo>
                    <a:pt x="34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4" y="8"/>
                  </a:lnTo>
                  <a:close/>
                  <a:moveTo>
                    <a:pt x="42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2" y="39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9" name="íśḷïḓê">
              <a:extLst>
                <a:ext uri="{FF2B5EF4-FFF2-40B4-BE49-F238E27FC236}">
                  <a16:creationId xmlns="" xmlns:a16="http://schemas.microsoft.com/office/drawing/2014/main" id="{D758775F-F355-4304-B7E1-F5370461DDA8}"/>
                </a:ext>
              </a:extLst>
            </p:cNvPr>
            <p:cNvSpPr/>
            <p:nvPr/>
          </p:nvSpPr>
          <p:spPr bwMode="auto">
            <a:xfrm>
              <a:off x="7431089" y="2495011"/>
              <a:ext cx="61083" cy="56720"/>
            </a:xfrm>
            <a:custGeom>
              <a:avLst/>
              <a:gdLst>
                <a:gd name="T0" fmla="*/ 34 w 42"/>
                <a:gd name="T1" fmla="*/ 8 h 39"/>
                <a:gd name="T2" fmla="*/ 34 w 42"/>
                <a:gd name="T3" fmla="*/ 31 h 39"/>
                <a:gd name="T4" fmla="*/ 9 w 42"/>
                <a:gd name="T5" fmla="*/ 31 h 39"/>
                <a:gd name="T6" fmla="*/ 9 w 42"/>
                <a:gd name="T7" fmla="*/ 8 h 39"/>
                <a:gd name="T8" fmla="*/ 34 w 42"/>
                <a:gd name="T9" fmla="*/ 8 h 39"/>
                <a:gd name="T10" fmla="*/ 42 w 42"/>
                <a:gd name="T11" fmla="*/ 0 h 39"/>
                <a:gd name="T12" fmla="*/ 0 w 42"/>
                <a:gd name="T13" fmla="*/ 0 h 39"/>
                <a:gd name="T14" fmla="*/ 0 w 42"/>
                <a:gd name="T15" fmla="*/ 39 h 39"/>
                <a:gd name="T16" fmla="*/ 42 w 42"/>
                <a:gd name="T17" fmla="*/ 39 h 39"/>
                <a:gd name="T18" fmla="*/ 42 w 42"/>
                <a:gd name="T19" fmla="*/ 0 h 39"/>
                <a:gd name="T20" fmla="*/ 42 w 42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39">
                  <a:moveTo>
                    <a:pt x="34" y="8"/>
                  </a:moveTo>
                  <a:lnTo>
                    <a:pt x="34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4" y="8"/>
                  </a:lnTo>
                  <a:moveTo>
                    <a:pt x="42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2" y="39"/>
                  </a:lnTo>
                  <a:lnTo>
                    <a:pt x="42" y="0"/>
                  </a:lnTo>
                  <a:lnTo>
                    <a:pt x="4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0" name="í$liḓe">
              <a:extLst>
                <a:ext uri="{FF2B5EF4-FFF2-40B4-BE49-F238E27FC236}">
                  <a16:creationId xmlns="" xmlns:a16="http://schemas.microsoft.com/office/drawing/2014/main" id="{F5A86D35-4A9A-4384-8428-251645C1F6AA}"/>
                </a:ext>
              </a:extLst>
            </p:cNvPr>
            <p:cNvSpPr/>
            <p:nvPr/>
          </p:nvSpPr>
          <p:spPr bwMode="auto">
            <a:xfrm>
              <a:off x="5204486" y="2116881"/>
              <a:ext cx="658819" cy="655910"/>
            </a:xfrm>
            <a:custGeom>
              <a:avLst/>
              <a:gdLst>
                <a:gd name="T0" fmla="*/ 0 w 453"/>
                <a:gd name="T1" fmla="*/ 197 h 451"/>
                <a:gd name="T2" fmla="*/ 197 w 453"/>
                <a:gd name="T3" fmla="*/ 0 h 451"/>
                <a:gd name="T4" fmla="*/ 453 w 453"/>
                <a:gd name="T5" fmla="*/ 255 h 451"/>
                <a:gd name="T6" fmla="*/ 256 w 453"/>
                <a:gd name="T7" fmla="*/ 451 h 451"/>
                <a:gd name="T8" fmla="*/ 0 w 453"/>
                <a:gd name="T9" fmla="*/ 197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3" h="451">
                  <a:moveTo>
                    <a:pt x="0" y="197"/>
                  </a:moveTo>
                  <a:lnTo>
                    <a:pt x="197" y="0"/>
                  </a:lnTo>
                  <a:lnTo>
                    <a:pt x="453" y="255"/>
                  </a:lnTo>
                  <a:lnTo>
                    <a:pt x="256" y="451"/>
                  </a:lnTo>
                  <a:lnTo>
                    <a:pt x="0" y="197"/>
                  </a:lnTo>
                  <a:close/>
                </a:path>
              </a:pathLst>
            </a:custGeom>
            <a:solidFill>
              <a:srgbClr val="F9F9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1" name="isḷiḑé">
              <a:extLst>
                <a:ext uri="{FF2B5EF4-FFF2-40B4-BE49-F238E27FC236}">
                  <a16:creationId xmlns="" xmlns:a16="http://schemas.microsoft.com/office/drawing/2014/main" id="{6B274475-8D40-4B57-BD1B-39877E684CB5}"/>
                </a:ext>
              </a:extLst>
            </p:cNvPr>
            <p:cNvSpPr/>
            <p:nvPr/>
          </p:nvSpPr>
          <p:spPr bwMode="auto">
            <a:xfrm>
              <a:off x="5533168" y="2445563"/>
              <a:ext cx="229787" cy="226878"/>
            </a:xfrm>
            <a:custGeom>
              <a:avLst/>
              <a:gdLst>
                <a:gd name="T0" fmla="*/ 0 w 158"/>
                <a:gd name="T1" fmla="*/ 144 h 156"/>
                <a:gd name="T2" fmla="*/ 144 w 158"/>
                <a:gd name="T3" fmla="*/ 0 h 156"/>
                <a:gd name="T4" fmla="*/ 158 w 158"/>
                <a:gd name="T5" fmla="*/ 13 h 156"/>
                <a:gd name="T6" fmla="*/ 15 w 158"/>
                <a:gd name="T7" fmla="*/ 156 h 156"/>
                <a:gd name="T8" fmla="*/ 0 w 158"/>
                <a:gd name="T9" fmla="*/ 144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56">
                  <a:moveTo>
                    <a:pt x="0" y="144"/>
                  </a:moveTo>
                  <a:lnTo>
                    <a:pt x="144" y="0"/>
                  </a:lnTo>
                  <a:lnTo>
                    <a:pt x="158" y="13"/>
                  </a:lnTo>
                  <a:lnTo>
                    <a:pt x="15" y="156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2" name="îŝļiḍé">
              <a:extLst>
                <a:ext uri="{FF2B5EF4-FFF2-40B4-BE49-F238E27FC236}">
                  <a16:creationId xmlns="" xmlns:a16="http://schemas.microsoft.com/office/drawing/2014/main" id="{9444277B-038E-49B3-8B41-F3E7E2431F29}"/>
                </a:ext>
              </a:extLst>
            </p:cNvPr>
            <p:cNvSpPr/>
            <p:nvPr/>
          </p:nvSpPr>
          <p:spPr bwMode="auto">
            <a:xfrm>
              <a:off x="5527351" y="2394661"/>
              <a:ext cx="184702" cy="187611"/>
            </a:xfrm>
            <a:custGeom>
              <a:avLst/>
              <a:gdLst>
                <a:gd name="T0" fmla="*/ 0 w 127"/>
                <a:gd name="T1" fmla="*/ 114 h 129"/>
                <a:gd name="T2" fmla="*/ 115 w 127"/>
                <a:gd name="T3" fmla="*/ 0 h 129"/>
                <a:gd name="T4" fmla="*/ 127 w 127"/>
                <a:gd name="T5" fmla="*/ 15 h 129"/>
                <a:gd name="T6" fmla="*/ 15 w 127"/>
                <a:gd name="T7" fmla="*/ 129 h 129"/>
                <a:gd name="T8" fmla="*/ 0 w 127"/>
                <a:gd name="T9" fmla="*/ 114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9">
                  <a:moveTo>
                    <a:pt x="0" y="114"/>
                  </a:moveTo>
                  <a:lnTo>
                    <a:pt x="115" y="0"/>
                  </a:lnTo>
                  <a:lnTo>
                    <a:pt x="127" y="15"/>
                  </a:lnTo>
                  <a:lnTo>
                    <a:pt x="15" y="129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3" name="işḻiḓê">
              <a:extLst>
                <a:ext uri="{FF2B5EF4-FFF2-40B4-BE49-F238E27FC236}">
                  <a16:creationId xmlns="" xmlns:a16="http://schemas.microsoft.com/office/drawing/2014/main" id="{EBC757FD-ED84-422B-BECD-41D081BABEAF}"/>
                </a:ext>
              </a:extLst>
            </p:cNvPr>
            <p:cNvSpPr/>
            <p:nvPr/>
          </p:nvSpPr>
          <p:spPr bwMode="auto">
            <a:xfrm>
              <a:off x="5434273" y="2346668"/>
              <a:ext cx="229787" cy="229787"/>
            </a:xfrm>
            <a:custGeom>
              <a:avLst/>
              <a:gdLst>
                <a:gd name="T0" fmla="*/ 0 w 158"/>
                <a:gd name="T1" fmla="*/ 143 h 158"/>
                <a:gd name="T2" fmla="*/ 143 w 158"/>
                <a:gd name="T3" fmla="*/ 0 h 158"/>
                <a:gd name="T4" fmla="*/ 158 w 158"/>
                <a:gd name="T5" fmla="*/ 12 h 158"/>
                <a:gd name="T6" fmla="*/ 14 w 158"/>
                <a:gd name="T7" fmla="*/ 158 h 158"/>
                <a:gd name="T8" fmla="*/ 0 w 158"/>
                <a:gd name="T9" fmla="*/ 14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58">
                  <a:moveTo>
                    <a:pt x="0" y="143"/>
                  </a:moveTo>
                  <a:lnTo>
                    <a:pt x="143" y="0"/>
                  </a:lnTo>
                  <a:lnTo>
                    <a:pt x="158" y="12"/>
                  </a:lnTo>
                  <a:lnTo>
                    <a:pt x="14" y="158"/>
                  </a:lnTo>
                  <a:lnTo>
                    <a:pt x="0" y="143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4" name="išlïḍe">
              <a:extLst>
                <a:ext uri="{FF2B5EF4-FFF2-40B4-BE49-F238E27FC236}">
                  <a16:creationId xmlns="" xmlns:a16="http://schemas.microsoft.com/office/drawing/2014/main" id="{CDA9D9B4-2F96-42F4-8F68-E0F053BB0422}"/>
                </a:ext>
              </a:extLst>
            </p:cNvPr>
            <p:cNvSpPr/>
            <p:nvPr/>
          </p:nvSpPr>
          <p:spPr bwMode="auto">
            <a:xfrm>
              <a:off x="5428456" y="2298675"/>
              <a:ext cx="184702" cy="183248"/>
            </a:xfrm>
            <a:custGeom>
              <a:avLst/>
              <a:gdLst>
                <a:gd name="T0" fmla="*/ 0 w 127"/>
                <a:gd name="T1" fmla="*/ 112 h 126"/>
                <a:gd name="T2" fmla="*/ 114 w 127"/>
                <a:gd name="T3" fmla="*/ 0 h 126"/>
                <a:gd name="T4" fmla="*/ 127 w 127"/>
                <a:gd name="T5" fmla="*/ 12 h 126"/>
                <a:gd name="T6" fmla="*/ 14 w 127"/>
                <a:gd name="T7" fmla="*/ 126 h 126"/>
                <a:gd name="T8" fmla="*/ 0 w 127"/>
                <a:gd name="T9" fmla="*/ 11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6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4" y="126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5" name="ïṣlídé">
              <a:extLst>
                <a:ext uri="{FF2B5EF4-FFF2-40B4-BE49-F238E27FC236}">
                  <a16:creationId xmlns="" xmlns:a16="http://schemas.microsoft.com/office/drawing/2014/main" id="{B6C104B7-7272-4EFE-8EB5-1FC20EF4905E}"/>
                </a:ext>
              </a:extLst>
            </p:cNvPr>
            <p:cNvSpPr/>
            <p:nvPr/>
          </p:nvSpPr>
          <p:spPr bwMode="auto">
            <a:xfrm>
              <a:off x="5972381" y="2481922"/>
              <a:ext cx="530836" cy="613734"/>
            </a:xfrm>
            <a:custGeom>
              <a:avLst/>
              <a:gdLst>
                <a:gd name="T0" fmla="*/ 0 w 365"/>
                <a:gd name="T1" fmla="*/ 75 h 422"/>
                <a:gd name="T2" fmla="*/ 268 w 365"/>
                <a:gd name="T3" fmla="*/ 0 h 422"/>
                <a:gd name="T4" fmla="*/ 365 w 365"/>
                <a:gd name="T5" fmla="*/ 347 h 422"/>
                <a:gd name="T6" fmla="*/ 100 w 365"/>
                <a:gd name="T7" fmla="*/ 422 h 422"/>
                <a:gd name="T8" fmla="*/ 0 w 365"/>
                <a:gd name="T9" fmla="*/ 75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422">
                  <a:moveTo>
                    <a:pt x="0" y="75"/>
                  </a:moveTo>
                  <a:lnTo>
                    <a:pt x="268" y="0"/>
                  </a:lnTo>
                  <a:lnTo>
                    <a:pt x="365" y="347"/>
                  </a:lnTo>
                  <a:lnTo>
                    <a:pt x="100" y="422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6" name="išḻidè">
              <a:extLst>
                <a:ext uri="{FF2B5EF4-FFF2-40B4-BE49-F238E27FC236}">
                  <a16:creationId xmlns="" xmlns:a16="http://schemas.microsoft.com/office/drawing/2014/main" id="{C90007DE-CC1E-4ECF-A752-497E89489A9F}"/>
                </a:ext>
              </a:extLst>
            </p:cNvPr>
            <p:cNvSpPr/>
            <p:nvPr/>
          </p:nvSpPr>
          <p:spPr bwMode="auto">
            <a:xfrm>
              <a:off x="6138176" y="2890593"/>
              <a:ext cx="290869" cy="107622"/>
            </a:xfrm>
            <a:custGeom>
              <a:avLst/>
              <a:gdLst>
                <a:gd name="T0" fmla="*/ 0 w 200"/>
                <a:gd name="T1" fmla="*/ 56 h 74"/>
                <a:gd name="T2" fmla="*/ 195 w 200"/>
                <a:gd name="T3" fmla="*/ 0 h 74"/>
                <a:gd name="T4" fmla="*/ 200 w 200"/>
                <a:gd name="T5" fmla="*/ 18 h 74"/>
                <a:gd name="T6" fmla="*/ 4 w 200"/>
                <a:gd name="T7" fmla="*/ 74 h 74"/>
                <a:gd name="T8" fmla="*/ 0 w 200"/>
                <a:gd name="T9" fmla="*/ 5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74">
                  <a:moveTo>
                    <a:pt x="0" y="56"/>
                  </a:moveTo>
                  <a:lnTo>
                    <a:pt x="195" y="0"/>
                  </a:lnTo>
                  <a:lnTo>
                    <a:pt x="200" y="18"/>
                  </a:lnTo>
                  <a:lnTo>
                    <a:pt x="4" y="74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7" name="íṧḷiḋé">
              <a:extLst>
                <a:ext uri="{FF2B5EF4-FFF2-40B4-BE49-F238E27FC236}">
                  <a16:creationId xmlns="" xmlns:a16="http://schemas.microsoft.com/office/drawing/2014/main" id="{D15FA589-7065-4EE6-962C-0428334B3452}"/>
                </a:ext>
              </a:extLst>
            </p:cNvPr>
            <p:cNvSpPr/>
            <p:nvPr/>
          </p:nvSpPr>
          <p:spPr bwMode="auto">
            <a:xfrm>
              <a:off x="6177444" y="2823693"/>
              <a:ext cx="232695" cy="90169"/>
            </a:xfrm>
            <a:custGeom>
              <a:avLst/>
              <a:gdLst>
                <a:gd name="T0" fmla="*/ 0 w 160"/>
                <a:gd name="T1" fmla="*/ 43 h 62"/>
                <a:gd name="T2" fmla="*/ 154 w 160"/>
                <a:gd name="T3" fmla="*/ 0 h 62"/>
                <a:gd name="T4" fmla="*/ 160 w 160"/>
                <a:gd name="T5" fmla="*/ 19 h 62"/>
                <a:gd name="T6" fmla="*/ 4 w 160"/>
                <a:gd name="T7" fmla="*/ 62 h 62"/>
                <a:gd name="T8" fmla="*/ 0 w 160"/>
                <a:gd name="T9" fmla="*/ 4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62">
                  <a:moveTo>
                    <a:pt x="0" y="43"/>
                  </a:moveTo>
                  <a:lnTo>
                    <a:pt x="154" y="0"/>
                  </a:lnTo>
                  <a:lnTo>
                    <a:pt x="160" y="19"/>
                  </a:lnTo>
                  <a:lnTo>
                    <a:pt x="4" y="62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8" name="íṡḻiḓê">
              <a:extLst>
                <a:ext uri="{FF2B5EF4-FFF2-40B4-BE49-F238E27FC236}">
                  <a16:creationId xmlns="" xmlns:a16="http://schemas.microsoft.com/office/drawing/2014/main" id="{8F55B7B8-5315-49F4-9819-125D7A368791}"/>
                </a:ext>
              </a:extLst>
            </p:cNvPr>
            <p:cNvSpPr/>
            <p:nvPr/>
          </p:nvSpPr>
          <p:spPr bwMode="auto">
            <a:xfrm>
              <a:off x="6098909" y="2756793"/>
              <a:ext cx="290869" cy="106168"/>
            </a:xfrm>
            <a:custGeom>
              <a:avLst/>
              <a:gdLst>
                <a:gd name="T0" fmla="*/ 0 w 200"/>
                <a:gd name="T1" fmla="*/ 54 h 73"/>
                <a:gd name="T2" fmla="*/ 195 w 200"/>
                <a:gd name="T3" fmla="*/ 0 h 73"/>
                <a:gd name="T4" fmla="*/ 200 w 200"/>
                <a:gd name="T5" fmla="*/ 17 h 73"/>
                <a:gd name="T6" fmla="*/ 4 w 200"/>
                <a:gd name="T7" fmla="*/ 73 h 73"/>
                <a:gd name="T8" fmla="*/ 0 w 200"/>
                <a:gd name="T9" fmla="*/ 5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73">
                  <a:moveTo>
                    <a:pt x="0" y="54"/>
                  </a:moveTo>
                  <a:lnTo>
                    <a:pt x="195" y="0"/>
                  </a:lnTo>
                  <a:lnTo>
                    <a:pt x="200" y="17"/>
                  </a:lnTo>
                  <a:lnTo>
                    <a:pt x="4" y="73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9" name="iSľíḋê">
              <a:extLst>
                <a:ext uri="{FF2B5EF4-FFF2-40B4-BE49-F238E27FC236}">
                  <a16:creationId xmlns="" xmlns:a16="http://schemas.microsoft.com/office/drawing/2014/main" id="{FF88D281-ABF3-4198-BAC5-83A11A0720BE}"/>
                </a:ext>
              </a:extLst>
            </p:cNvPr>
            <p:cNvSpPr/>
            <p:nvPr/>
          </p:nvSpPr>
          <p:spPr bwMode="auto">
            <a:xfrm>
              <a:off x="6138176" y="2686984"/>
              <a:ext cx="232695" cy="91624"/>
            </a:xfrm>
            <a:custGeom>
              <a:avLst/>
              <a:gdLst>
                <a:gd name="T0" fmla="*/ 0 w 160"/>
                <a:gd name="T1" fmla="*/ 44 h 63"/>
                <a:gd name="T2" fmla="*/ 156 w 160"/>
                <a:gd name="T3" fmla="*/ 0 h 63"/>
                <a:gd name="T4" fmla="*/ 160 w 160"/>
                <a:gd name="T5" fmla="*/ 19 h 63"/>
                <a:gd name="T6" fmla="*/ 6 w 160"/>
                <a:gd name="T7" fmla="*/ 63 h 63"/>
                <a:gd name="T8" fmla="*/ 0 w 160"/>
                <a:gd name="T9" fmla="*/ 44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63">
                  <a:moveTo>
                    <a:pt x="0" y="44"/>
                  </a:moveTo>
                  <a:lnTo>
                    <a:pt x="156" y="0"/>
                  </a:lnTo>
                  <a:lnTo>
                    <a:pt x="160" y="19"/>
                  </a:lnTo>
                  <a:lnTo>
                    <a:pt x="6" y="63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0" name="ïśļîdê">
              <a:extLst>
                <a:ext uri="{FF2B5EF4-FFF2-40B4-BE49-F238E27FC236}">
                  <a16:creationId xmlns="" xmlns:a16="http://schemas.microsoft.com/office/drawing/2014/main" id="{B4291639-8697-417A-94AC-7E26C9AF5F3E}"/>
                </a:ext>
              </a:extLst>
            </p:cNvPr>
            <p:cNvSpPr/>
            <p:nvPr/>
          </p:nvSpPr>
          <p:spPr bwMode="auto">
            <a:xfrm>
              <a:off x="4116636" y="2801878"/>
              <a:ext cx="653002" cy="603554"/>
            </a:xfrm>
            <a:custGeom>
              <a:avLst/>
              <a:gdLst>
                <a:gd name="T0" fmla="*/ 0 w 449"/>
                <a:gd name="T1" fmla="*/ 245 h 415"/>
                <a:gd name="T2" fmla="*/ 131 w 449"/>
                <a:gd name="T3" fmla="*/ 0 h 415"/>
                <a:gd name="T4" fmla="*/ 449 w 449"/>
                <a:gd name="T5" fmla="*/ 168 h 415"/>
                <a:gd name="T6" fmla="*/ 318 w 449"/>
                <a:gd name="T7" fmla="*/ 415 h 415"/>
                <a:gd name="T8" fmla="*/ 0 w 449"/>
                <a:gd name="T9" fmla="*/ 245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9" h="415">
                  <a:moveTo>
                    <a:pt x="0" y="245"/>
                  </a:moveTo>
                  <a:lnTo>
                    <a:pt x="131" y="0"/>
                  </a:lnTo>
                  <a:lnTo>
                    <a:pt x="449" y="168"/>
                  </a:lnTo>
                  <a:lnTo>
                    <a:pt x="318" y="415"/>
                  </a:lnTo>
                  <a:lnTo>
                    <a:pt x="0" y="245"/>
                  </a:lnTo>
                  <a:close/>
                </a:path>
              </a:pathLst>
            </a:custGeom>
            <a:solidFill>
              <a:srgbClr val="F9F9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1" name="iSḷïdè">
              <a:extLst>
                <a:ext uri="{FF2B5EF4-FFF2-40B4-BE49-F238E27FC236}">
                  <a16:creationId xmlns="" xmlns:a16="http://schemas.microsoft.com/office/drawing/2014/main" id="{ACEB6EF1-14A2-4559-93BF-2D15FE28EA41}"/>
                </a:ext>
              </a:extLst>
            </p:cNvPr>
            <p:cNvSpPr/>
            <p:nvPr/>
          </p:nvSpPr>
          <p:spPr bwMode="auto">
            <a:xfrm>
              <a:off x="4503492" y="3043299"/>
              <a:ext cx="162887" cy="271963"/>
            </a:xfrm>
            <a:custGeom>
              <a:avLst/>
              <a:gdLst>
                <a:gd name="T0" fmla="*/ 0 w 112"/>
                <a:gd name="T1" fmla="*/ 179 h 187"/>
                <a:gd name="T2" fmla="*/ 96 w 112"/>
                <a:gd name="T3" fmla="*/ 0 h 187"/>
                <a:gd name="T4" fmla="*/ 112 w 112"/>
                <a:gd name="T5" fmla="*/ 9 h 187"/>
                <a:gd name="T6" fmla="*/ 17 w 112"/>
                <a:gd name="T7" fmla="*/ 187 h 187"/>
                <a:gd name="T8" fmla="*/ 0 w 112"/>
                <a:gd name="T9" fmla="*/ 179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87">
                  <a:moveTo>
                    <a:pt x="0" y="179"/>
                  </a:moveTo>
                  <a:lnTo>
                    <a:pt x="96" y="0"/>
                  </a:lnTo>
                  <a:lnTo>
                    <a:pt x="112" y="9"/>
                  </a:lnTo>
                  <a:lnTo>
                    <a:pt x="17" y="187"/>
                  </a:lnTo>
                  <a:lnTo>
                    <a:pt x="0" y="179"/>
                  </a:lnTo>
                  <a:close/>
                </a:path>
              </a:pathLst>
            </a:custGeom>
            <a:solidFill>
              <a:srgbClr val="C1C1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2" name="ïşḷîḓe">
              <a:extLst>
                <a:ext uri="{FF2B5EF4-FFF2-40B4-BE49-F238E27FC236}">
                  <a16:creationId xmlns="" xmlns:a16="http://schemas.microsoft.com/office/drawing/2014/main" id="{9508E025-1971-4EB1-AFAC-102FAC8B6229}"/>
                </a:ext>
              </a:extLst>
            </p:cNvPr>
            <p:cNvSpPr/>
            <p:nvPr/>
          </p:nvSpPr>
          <p:spPr bwMode="auto">
            <a:xfrm>
              <a:off x="4470042" y="3011304"/>
              <a:ext cx="136708" cy="216698"/>
            </a:xfrm>
            <a:custGeom>
              <a:avLst/>
              <a:gdLst>
                <a:gd name="T0" fmla="*/ 0 w 94"/>
                <a:gd name="T1" fmla="*/ 141 h 149"/>
                <a:gd name="T2" fmla="*/ 77 w 94"/>
                <a:gd name="T3" fmla="*/ 0 h 149"/>
                <a:gd name="T4" fmla="*/ 94 w 94"/>
                <a:gd name="T5" fmla="*/ 8 h 149"/>
                <a:gd name="T6" fmla="*/ 17 w 94"/>
                <a:gd name="T7" fmla="*/ 149 h 149"/>
                <a:gd name="T8" fmla="*/ 0 w 94"/>
                <a:gd name="T9" fmla="*/ 141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49">
                  <a:moveTo>
                    <a:pt x="0" y="141"/>
                  </a:moveTo>
                  <a:lnTo>
                    <a:pt x="77" y="0"/>
                  </a:lnTo>
                  <a:lnTo>
                    <a:pt x="94" y="8"/>
                  </a:lnTo>
                  <a:lnTo>
                    <a:pt x="17" y="149"/>
                  </a:lnTo>
                  <a:lnTo>
                    <a:pt x="0" y="141"/>
                  </a:lnTo>
                  <a:close/>
                </a:path>
              </a:pathLst>
            </a:custGeom>
            <a:solidFill>
              <a:srgbClr val="C1C1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3" name="íšļîḑe">
              <a:extLst>
                <a:ext uri="{FF2B5EF4-FFF2-40B4-BE49-F238E27FC236}">
                  <a16:creationId xmlns="" xmlns:a16="http://schemas.microsoft.com/office/drawing/2014/main" id="{FD12969B-B1A9-4569-A7BA-94DAE421D9BD}"/>
                </a:ext>
              </a:extLst>
            </p:cNvPr>
            <p:cNvSpPr/>
            <p:nvPr/>
          </p:nvSpPr>
          <p:spPr bwMode="auto">
            <a:xfrm>
              <a:off x="4379873" y="2977853"/>
              <a:ext cx="162887" cy="271963"/>
            </a:xfrm>
            <a:custGeom>
              <a:avLst/>
              <a:gdLst>
                <a:gd name="T0" fmla="*/ 0 w 112"/>
                <a:gd name="T1" fmla="*/ 178 h 187"/>
                <a:gd name="T2" fmla="*/ 95 w 112"/>
                <a:gd name="T3" fmla="*/ 0 h 187"/>
                <a:gd name="T4" fmla="*/ 112 w 112"/>
                <a:gd name="T5" fmla="*/ 8 h 187"/>
                <a:gd name="T6" fmla="*/ 16 w 112"/>
                <a:gd name="T7" fmla="*/ 187 h 187"/>
                <a:gd name="T8" fmla="*/ 0 w 112"/>
                <a:gd name="T9" fmla="*/ 178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87">
                  <a:moveTo>
                    <a:pt x="0" y="178"/>
                  </a:moveTo>
                  <a:lnTo>
                    <a:pt x="95" y="0"/>
                  </a:lnTo>
                  <a:lnTo>
                    <a:pt x="112" y="8"/>
                  </a:lnTo>
                  <a:lnTo>
                    <a:pt x="16" y="187"/>
                  </a:lnTo>
                  <a:lnTo>
                    <a:pt x="0" y="178"/>
                  </a:lnTo>
                  <a:close/>
                </a:path>
              </a:pathLst>
            </a:custGeom>
            <a:solidFill>
              <a:srgbClr val="C1C1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4" name="işḷîḍe">
              <a:extLst>
                <a:ext uri="{FF2B5EF4-FFF2-40B4-BE49-F238E27FC236}">
                  <a16:creationId xmlns="" xmlns:a16="http://schemas.microsoft.com/office/drawing/2014/main" id="{85A7ED60-8035-49B6-A44E-27CC57768E3D}"/>
                </a:ext>
              </a:extLst>
            </p:cNvPr>
            <p:cNvSpPr/>
            <p:nvPr/>
          </p:nvSpPr>
          <p:spPr bwMode="auto">
            <a:xfrm>
              <a:off x="4346423" y="2944404"/>
              <a:ext cx="135255" cy="216698"/>
            </a:xfrm>
            <a:custGeom>
              <a:avLst/>
              <a:gdLst>
                <a:gd name="T0" fmla="*/ 0 w 93"/>
                <a:gd name="T1" fmla="*/ 141 h 149"/>
                <a:gd name="T2" fmla="*/ 77 w 93"/>
                <a:gd name="T3" fmla="*/ 0 h 149"/>
                <a:gd name="T4" fmla="*/ 93 w 93"/>
                <a:gd name="T5" fmla="*/ 8 h 149"/>
                <a:gd name="T6" fmla="*/ 17 w 93"/>
                <a:gd name="T7" fmla="*/ 149 h 149"/>
                <a:gd name="T8" fmla="*/ 0 w 93"/>
                <a:gd name="T9" fmla="*/ 141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49">
                  <a:moveTo>
                    <a:pt x="0" y="141"/>
                  </a:moveTo>
                  <a:lnTo>
                    <a:pt x="77" y="0"/>
                  </a:lnTo>
                  <a:lnTo>
                    <a:pt x="93" y="8"/>
                  </a:lnTo>
                  <a:lnTo>
                    <a:pt x="17" y="149"/>
                  </a:lnTo>
                  <a:lnTo>
                    <a:pt x="0" y="141"/>
                  </a:lnTo>
                  <a:close/>
                </a:path>
              </a:pathLst>
            </a:custGeom>
            <a:solidFill>
              <a:srgbClr val="C1C1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5" name="íŝḷïdê">
              <a:extLst>
                <a:ext uri="{FF2B5EF4-FFF2-40B4-BE49-F238E27FC236}">
                  <a16:creationId xmlns="" xmlns:a16="http://schemas.microsoft.com/office/drawing/2014/main" id="{9E8EF1DD-AAD1-4F6C-B402-9C569F9BD611}"/>
                </a:ext>
              </a:extLst>
            </p:cNvPr>
            <p:cNvSpPr/>
            <p:nvPr/>
          </p:nvSpPr>
          <p:spPr bwMode="auto">
            <a:xfrm>
              <a:off x="7220209" y="2860052"/>
              <a:ext cx="628277" cy="552651"/>
            </a:xfrm>
            <a:custGeom>
              <a:avLst/>
              <a:gdLst>
                <a:gd name="T0" fmla="*/ 432 w 432"/>
                <a:gd name="T1" fmla="*/ 118 h 380"/>
                <a:gd name="T2" fmla="*/ 341 w 432"/>
                <a:gd name="T3" fmla="*/ 380 h 380"/>
                <a:gd name="T4" fmla="*/ 0 w 432"/>
                <a:gd name="T5" fmla="*/ 261 h 380"/>
                <a:gd name="T6" fmla="*/ 91 w 432"/>
                <a:gd name="T7" fmla="*/ 0 h 380"/>
                <a:gd name="T8" fmla="*/ 432 w 432"/>
                <a:gd name="T9" fmla="*/ 118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2" h="380">
                  <a:moveTo>
                    <a:pt x="432" y="118"/>
                  </a:moveTo>
                  <a:lnTo>
                    <a:pt x="341" y="380"/>
                  </a:lnTo>
                  <a:lnTo>
                    <a:pt x="0" y="261"/>
                  </a:lnTo>
                  <a:lnTo>
                    <a:pt x="91" y="0"/>
                  </a:lnTo>
                  <a:lnTo>
                    <a:pt x="432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6" name="îṧḷïďè">
              <a:extLst>
                <a:ext uri="{FF2B5EF4-FFF2-40B4-BE49-F238E27FC236}">
                  <a16:creationId xmlns="" xmlns:a16="http://schemas.microsoft.com/office/drawing/2014/main" id="{3A0C63CA-8C0B-4354-B092-877E1CEAE885}"/>
                </a:ext>
              </a:extLst>
            </p:cNvPr>
            <p:cNvSpPr/>
            <p:nvPr/>
          </p:nvSpPr>
          <p:spPr bwMode="auto">
            <a:xfrm>
              <a:off x="7319104" y="2938587"/>
              <a:ext cx="125074" cy="286506"/>
            </a:xfrm>
            <a:custGeom>
              <a:avLst/>
              <a:gdLst>
                <a:gd name="T0" fmla="*/ 86 w 86"/>
                <a:gd name="T1" fmla="*/ 6 h 197"/>
                <a:gd name="T2" fmla="*/ 19 w 86"/>
                <a:gd name="T3" fmla="*/ 197 h 197"/>
                <a:gd name="T4" fmla="*/ 0 w 86"/>
                <a:gd name="T5" fmla="*/ 191 h 197"/>
                <a:gd name="T6" fmla="*/ 67 w 86"/>
                <a:gd name="T7" fmla="*/ 0 h 197"/>
                <a:gd name="T8" fmla="*/ 86 w 86"/>
                <a:gd name="T9" fmla="*/ 6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197">
                  <a:moveTo>
                    <a:pt x="86" y="6"/>
                  </a:moveTo>
                  <a:lnTo>
                    <a:pt x="19" y="197"/>
                  </a:lnTo>
                  <a:lnTo>
                    <a:pt x="0" y="191"/>
                  </a:lnTo>
                  <a:lnTo>
                    <a:pt x="67" y="0"/>
                  </a:lnTo>
                  <a:lnTo>
                    <a:pt x="86" y="6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7" name="ïṥlîḋê">
              <a:extLst>
                <a:ext uri="{FF2B5EF4-FFF2-40B4-BE49-F238E27FC236}">
                  <a16:creationId xmlns="" xmlns:a16="http://schemas.microsoft.com/office/drawing/2014/main" id="{7AD225A0-F197-4315-A7CC-9212A8A26DB9}"/>
                </a:ext>
              </a:extLst>
            </p:cNvPr>
            <p:cNvSpPr/>
            <p:nvPr/>
          </p:nvSpPr>
          <p:spPr bwMode="auto">
            <a:xfrm>
              <a:off x="7386004" y="3020030"/>
              <a:ext cx="103259" cy="229787"/>
            </a:xfrm>
            <a:custGeom>
              <a:avLst/>
              <a:gdLst>
                <a:gd name="T0" fmla="*/ 71 w 71"/>
                <a:gd name="T1" fmla="*/ 6 h 158"/>
                <a:gd name="T2" fmla="*/ 19 w 71"/>
                <a:gd name="T3" fmla="*/ 158 h 158"/>
                <a:gd name="T4" fmla="*/ 0 w 71"/>
                <a:gd name="T5" fmla="*/ 151 h 158"/>
                <a:gd name="T6" fmla="*/ 54 w 71"/>
                <a:gd name="T7" fmla="*/ 0 h 158"/>
                <a:gd name="T8" fmla="*/ 71 w 71"/>
                <a:gd name="T9" fmla="*/ 6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158">
                  <a:moveTo>
                    <a:pt x="71" y="6"/>
                  </a:moveTo>
                  <a:lnTo>
                    <a:pt x="19" y="158"/>
                  </a:lnTo>
                  <a:lnTo>
                    <a:pt x="0" y="151"/>
                  </a:lnTo>
                  <a:lnTo>
                    <a:pt x="54" y="0"/>
                  </a:lnTo>
                  <a:lnTo>
                    <a:pt x="71" y="6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8" name="ïṩlídè">
              <a:extLst>
                <a:ext uri="{FF2B5EF4-FFF2-40B4-BE49-F238E27FC236}">
                  <a16:creationId xmlns="" xmlns:a16="http://schemas.microsoft.com/office/drawing/2014/main" id="{AA0E14CE-0200-49B2-AEB0-84770E4077B9}"/>
                </a:ext>
              </a:extLst>
            </p:cNvPr>
            <p:cNvSpPr/>
            <p:nvPr/>
          </p:nvSpPr>
          <p:spPr bwMode="auto">
            <a:xfrm>
              <a:off x="7452904" y="2986579"/>
              <a:ext cx="123620" cy="286506"/>
            </a:xfrm>
            <a:custGeom>
              <a:avLst/>
              <a:gdLst>
                <a:gd name="T0" fmla="*/ 85 w 85"/>
                <a:gd name="T1" fmla="*/ 6 h 197"/>
                <a:gd name="T2" fmla="*/ 19 w 85"/>
                <a:gd name="T3" fmla="*/ 197 h 197"/>
                <a:gd name="T4" fmla="*/ 0 w 85"/>
                <a:gd name="T5" fmla="*/ 191 h 197"/>
                <a:gd name="T6" fmla="*/ 66 w 85"/>
                <a:gd name="T7" fmla="*/ 0 h 197"/>
                <a:gd name="T8" fmla="*/ 85 w 85"/>
                <a:gd name="T9" fmla="*/ 6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197">
                  <a:moveTo>
                    <a:pt x="85" y="6"/>
                  </a:moveTo>
                  <a:lnTo>
                    <a:pt x="19" y="197"/>
                  </a:lnTo>
                  <a:lnTo>
                    <a:pt x="0" y="191"/>
                  </a:lnTo>
                  <a:lnTo>
                    <a:pt x="66" y="0"/>
                  </a:lnTo>
                  <a:lnTo>
                    <a:pt x="85" y="6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9" name="íśḷîḍe">
              <a:extLst>
                <a:ext uri="{FF2B5EF4-FFF2-40B4-BE49-F238E27FC236}">
                  <a16:creationId xmlns="" xmlns:a16="http://schemas.microsoft.com/office/drawing/2014/main" id="{2D6858B1-A797-4E3C-A51A-D5C693F7890F}"/>
                </a:ext>
              </a:extLst>
            </p:cNvPr>
            <p:cNvSpPr/>
            <p:nvPr/>
          </p:nvSpPr>
          <p:spPr bwMode="auto">
            <a:xfrm>
              <a:off x="7519804" y="3068023"/>
              <a:ext cx="101804" cy="226878"/>
            </a:xfrm>
            <a:custGeom>
              <a:avLst/>
              <a:gdLst>
                <a:gd name="T0" fmla="*/ 70 w 70"/>
                <a:gd name="T1" fmla="*/ 6 h 156"/>
                <a:gd name="T2" fmla="*/ 18 w 70"/>
                <a:gd name="T3" fmla="*/ 156 h 156"/>
                <a:gd name="T4" fmla="*/ 0 w 70"/>
                <a:gd name="T5" fmla="*/ 149 h 156"/>
                <a:gd name="T6" fmla="*/ 54 w 70"/>
                <a:gd name="T7" fmla="*/ 0 h 156"/>
                <a:gd name="T8" fmla="*/ 70 w 70"/>
                <a:gd name="T9" fmla="*/ 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56">
                  <a:moveTo>
                    <a:pt x="70" y="6"/>
                  </a:moveTo>
                  <a:lnTo>
                    <a:pt x="18" y="156"/>
                  </a:lnTo>
                  <a:lnTo>
                    <a:pt x="0" y="149"/>
                  </a:lnTo>
                  <a:lnTo>
                    <a:pt x="54" y="0"/>
                  </a:lnTo>
                  <a:lnTo>
                    <a:pt x="70" y="6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0" name="iŝļîḍè">
              <a:extLst>
                <a:ext uri="{FF2B5EF4-FFF2-40B4-BE49-F238E27FC236}">
                  <a16:creationId xmlns="" xmlns:a16="http://schemas.microsoft.com/office/drawing/2014/main" id="{6EE2DFB8-E301-43A5-BC42-ABB4A035E639}"/>
                </a:ext>
              </a:extLst>
            </p:cNvPr>
            <p:cNvSpPr/>
            <p:nvPr/>
          </p:nvSpPr>
          <p:spPr bwMode="auto">
            <a:xfrm>
              <a:off x="6084366" y="2054345"/>
              <a:ext cx="59629" cy="78535"/>
            </a:xfrm>
            <a:custGeom>
              <a:avLst/>
              <a:gdLst>
                <a:gd name="T0" fmla="*/ 4 w 20"/>
                <a:gd name="T1" fmla="*/ 24 h 26"/>
                <a:gd name="T2" fmla="*/ 4 w 20"/>
                <a:gd name="T3" fmla="*/ 24 h 26"/>
                <a:gd name="T4" fmla="*/ 1 w 20"/>
                <a:gd name="T5" fmla="*/ 15 h 26"/>
                <a:gd name="T6" fmla="*/ 7 w 20"/>
                <a:gd name="T7" fmla="*/ 4 h 26"/>
                <a:gd name="T8" fmla="*/ 16 w 20"/>
                <a:gd name="T9" fmla="*/ 2 h 26"/>
                <a:gd name="T10" fmla="*/ 16 w 20"/>
                <a:gd name="T11" fmla="*/ 2 h 26"/>
                <a:gd name="T12" fmla="*/ 18 w 20"/>
                <a:gd name="T13" fmla="*/ 10 h 26"/>
                <a:gd name="T14" fmla="*/ 13 w 20"/>
                <a:gd name="T15" fmla="*/ 21 h 26"/>
                <a:gd name="T16" fmla="*/ 4 w 20"/>
                <a:gd name="T17" fmla="*/ 2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6">
                  <a:moveTo>
                    <a:pt x="4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1" y="22"/>
                    <a:pt x="0" y="18"/>
                    <a:pt x="1" y="15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1"/>
                    <a:pt x="12" y="0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9" y="3"/>
                    <a:pt x="20" y="7"/>
                    <a:pt x="18" y="10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2" y="24"/>
                    <a:pt x="8" y="26"/>
                    <a:pt x="4" y="24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1" name="îşḻiḓe">
              <a:extLst>
                <a:ext uri="{FF2B5EF4-FFF2-40B4-BE49-F238E27FC236}">
                  <a16:creationId xmlns="" xmlns:a16="http://schemas.microsoft.com/office/drawing/2014/main" id="{0E631F1F-FECA-49B3-A6A8-4872B1F494B8}"/>
                </a:ext>
              </a:extLst>
            </p:cNvPr>
            <p:cNvSpPr/>
            <p:nvPr/>
          </p:nvSpPr>
          <p:spPr bwMode="auto">
            <a:xfrm>
              <a:off x="5313563" y="1471152"/>
              <a:ext cx="459573" cy="687906"/>
            </a:xfrm>
            <a:custGeom>
              <a:avLst/>
              <a:gdLst>
                <a:gd name="T0" fmla="*/ 127 w 152"/>
                <a:gd name="T1" fmla="*/ 0 h 228"/>
                <a:gd name="T2" fmla="*/ 38 w 152"/>
                <a:gd name="T3" fmla="*/ 72 h 228"/>
                <a:gd name="T4" fmla="*/ 24 w 152"/>
                <a:gd name="T5" fmla="*/ 228 h 228"/>
                <a:gd name="T6" fmla="*/ 63 w 152"/>
                <a:gd name="T7" fmla="*/ 221 h 228"/>
                <a:gd name="T8" fmla="*/ 72 w 152"/>
                <a:gd name="T9" fmla="*/ 110 h 228"/>
                <a:gd name="T10" fmla="*/ 152 w 152"/>
                <a:gd name="T11" fmla="*/ 68 h 228"/>
                <a:gd name="T12" fmla="*/ 127 w 152"/>
                <a:gd name="T13" fmla="*/ 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228">
                  <a:moveTo>
                    <a:pt x="127" y="0"/>
                  </a:moveTo>
                  <a:cubicBezTo>
                    <a:pt x="127" y="0"/>
                    <a:pt x="76" y="22"/>
                    <a:pt x="38" y="72"/>
                  </a:cubicBezTo>
                  <a:cubicBezTo>
                    <a:pt x="0" y="122"/>
                    <a:pt x="24" y="228"/>
                    <a:pt x="24" y="228"/>
                  </a:cubicBezTo>
                  <a:cubicBezTo>
                    <a:pt x="63" y="221"/>
                    <a:pt x="63" y="221"/>
                    <a:pt x="63" y="221"/>
                  </a:cubicBezTo>
                  <a:cubicBezTo>
                    <a:pt x="63" y="221"/>
                    <a:pt x="59" y="132"/>
                    <a:pt x="72" y="110"/>
                  </a:cubicBezTo>
                  <a:cubicBezTo>
                    <a:pt x="90" y="82"/>
                    <a:pt x="152" y="68"/>
                    <a:pt x="152" y="68"/>
                  </a:cubicBezTo>
                  <a:lnTo>
                    <a:pt x="127" y="0"/>
                  </a:lnTo>
                  <a:close/>
                </a:path>
              </a:pathLst>
            </a:custGeom>
            <a:solidFill>
              <a:srgbClr val="2447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2" name="íṩḻíḓê">
              <a:extLst>
                <a:ext uri="{FF2B5EF4-FFF2-40B4-BE49-F238E27FC236}">
                  <a16:creationId xmlns="" xmlns:a16="http://schemas.microsoft.com/office/drawing/2014/main" id="{CA5EDC13-D9C1-4056-AA13-4763B6A5DC50}"/>
                </a:ext>
              </a:extLst>
            </p:cNvPr>
            <p:cNvSpPr/>
            <p:nvPr/>
          </p:nvSpPr>
          <p:spPr bwMode="auto">
            <a:xfrm>
              <a:off x="6101818" y="2004897"/>
              <a:ext cx="66900" cy="72717"/>
            </a:xfrm>
            <a:custGeom>
              <a:avLst/>
              <a:gdLst>
                <a:gd name="T0" fmla="*/ 3 w 22"/>
                <a:gd name="T1" fmla="*/ 22 h 24"/>
                <a:gd name="T2" fmla="*/ 3 w 22"/>
                <a:gd name="T3" fmla="*/ 22 h 24"/>
                <a:gd name="T4" fmla="*/ 2 w 22"/>
                <a:gd name="T5" fmla="*/ 13 h 24"/>
                <a:gd name="T6" fmla="*/ 9 w 22"/>
                <a:gd name="T7" fmla="*/ 3 h 24"/>
                <a:gd name="T8" fmla="*/ 18 w 22"/>
                <a:gd name="T9" fmla="*/ 2 h 24"/>
                <a:gd name="T10" fmla="*/ 18 w 22"/>
                <a:gd name="T11" fmla="*/ 2 h 24"/>
                <a:gd name="T12" fmla="*/ 20 w 22"/>
                <a:gd name="T13" fmla="*/ 11 h 24"/>
                <a:gd name="T14" fmla="*/ 13 w 22"/>
                <a:gd name="T15" fmla="*/ 20 h 24"/>
                <a:gd name="T16" fmla="*/ 3 w 22"/>
                <a:gd name="T17" fmla="*/ 2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24">
                  <a:moveTo>
                    <a:pt x="3" y="22"/>
                  </a:moveTo>
                  <a:cubicBezTo>
                    <a:pt x="3" y="22"/>
                    <a:pt x="3" y="22"/>
                    <a:pt x="3" y="22"/>
                  </a:cubicBezTo>
                  <a:cubicBezTo>
                    <a:pt x="1" y="20"/>
                    <a:pt x="0" y="16"/>
                    <a:pt x="2" y="1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1" y="0"/>
                    <a:pt x="15" y="0"/>
                    <a:pt x="18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21" y="4"/>
                    <a:pt x="22" y="8"/>
                    <a:pt x="20" y="11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1" y="23"/>
                    <a:pt x="6" y="24"/>
                    <a:pt x="3" y="22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3" name="ïṣḷiḑe">
              <a:extLst>
                <a:ext uri="{FF2B5EF4-FFF2-40B4-BE49-F238E27FC236}">
                  <a16:creationId xmlns="" xmlns:a16="http://schemas.microsoft.com/office/drawing/2014/main" id="{6342CE9E-A40A-4246-88D7-9271EE119DB5}"/>
                </a:ext>
              </a:extLst>
            </p:cNvPr>
            <p:cNvSpPr/>
            <p:nvPr/>
          </p:nvSpPr>
          <p:spPr bwMode="auto">
            <a:xfrm>
              <a:off x="6101818" y="2035438"/>
              <a:ext cx="63991" cy="75626"/>
            </a:xfrm>
            <a:custGeom>
              <a:avLst/>
              <a:gdLst>
                <a:gd name="T0" fmla="*/ 17 w 21"/>
                <a:gd name="T1" fmla="*/ 23 h 25"/>
                <a:gd name="T2" fmla="*/ 17 w 21"/>
                <a:gd name="T3" fmla="*/ 23 h 25"/>
                <a:gd name="T4" fmla="*/ 8 w 21"/>
                <a:gd name="T5" fmla="*/ 21 h 25"/>
                <a:gd name="T6" fmla="*/ 1 w 21"/>
                <a:gd name="T7" fmla="*/ 11 h 25"/>
                <a:gd name="T8" fmla="*/ 3 w 21"/>
                <a:gd name="T9" fmla="*/ 2 h 25"/>
                <a:gd name="T10" fmla="*/ 3 w 21"/>
                <a:gd name="T11" fmla="*/ 2 h 25"/>
                <a:gd name="T12" fmla="*/ 12 w 21"/>
                <a:gd name="T13" fmla="*/ 4 h 25"/>
                <a:gd name="T14" fmla="*/ 19 w 21"/>
                <a:gd name="T15" fmla="*/ 14 h 25"/>
                <a:gd name="T16" fmla="*/ 17 w 21"/>
                <a:gd name="T17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25">
                  <a:moveTo>
                    <a:pt x="17" y="23"/>
                  </a:moveTo>
                  <a:cubicBezTo>
                    <a:pt x="17" y="23"/>
                    <a:pt x="17" y="23"/>
                    <a:pt x="17" y="23"/>
                  </a:cubicBezTo>
                  <a:cubicBezTo>
                    <a:pt x="14" y="25"/>
                    <a:pt x="10" y="24"/>
                    <a:pt x="8" y="2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0" y="8"/>
                    <a:pt x="0" y="4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6" y="0"/>
                    <a:pt x="10" y="1"/>
                    <a:pt x="12" y="4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21" y="17"/>
                    <a:pt x="20" y="21"/>
                    <a:pt x="17" y="23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4" name="ïSļíḑê">
              <a:extLst>
                <a:ext uri="{FF2B5EF4-FFF2-40B4-BE49-F238E27FC236}">
                  <a16:creationId xmlns="" xmlns:a16="http://schemas.microsoft.com/office/drawing/2014/main" id="{AE65025D-5669-4B5F-AC95-5A493538EEC6}"/>
                </a:ext>
              </a:extLst>
            </p:cNvPr>
            <p:cNvSpPr/>
            <p:nvPr/>
          </p:nvSpPr>
          <p:spPr bwMode="auto">
            <a:xfrm>
              <a:off x="6090183" y="2068888"/>
              <a:ext cx="132346" cy="84352"/>
            </a:xfrm>
            <a:custGeom>
              <a:avLst/>
              <a:gdLst>
                <a:gd name="T0" fmla="*/ 38 w 44"/>
                <a:gd name="T1" fmla="*/ 14 h 28"/>
                <a:gd name="T2" fmla="*/ 11 w 44"/>
                <a:gd name="T3" fmla="*/ 26 h 28"/>
                <a:gd name="T4" fmla="*/ 2 w 44"/>
                <a:gd name="T5" fmla="*/ 23 h 28"/>
                <a:gd name="T6" fmla="*/ 2 w 44"/>
                <a:gd name="T7" fmla="*/ 23 h 28"/>
                <a:gd name="T8" fmla="*/ 5 w 44"/>
                <a:gd name="T9" fmla="*/ 14 h 28"/>
                <a:gd name="T10" fmla="*/ 33 w 44"/>
                <a:gd name="T11" fmla="*/ 2 h 28"/>
                <a:gd name="T12" fmla="*/ 42 w 44"/>
                <a:gd name="T13" fmla="*/ 5 h 28"/>
                <a:gd name="T14" fmla="*/ 42 w 44"/>
                <a:gd name="T15" fmla="*/ 5 h 28"/>
                <a:gd name="T16" fmla="*/ 38 w 44"/>
                <a:gd name="T17" fmla="*/ 1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28">
                  <a:moveTo>
                    <a:pt x="38" y="14"/>
                  </a:moveTo>
                  <a:cubicBezTo>
                    <a:pt x="11" y="26"/>
                    <a:pt x="11" y="26"/>
                    <a:pt x="11" y="26"/>
                  </a:cubicBezTo>
                  <a:cubicBezTo>
                    <a:pt x="7" y="28"/>
                    <a:pt x="3" y="26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0" y="19"/>
                    <a:pt x="2" y="15"/>
                    <a:pt x="5" y="14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7" y="0"/>
                    <a:pt x="41" y="2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4" y="9"/>
                    <a:pt x="42" y="13"/>
                    <a:pt x="38" y="14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5" name="isľîḓe">
              <a:extLst>
                <a:ext uri="{FF2B5EF4-FFF2-40B4-BE49-F238E27FC236}">
                  <a16:creationId xmlns="" xmlns:a16="http://schemas.microsoft.com/office/drawing/2014/main" id="{EBA1BEC1-C039-41D7-A5DC-4A2F5497B798}"/>
                </a:ext>
              </a:extLst>
            </p:cNvPr>
            <p:cNvSpPr/>
            <p:nvPr/>
          </p:nvSpPr>
          <p:spPr bwMode="auto">
            <a:xfrm>
              <a:off x="6113453" y="1965629"/>
              <a:ext cx="170159" cy="157069"/>
            </a:xfrm>
            <a:custGeom>
              <a:avLst/>
              <a:gdLst>
                <a:gd name="T0" fmla="*/ 43 w 56"/>
                <a:gd name="T1" fmla="*/ 41 h 52"/>
                <a:gd name="T2" fmla="*/ 34 w 56"/>
                <a:gd name="T3" fmla="*/ 47 h 52"/>
                <a:gd name="T4" fmla="*/ 6 w 56"/>
                <a:gd name="T5" fmla="*/ 39 h 52"/>
                <a:gd name="T6" fmla="*/ 6 w 56"/>
                <a:gd name="T7" fmla="*/ 39 h 52"/>
                <a:gd name="T8" fmla="*/ 13 w 56"/>
                <a:gd name="T9" fmla="*/ 11 h 52"/>
                <a:gd name="T10" fmla="*/ 23 w 56"/>
                <a:gd name="T11" fmla="*/ 6 h 52"/>
                <a:gd name="T12" fmla="*/ 51 w 56"/>
                <a:gd name="T13" fmla="*/ 13 h 52"/>
                <a:gd name="T14" fmla="*/ 51 w 56"/>
                <a:gd name="T15" fmla="*/ 13 h 52"/>
                <a:gd name="T16" fmla="*/ 43 w 56"/>
                <a:gd name="T17" fmla="*/ 4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2">
                  <a:moveTo>
                    <a:pt x="43" y="41"/>
                  </a:moveTo>
                  <a:cubicBezTo>
                    <a:pt x="34" y="47"/>
                    <a:pt x="34" y="47"/>
                    <a:pt x="34" y="47"/>
                  </a:cubicBezTo>
                  <a:cubicBezTo>
                    <a:pt x="24" y="52"/>
                    <a:pt x="11" y="49"/>
                    <a:pt x="6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0" y="30"/>
                    <a:pt x="3" y="17"/>
                    <a:pt x="13" y="11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32" y="0"/>
                    <a:pt x="45" y="4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6" y="23"/>
                    <a:pt x="53" y="36"/>
                    <a:pt x="43" y="41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6" name="î$1ïḓè">
              <a:extLst>
                <a:ext uri="{FF2B5EF4-FFF2-40B4-BE49-F238E27FC236}">
                  <a16:creationId xmlns="" xmlns:a16="http://schemas.microsoft.com/office/drawing/2014/main" id="{CCC82F4F-CB97-436A-BF61-475E1D7AB645}"/>
                </a:ext>
              </a:extLst>
            </p:cNvPr>
            <p:cNvSpPr/>
            <p:nvPr/>
          </p:nvSpPr>
          <p:spPr bwMode="auto">
            <a:xfrm>
              <a:off x="5700419" y="1482786"/>
              <a:ext cx="564286" cy="383947"/>
            </a:xfrm>
            <a:custGeom>
              <a:avLst/>
              <a:gdLst>
                <a:gd name="T0" fmla="*/ 187 w 187"/>
                <a:gd name="T1" fmla="*/ 68 h 127"/>
                <a:gd name="T2" fmla="*/ 96 w 187"/>
                <a:gd name="T3" fmla="*/ 127 h 127"/>
                <a:gd name="T4" fmla="*/ 0 w 187"/>
                <a:gd name="T5" fmla="*/ 65 h 127"/>
                <a:gd name="T6" fmla="*/ 96 w 187"/>
                <a:gd name="T7" fmla="*/ 0 h 127"/>
                <a:gd name="T8" fmla="*/ 187 w 187"/>
                <a:gd name="T9" fmla="*/ 68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127">
                  <a:moveTo>
                    <a:pt x="187" y="68"/>
                  </a:moveTo>
                  <a:cubicBezTo>
                    <a:pt x="187" y="103"/>
                    <a:pt x="144" y="127"/>
                    <a:pt x="96" y="127"/>
                  </a:cubicBezTo>
                  <a:cubicBezTo>
                    <a:pt x="47" y="127"/>
                    <a:pt x="0" y="100"/>
                    <a:pt x="0" y="65"/>
                  </a:cubicBezTo>
                  <a:cubicBezTo>
                    <a:pt x="0" y="30"/>
                    <a:pt x="47" y="0"/>
                    <a:pt x="96" y="0"/>
                  </a:cubicBezTo>
                  <a:cubicBezTo>
                    <a:pt x="144" y="0"/>
                    <a:pt x="187" y="33"/>
                    <a:pt x="187" y="68"/>
                  </a:cubicBezTo>
                  <a:close/>
                </a:path>
              </a:pathLst>
            </a:custGeom>
            <a:solidFill>
              <a:srgbClr val="172D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7" name="ïşļidé">
              <a:extLst>
                <a:ext uri="{FF2B5EF4-FFF2-40B4-BE49-F238E27FC236}">
                  <a16:creationId xmlns="" xmlns:a16="http://schemas.microsoft.com/office/drawing/2014/main" id="{5480CEC3-9163-4C44-9924-9D5B6FCB4C07}"/>
                </a:ext>
              </a:extLst>
            </p:cNvPr>
            <p:cNvSpPr/>
            <p:nvPr/>
          </p:nvSpPr>
          <p:spPr bwMode="auto">
            <a:xfrm>
              <a:off x="6189079" y="1471152"/>
              <a:ext cx="459573" cy="612280"/>
            </a:xfrm>
            <a:custGeom>
              <a:avLst/>
              <a:gdLst>
                <a:gd name="T0" fmla="*/ 25 w 152"/>
                <a:gd name="T1" fmla="*/ 0 h 203"/>
                <a:gd name="T2" fmla="*/ 114 w 152"/>
                <a:gd name="T3" fmla="*/ 72 h 203"/>
                <a:gd name="T4" fmla="*/ 26 w 152"/>
                <a:gd name="T5" fmla="*/ 203 h 203"/>
                <a:gd name="T6" fmla="*/ 4 w 152"/>
                <a:gd name="T7" fmla="*/ 162 h 203"/>
                <a:gd name="T8" fmla="*/ 56 w 152"/>
                <a:gd name="T9" fmla="*/ 110 h 203"/>
                <a:gd name="T10" fmla="*/ 0 w 152"/>
                <a:gd name="T11" fmla="*/ 68 h 203"/>
                <a:gd name="T12" fmla="*/ 25 w 152"/>
                <a:gd name="T13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203">
                  <a:moveTo>
                    <a:pt x="25" y="0"/>
                  </a:moveTo>
                  <a:cubicBezTo>
                    <a:pt x="25" y="0"/>
                    <a:pt x="76" y="22"/>
                    <a:pt x="114" y="72"/>
                  </a:cubicBezTo>
                  <a:cubicBezTo>
                    <a:pt x="152" y="122"/>
                    <a:pt x="26" y="203"/>
                    <a:pt x="26" y="203"/>
                  </a:cubicBezTo>
                  <a:cubicBezTo>
                    <a:pt x="4" y="162"/>
                    <a:pt x="4" y="162"/>
                    <a:pt x="4" y="162"/>
                  </a:cubicBezTo>
                  <a:cubicBezTo>
                    <a:pt x="4" y="162"/>
                    <a:pt x="51" y="129"/>
                    <a:pt x="56" y="110"/>
                  </a:cubicBezTo>
                  <a:cubicBezTo>
                    <a:pt x="62" y="92"/>
                    <a:pt x="0" y="68"/>
                    <a:pt x="0" y="68"/>
                  </a:cubicBezTo>
                  <a:lnTo>
                    <a:pt x="25" y="0"/>
                  </a:lnTo>
                  <a:close/>
                </a:path>
              </a:pathLst>
            </a:custGeom>
            <a:solidFill>
              <a:srgbClr val="2447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8" name="ísļïḓê">
              <a:extLst>
                <a:ext uri="{FF2B5EF4-FFF2-40B4-BE49-F238E27FC236}">
                  <a16:creationId xmlns="" xmlns:a16="http://schemas.microsoft.com/office/drawing/2014/main" id="{DB21A484-4F5B-43AA-ADCE-7A104E9FB9C3}"/>
                </a:ext>
              </a:extLst>
            </p:cNvPr>
            <p:cNvSpPr/>
            <p:nvPr/>
          </p:nvSpPr>
          <p:spPr bwMode="auto">
            <a:xfrm>
              <a:off x="5706236" y="1606406"/>
              <a:ext cx="308321" cy="215243"/>
            </a:xfrm>
            <a:custGeom>
              <a:avLst/>
              <a:gdLst>
                <a:gd name="T0" fmla="*/ 97 w 102"/>
                <a:gd name="T1" fmla="*/ 47 h 71"/>
                <a:gd name="T2" fmla="*/ 42 w 102"/>
                <a:gd name="T3" fmla="*/ 65 h 71"/>
                <a:gd name="T4" fmla="*/ 5 w 102"/>
                <a:gd name="T5" fmla="*/ 25 h 71"/>
                <a:gd name="T6" fmla="*/ 60 w 102"/>
                <a:gd name="T7" fmla="*/ 6 h 71"/>
                <a:gd name="T8" fmla="*/ 97 w 102"/>
                <a:gd name="T9" fmla="*/ 47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71">
                  <a:moveTo>
                    <a:pt x="97" y="47"/>
                  </a:moveTo>
                  <a:cubicBezTo>
                    <a:pt x="92" y="63"/>
                    <a:pt x="67" y="71"/>
                    <a:pt x="42" y="65"/>
                  </a:cubicBezTo>
                  <a:cubicBezTo>
                    <a:pt x="16" y="59"/>
                    <a:pt x="0" y="41"/>
                    <a:pt x="5" y="25"/>
                  </a:cubicBezTo>
                  <a:cubicBezTo>
                    <a:pt x="10" y="9"/>
                    <a:pt x="34" y="0"/>
                    <a:pt x="60" y="6"/>
                  </a:cubicBezTo>
                  <a:cubicBezTo>
                    <a:pt x="85" y="12"/>
                    <a:pt x="102" y="30"/>
                    <a:pt x="97" y="47"/>
                  </a:cubicBezTo>
                  <a:close/>
                </a:path>
              </a:pathLst>
            </a:custGeom>
            <a:solidFill>
              <a:srgbClr val="2447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9" name="íslîďè">
              <a:extLst>
                <a:ext uri="{FF2B5EF4-FFF2-40B4-BE49-F238E27FC236}">
                  <a16:creationId xmlns="" xmlns:a16="http://schemas.microsoft.com/office/drawing/2014/main" id="{08CED172-3EAC-498C-A738-1C7D1A9C6B3C}"/>
                </a:ext>
              </a:extLst>
            </p:cNvPr>
            <p:cNvSpPr/>
            <p:nvPr/>
          </p:nvSpPr>
          <p:spPr bwMode="auto">
            <a:xfrm>
              <a:off x="5947657" y="1606406"/>
              <a:ext cx="308321" cy="215243"/>
            </a:xfrm>
            <a:custGeom>
              <a:avLst/>
              <a:gdLst>
                <a:gd name="T0" fmla="*/ 5 w 102"/>
                <a:gd name="T1" fmla="*/ 47 h 71"/>
                <a:gd name="T2" fmla="*/ 60 w 102"/>
                <a:gd name="T3" fmla="*/ 65 h 71"/>
                <a:gd name="T4" fmla="*/ 97 w 102"/>
                <a:gd name="T5" fmla="*/ 25 h 71"/>
                <a:gd name="T6" fmla="*/ 42 w 102"/>
                <a:gd name="T7" fmla="*/ 6 h 71"/>
                <a:gd name="T8" fmla="*/ 5 w 102"/>
                <a:gd name="T9" fmla="*/ 47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71">
                  <a:moveTo>
                    <a:pt x="5" y="47"/>
                  </a:moveTo>
                  <a:cubicBezTo>
                    <a:pt x="10" y="63"/>
                    <a:pt x="35" y="71"/>
                    <a:pt x="60" y="65"/>
                  </a:cubicBezTo>
                  <a:cubicBezTo>
                    <a:pt x="86" y="59"/>
                    <a:pt x="102" y="41"/>
                    <a:pt x="97" y="25"/>
                  </a:cubicBezTo>
                  <a:cubicBezTo>
                    <a:pt x="92" y="9"/>
                    <a:pt x="67" y="0"/>
                    <a:pt x="42" y="6"/>
                  </a:cubicBezTo>
                  <a:cubicBezTo>
                    <a:pt x="17" y="12"/>
                    <a:pt x="0" y="30"/>
                    <a:pt x="5" y="47"/>
                  </a:cubicBezTo>
                  <a:close/>
                </a:path>
              </a:pathLst>
            </a:custGeom>
            <a:solidFill>
              <a:srgbClr val="2447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0" name="ïṡľiďé">
              <a:extLst>
                <a:ext uri="{FF2B5EF4-FFF2-40B4-BE49-F238E27FC236}">
                  <a16:creationId xmlns="" xmlns:a16="http://schemas.microsoft.com/office/drawing/2014/main" id="{701D09FC-AF33-4AA4-B4EE-73A4A0FE7962}"/>
                </a:ext>
              </a:extLst>
            </p:cNvPr>
            <p:cNvSpPr/>
            <p:nvPr/>
          </p:nvSpPr>
          <p:spPr bwMode="auto">
            <a:xfrm>
              <a:off x="5613158" y="1398434"/>
              <a:ext cx="735899" cy="367950"/>
            </a:xfrm>
            <a:prstGeom prst="ellipse">
              <a:avLst/>
            </a:prstGeom>
            <a:solidFill>
              <a:srgbClr val="2447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1" name="îŝḷîḑé">
              <a:extLst>
                <a:ext uri="{FF2B5EF4-FFF2-40B4-BE49-F238E27FC236}">
                  <a16:creationId xmlns="" xmlns:a16="http://schemas.microsoft.com/office/drawing/2014/main" id="{11D33D42-7B36-43E2-9B5B-AB9639EBA454}"/>
                </a:ext>
              </a:extLst>
            </p:cNvPr>
            <p:cNvSpPr/>
            <p:nvPr/>
          </p:nvSpPr>
          <p:spPr bwMode="auto">
            <a:xfrm>
              <a:off x="5941840" y="1715482"/>
              <a:ext cx="78535" cy="78535"/>
            </a:xfrm>
            <a:custGeom>
              <a:avLst/>
              <a:gdLst>
                <a:gd name="T0" fmla="*/ 13 w 26"/>
                <a:gd name="T1" fmla="*/ 26 h 26"/>
                <a:gd name="T2" fmla="*/ 13 w 26"/>
                <a:gd name="T3" fmla="*/ 26 h 26"/>
                <a:gd name="T4" fmla="*/ 0 w 26"/>
                <a:gd name="T5" fmla="*/ 13 h 26"/>
                <a:gd name="T6" fmla="*/ 0 w 26"/>
                <a:gd name="T7" fmla="*/ 13 h 26"/>
                <a:gd name="T8" fmla="*/ 13 w 26"/>
                <a:gd name="T9" fmla="*/ 0 h 26"/>
                <a:gd name="T10" fmla="*/ 13 w 26"/>
                <a:gd name="T11" fmla="*/ 0 h 26"/>
                <a:gd name="T12" fmla="*/ 26 w 26"/>
                <a:gd name="T13" fmla="*/ 13 h 26"/>
                <a:gd name="T14" fmla="*/ 26 w 26"/>
                <a:gd name="T15" fmla="*/ 13 h 26"/>
                <a:gd name="T16" fmla="*/ 13 w 26"/>
                <a:gd name="T1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3" y="26"/>
                  </a:moveTo>
                  <a:cubicBezTo>
                    <a:pt x="13" y="26"/>
                    <a:pt x="13" y="26"/>
                    <a:pt x="13" y="26"/>
                  </a:cubicBezTo>
                  <a:cubicBezTo>
                    <a:pt x="6" y="26"/>
                    <a:pt x="0" y="20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20" y="0"/>
                    <a:pt x="26" y="6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20"/>
                    <a:pt x="20" y="26"/>
                    <a:pt x="13" y="26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2" name="ïşḻîdé">
              <a:extLst>
                <a:ext uri="{FF2B5EF4-FFF2-40B4-BE49-F238E27FC236}">
                  <a16:creationId xmlns="" xmlns:a16="http://schemas.microsoft.com/office/drawing/2014/main" id="{80674B77-6FD6-472B-88C7-1DB2E00E7FED}"/>
                </a:ext>
              </a:extLst>
            </p:cNvPr>
            <p:cNvSpPr/>
            <p:nvPr/>
          </p:nvSpPr>
          <p:spPr bwMode="auto">
            <a:xfrm>
              <a:off x="5745503" y="1513328"/>
              <a:ext cx="69809" cy="103259"/>
            </a:xfrm>
            <a:custGeom>
              <a:avLst/>
              <a:gdLst>
                <a:gd name="T0" fmla="*/ 16 w 23"/>
                <a:gd name="T1" fmla="*/ 33 h 34"/>
                <a:gd name="T2" fmla="*/ 16 w 23"/>
                <a:gd name="T3" fmla="*/ 33 h 34"/>
                <a:gd name="T4" fmla="*/ 5 w 23"/>
                <a:gd name="T5" fmla="*/ 27 h 34"/>
                <a:gd name="T6" fmla="*/ 1 w 23"/>
                <a:gd name="T7" fmla="*/ 12 h 34"/>
                <a:gd name="T8" fmla="*/ 7 w 23"/>
                <a:gd name="T9" fmla="*/ 2 h 34"/>
                <a:gd name="T10" fmla="*/ 7 w 23"/>
                <a:gd name="T11" fmla="*/ 2 h 34"/>
                <a:gd name="T12" fmla="*/ 18 w 23"/>
                <a:gd name="T13" fmla="*/ 8 h 34"/>
                <a:gd name="T14" fmla="*/ 22 w 23"/>
                <a:gd name="T15" fmla="*/ 22 h 34"/>
                <a:gd name="T16" fmla="*/ 16 w 23"/>
                <a:gd name="T17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34">
                  <a:moveTo>
                    <a:pt x="16" y="33"/>
                  </a:moveTo>
                  <a:cubicBezTo>
                    <a:pt x="16" y="33"/>
                    <a:pt x="16" y="33"/>
                    <a:pt x="16" y="33"/>
                  </a:cubicBezTo>
                  <a:cubicBezTo>
                    <a:pt x="12" y="34"/>
                    <a:pt x="7" y="32"/>
                    <a:pt x="5" y="27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8"/>
                    <a:pt x="2" y="3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12" y="0"/>
                    <a:pt x="16" y="3"/>
                    <a:pt x="18" y="8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3" y="27"/>
                    <a:pt x="21" y="32"/>
                    <a:pt x="16" y="33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3" name="íṣ1ïdè">
              <a:extLst>
                <a:ext uri="{FF2B5EF4-FFF2-40B4-BE49-F238E27FC236}">
                  <a16:creationId xmlns="" xmlns:a16="http://schemas.microsoft.com/office/drawing/2014/main" id="{AD1EE84B-9A00-4158-A5D5-368CC78EE6B0}"/>
                </a:ext>
              </a:extLst>
            </p:cNvPr>
            <p:cNvSpPr/>
            <p:nvPr/>
          </p:nvSpPr>
          <p:spPr bwMode="auto">
            <a:xfrm>
              <a:off x="6146902" y="1513328"/>
              <a:ext cx="69809" cy="103259"/>
            </a:xfrm>
            <a:custGeom>
              <a:avLst/>
              <a:gdLst>
                <a:gd name="T0" fmla="*/ 16 w 23"/>
                <a:gd name="T1" fmla="*/ 2 h 34"/>
                <a:gd name="T2" fmla="*/ 16 w 23"/>
                <a:gd name="T3" fmla="*/ 2 h 34"/>
                <a:gd name="T4" fmla="*/ 5 w 23"/>
                <a:gd name="T5" fmla="*/ 8 h 34"/>
                <a:gd name="T6" fmla="*/ 1 w 23"/>
                <a:gd name="T7" fmla="*/ 22 h 34"/>
                <a:gd name="T8" fmla="*/ 7 w 23"/>
                <a:gd name="T9" fmla="*/ 33 h 34"/>
                <a:gd name="T10" fmla="*/ 7 w 23"/>
                <a:gd name="T11" fmla="*/ 33 h 34"/>
                <a:gd name="T12" fmla="*/ 18 w 23"/>
                <a:gd name="T13" fmla="*/ 27 h 34"/>
                <a:gd name="T14" fmla="*/ 22 w 23"/>
                <a:gd name="T15" fmla="*/ 12 h 34"/>
                <a:gd name="T16" fmla="*/ 16 w 23"/>
                <a:gd name="T17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34">
                  <a:moveTo>
                    <a:pt x="16" y="2"/>
                  </a:moveTo>
                  <a:cubicBezTo>
                    <a:pt x="16" y="2"/>
                    <a:pt x="16" y="2"/>
                    <a:pt x="16" y="2"/>
                  </a:cubicBezTo>
                  <a:cubicBezTo>
                    <a:pt x="12" y="0"/>
                    <a:pt x="7" y="3"/>
                    <a:pt x="5" y="8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27"/>
                    <a:pt x="2" y="32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12" y="34"/>
                    <a:pt x="16" y="32"/>
                    <a:pt x="18" y="27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3" y="8"/>
                    <a:pt x="21" y="3"/>
                    <a:pt x="16" y="2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4" name="í$ľîḋé">
              <a:extLst>
                <a:ext uri="{FF2B5EF4-FFF2-40B4-BE49-F238E27FC236}">
                  <a16:creationId xmlns="" xmlns:a16="http://schemas.microsoft.com/office/drawing/2014/main" id="{B6B83ACA-104C-41B3-B6B5-8ED5C1A98A38}"/>
                </a:ext>
              </a:extLst>
            </p:cNvPr>
            <p:cNvSpPr/>
            <p:nvPr/>
          </p:nvSpPr>
          <p:spPr bwMode="auto">
            <a:xfrm>
              <a:off x="5787679" y="1325717"/>
              <a:ext cx="386856" cy="440667"/>
            </a:xfrm>
            <a:custGeom>
              <a:avLst/>
              <a:gdLst>
                <a:gd name="T0" fmla="*/ 68 w 128"/>
                <a:gd name="T1" fmla="*/ 146 h 146"/>
                <a:gd name="T2" fmla="*/ 60 w 128"/>
                <a:gd name="T3" fmla="*/ 146 h 146"/>
                <a:gd name="T4" fmla="*/ 0 w 128"/>
                <a:gd name="T5" fmla="*/ 85 h 146"/>
                <a:gd name="T6" fmla="*/ 0 w 128"/>
                <a:gd name="T7" fmla="*/ 60 h 146"/>
                <a:gd name="T8" fmla="*/ 60 w 128"/>
                <a:gd name="T9" fmla="*/ 0 h 146"/>
                <a:gd name="T10" fmla="*/ 68 w 128"/>
                <a:gd name="T11" fmla="*/ 0 h 146"/>
                <a:gd name="T12" fmla="*/ 128 w 128"/>
                <a:gd name="T13" fmla="*/ 60 h 146"/>
                <a:gd name="T14" fmla="*/ 128 w 128"/>
                <a:gd name="T15" fmla="*/ 85 h 146"/>
                <a:gd name="T16" fmla="*/ 68 w 128"/>
                <a:gd name="T17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8" h="146">
                  <a:moveTo>
                    <a:pt x="68" y="146"/>
                  </a:moveTo>
                  <a:cubicBezTo>
                    <a:pt x="60" y="146"/>
                    <a:pt x="60" y="146"/>
                    <a:pt x="60" y="146"/>
                  </a:cubicBezTo>
                  <a:cubicBezTo>
                    <a:pt x="27" y="146"/>
                    <a:pt x="0" y="119"/>
                    <a:pt x="0" y="85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27"/>
                    <a:pt x="27" y="0"/>
                    <a:pt x="60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101" y="0"/>
                    <a:pt x="128" y="27"/>
                    <a:pt x="128" y="60"/>
                  </a:cubicBezTo>
                  <a:cubicBezTo>
                    <a:pt x="128" y="85"/>
                    <a:pt x="128" y="85"/>
                    <a:pt x="128" y="85"/>
                  </a:cubicBezTo>
                  <a:cubicBezTo>
                    <a:pt x="128" y="119"/>
                    <a:pt x="101" y="146"/>
                    <a:pt x="68" y="146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5" name="iSľîdè">
              <a:extLst>
                <a:ext uri="{FF2B5EF4-FFF2-40B4-BE49-F238E27FC236}">
                  <a16:creationId xmlns="" xmlns:a16="http://schemas.microsoft.com/office/drawing/2014/main" id="{5AF49E26-ED3B-4E03-99FC-1052DB623604}"/>
                </a:ext>
              </a:extLst>
            </p:cNvPr>
            <p:cNvSpPr/>
            <p:nvPr/>
          </p:nvSpPr>
          <p:spPr bwMode="auto">
            <a:xfrm>
              <a:off x="5857488" y="1151196"/>
              <a:ext cx="247239" cy="247239"/>
            </a:xfrm>
            <a:prstGeom prst="ellipse">
              <a:avLst/>
            </a:prstGeom>
            <a:solidFill>
              <a:srgbClr val="876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6" name="ïşḻïḑè">
              <a:extLst>
                <a:ext uri="{FF2B5EF4-FFF2-40B4-BE49-F238E27FC236}">
                  <a16:creationId xmlns="" xmlns:a16="http://schemas.microsoft.com/office/drawing/2014/main" id="{6E2E88A2-74F6-4597-9F84-0840EE069A68}"/>
                </a:ext>
              </a:extLst>
            </p:cNvPr>
            <p:cNvSpPr/>
            <p:nvPr/>
          </p:nvSpPr>
          <p:spPr bwMode="auto">
            <a:xfrm>
              <a:off x="5773136" y="1325717"/>
              <a:ext cx="415943" cy="378130"/>
            </a:xfrm>
            <a:custGeom>
              <a:avLst/>
              <a:gdLst>
                <a:gd name="T0" fmla="*/ 71 w 138"/>
                <a:gd name="T1" fmla="*/ 125 h 125"/>
                <a:gd name="T2" fmla="*/ 67 w 138"/>
                <a:gd name="T3" fmla="*/ 125 h 125"/>
                <a:gd name="T4" fmla="*/ 0 w 138"/>
                <a:gd name="T5" fmla="*/ 65 h 125"/>
                <a:gd name="T6" fmla="*/ 0 w 138"/>
                <a:gd name="T7" fmla="*/ 63 h 125"/>
                <a:gd name="T8" fmla="*/ 67 w 138"/>
                <a:gd name="T9" fmla="*/ 0 h 125"/>
                <a:gd name="T10" fmla="*/ 71 w 138"/>
                <a:gd name="T11" fmla="*/ 0 h 125"/>
                <a:gd name="T12" fmla="*/ 138 w 138"/>
                <a:gd name="T13" fmla="*/ 63 h 125"/>
                <a:gd name="T14" fmla="*/ 138 w 138"/>
                <a:gd name="T15" fmla="*/ 65 h 125"/>
                <a:gd name="T16" fmla="*/ 71 w 138"/>
                <a:gd name="T17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8" h="125">
                  <a:moveTo>
                    <a:pt x="71" y="125"/>
                  </a:moveTo>
                  <a:cubicBezTo>
                    <a:pt x="67" y="125"/>
                    <a:pt x="67" y="125"/>
                    <a:pt x="67" y="125"/>
                  </a:cubicBezTo>
                  <a:cubicBezTo>
                    <a:pt x="31" y="125"/>
                    <a:pt x="0" y="100"/>
                    <a:pt x="0" y="65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28"/>
                    <a:pt x="31" y="0"/>
                    <a:pt x="67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107" y="0"/>
                    <a:pt x="138" y="28"/>
                    <a:pt x="138" y="63"/>
                  </a:cubicBezTo>
                  <a:cubicBezTo>
                    <a:pt x="138" y="65"/>
                    <a:pt x="138" y="65"/>
                    <a:pt x="138" y="65"/>
                  </a:cubicBezTo>
                  <a:cubicBezTo>
                    <a:pt x="138" y="100"/>
                    <a:pt x="107" y="125"/>
                    <a:pt x="71" y="125"/>
                  </a:cubicBezTo>
                  <a:close/>
                </a:path>
              </a:pathLst>
            </a:custGeom>
            <a:solidFill>
              <a:srgbClr val="A67A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7" name="ïṣļiďê">
              <a:extLst>
                <a:ext uri="{FF2B5EF4-FFF2-40B4-BE49-F238E27FC236}">
                  <a16:creationId xmlns="" xmlns:a16="http://schemas.microsoft.com/office/drawing/2014/main" id="{8CEB2740-2EFA-441A-A30D-AAA99826E0AD}"/>
                </a:ext>
              </a:extLst>
            </p:cNvPr>
            <p:cNvSpPr/>
            <p:nvPr/>
          </p:nvSpPr>
          <p:spPr bwMode="auto">
            <a:xfrm>
              <a:off x="5380463" y="2161966"/>
              <a:ext cx="62537" cy="159978"/>
            </a:xfrm>
            <a:custGeom>
              <a:avLst/>
              <a:gdLst>
                <a:gd name="T0" fmla="*/ 17 w 21"/>
                <a:gd name="T1" fmla="*/ 52 h 53"/>
                <a:gd name="T2" fmla="*/ 17 w 21"/>
                <a:gd name="T3" fmla="*/ 52 h 53"/>
                <a:gd name="T4" fmla="*/ 11 w 21"/>
                <a:gd name="T5" fmla="*/ 48 h 53"/>
                <a:gd name="T6" fmla="*/ 1 w 21"/>
                <a:gd name="T7" fmla="*/ 7 h 53"/>
                <a:gd name="T8" fmla="*/ 5 w 21"/>
                <a:gd name="T9" fmla="*/ 1 h 53"/>
                <a:gd name="T10" fmla="*/ 5 w 21"/>
                <a:gd name="T11" fmla="*/ 1 h 53"/>
                <a:gd name="T12" fmla="*/ 11 w 21"/>
                <a:gd name="T13" fmla="*/ 4 h 53"/>
                <a:gd name="T14" fmla="*/ 21 w 21"/>
                <a:gd name="T15" fmla="*/ 46 h 53"/>
                <a:gd name="T16" fmla="*/ 17 w 21"/>
                <a:gd name="T17" fmla="*/ 5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53">
                  <a:moveTo>
                    <a:pt x="17" y="52"/>
                  </a:moveTo>
                  <a:cubicBezTo>
                    <a:pt x="17" y="52"/>
                    <a:pt x="17" y="52"/>
                    <a:pt x="17" y="52"/>
                  </a:cubicBezTo>
                  <a:cubicBezTo>
                    <a:pt x="14" y="53"/>
                    <a:pt x="12" y="51"/>
                    <a:pt x="11" y="4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4"/>
                    <a:pt x="2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7" y="0"/>
                    <a:pt x="10" y="2"/>
                    <a:pt x="11" y="4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9"/>
                    <a:pt x="19" y="52"/>
                    <a:pt x="17" y="52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8" name="ïṧ1îḋe">
              <a:extLst>
                <a:ext uri="{FF2B5EF4-FFF2-40B4-BE49-F238E27FC236}">
                  <a16:creationId xmlns="" xmlns:a16="http://schemas.microsoft.com/office/drawing/2014/main" id="{44801E7B-FDCC-47ED-A97E-220824DD172B}"/>
                </a:ext>
              </a:extLst>
            </p:cNvPr>
            <p:cNvSpPr/>
            <p:nvPr/>
          </p:nvSpPr>
          <p:spPr bwMode="auto">
            <a:xfrm>
              <a:off x="5425547" y="2175055"/>
              <a:ext cx="59629" cy="159978"/>
            </a:xfrm>
            <a:custGeom>
              <a:avLst/>
              <a:gdLst>
                <a:gd name="T0" fmla="*/ 16 w 20"/>
                <a:gd name="T1" fmla="*/ 52 h 53"/>
                <a:gd name="T2" fmla="*/ 16 w 20"/>
                <a:gd name="T3" fmla="*/ 52 h 53"/>
                <a:gd name="T4" fmla="*/ 10 w 20"/>
                <a:gd name="T5" fmla="*/ 48 h 53"/>
                <a:gd name="T6" fmla="*/ 0 w 20"/>
                <a:gd name="T7" fmla="*/ 6 h 53"/>
                <a:gd name="T8" fmla="*/ 4 w 20"/>
                <a:gd name="T9" fmla="*/ 1 h 53"/>
                <a:gd name="T10" fmla="*/ 4 w 20"/>
                <a:gd name="T11" fmla="*/ 1 h 53"/>
                <a:gd name="T12" fmla="*/ 10 w 20"/>
                <a:gd name="T13" fmla="*/ 4 h 53"/>
                <a:gd name="T14" fmla="*/ 20 w 20"/>
                <a:gd name="T15" fmla="*/ 46 h 53"/>
                <a:gd name="T16" fmla="*/ 16 w 20"/>
                <a:gd name="T17" fmla="*/ 5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53">
                  <a:moveTo>
                    <a:pt x="16" y="52"/>
                  </a:moveTo>
                  <a:cubicBezTo>
                    <a:pt x="16" y="52"/>
                    <a:pt x="16" y="52"/>
                    <a:pt x="16" y="52"/>
                  </a:cubicBezTo>
                  <a:cubicBezTo>
                    <a:pt x="14" y="53"/>
                    <a:pt x="11" y="51"/>
                    <a:pt x="10" y="4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4"/>
                    <a:pt x="1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7" y="0"/>
                    <a:pt x="9" y="2"/>
                    <a:pt x="10" y="4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0" y="49"/>
                    <a:pt x="19" y="51"/>
                    <a:pt x="16" y="52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9" name="íṧliḓê">
              <a:extLst>
                <a:ext uri="{FF2B5EF4-FFF2-40B4-BE49-F238E27FC236}">
                  <a16:creationId xmlns="" xmlns:a16="http://schemas.microsoft.com/office/drawing/2014/main" id="{03F1AB2B-1236-4ABC-AF3B-D9E92F94E475}"/>
                </a:ext>
              </a:extLst>
            </p:cNvPr>
            <p:cNvSpPr/>
            <p:nvPr/>
          </p:nvSpPr>
          <p:spPr bwMode="auto">
            <a:xfrm>
              <a:off x="5464815" y="2175055"/>
              <a:ext cx="62537" cy="157069"/>
            </a:xfrm>
            <a:custGeom>
              <a:avLst/>
              <a:gdLst>
                <a:gd name="T0" fmla="*/ 16 w 21"/>
                <a:gd name="T1" fmla="*/ 52 h 52"/>
                <a:gd name="T2" fmla="*/ 16 w 21"/>
                <a:gd name="T3" fmla="*/ 52 h 52"/>
                <a:gd name="T4" fmla="*/ 11 w 21"/>
                <a:gd name="T5" fmla="*/ 48 h 52"/>
                <a:gd name="T6" fmla="*/ 1 w 21"/>
                <a:gd name="T7" fmla="*/ 6 h 52"/>
                <a:gd name="T8" fmla="*/ 4 w 21"/>
                <a:gd name="T9" fmla="*/ 0 h 52"/>
                <a:gd name="T10" fmla="*/ 4 w 21"/>
                <a:gd name="T11" fmla="*/ 0 h 52"/>
                <a:gd name="T12" fmla="*/ 10 w 21"/>
                <a:gd name="T13" fmla="*/ 4 h 52"/>
                <a:gd name="T14" fmla="*/ 20 w 21"/>
                <a:gd name="T15" fmla="*/ 46 h 52"/>
                <a:gd name="T16" fmla="*/ 16 w 21"/>
                <a:gd name="T17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52">
                  <a:moveTo>
                    <a:pt x="16" y="52"/>
                  </a:moveTo>
                  <a:cubicBezTo>
                    <a:pt x="16" y="52"/>
                    <a:pt x="16" y="52"/>
                    <a:pt x="16" y="52"/>
                  </a:cubicBezTo>
                  <a:cubicBezTo>
                    <a:pt x="14" y="52"/>
                    <a:pt x="11" y="51"/>
                    <a:pt x="11" y="48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2" y="1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7" y="0"/>
                    <a:pt x="10" y="1"/>
                    <a:pt x="10" y="4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1" y="49"/>
                    <a:pt x="19" y="51"/>
                    <a:pt x="16" y="52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0" name="íSļiḑé">
              <a:extLst>
                <a:ext uri="{FF2B5EF4-FFF2-40B4-BE49-F238E27FC236}">
                  <a16:creationId xmlns="" xmlns:a16="http://schemas.microsoft.com/office/drawing/2014/main" id="{3F559F42-E75D-42EC-A3FF-A5F6C676FDAC}"/>
                </a:ext>
              </a:extLst>
            </p:cNvPr>
            <p:cNvSpPr/>
            <p:nvPr/>
          </p:nvSpPr>
          <p:spPr bwMode="auto">
            <a:xfrm>
              <a:off x="5498264" y="2144514"/>
              <a:ext cx="62537" cy="159978"/>
            </a:xfrm>
            <a:custGeom>
              <a:avLst/>
              <a:gdLst>
                <a:gd name="T0" fmla="*/ 17 w 21"/>
                <a:gd name="T1" fmla="*/ 53 h 53"/>
                <a:gd name="T2" fmla="*/ 17 w 21"/>
                <a:gd name="T3" fmla="*/ 53 h 53"/>
                <a:gd name="T4" fmla="*/ 11 w 21"/>
                <a:gd name="T5" fmla="*/ 49 h 53"/>
                <a:gd name="T6" fmla="*/ 1 w 21"/>
                <a:gd name="T7" fmla="*/ 7 h 53"/>
                <a:gd name="T8" fmla="*/ 4 w 21"/>
                <a:gd name="T9" fmla="*/ 1 h 53"/>
                <a:gd name="T10" fmla="*/ 4 w 21"/>
                <a:gd name="T11" fmla="*/ 1 h 53"/>
                <a:gd name="T12" fmla="*/ 10 w 21"/>
                <a:gd name="T13" fmla="*/ 5 h 53"/>
                <a:gd name="T14" fmla="*/ 20 w 21"/>
                <a:gd name="T15" fmla="*/ 47 h 53"/>
                <a:gd name="T16" fmla="*/ 17 w 21"/>
                <a:gd name="T1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53">
                  <a:moveTo>
                    <a:pt x="17" y="53"/>
                  </a:moveTo>
                  <a:cubicBezTo>
                    <a:pt x="17" y="53"/>
                    <a:pt x="17" y="53"/>
                    <a:pt x="17" y="53"/>
                  </a:cubicBezTo>
                  <a:cubicBezTo>
                    <a:pt x="14" y="53"/>
                    <a:pt x="11" y="52"/>
                    <a:pt x="11" y="49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4"/>
                    <a:pt x="2" y="2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7" y="0"/>
                    <a:pt x="10" y="2"/>
                    <a:pt x="10" y="5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21" y="49"/>
                    <a:pt x="19" y="52"/>
                    <a:pt x="17" y="53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1" name="iśḷíḓe">
              <a:extLst>
                <a:ext uri="{FF2B5EF4-FFF2-40B4-BE49-F238E27FC236}">
                  <a16:creationId xmlns="" xmlns:a16="http://schemas.microsoft.com/office/drawing/2014/main" id="{89924778-D161-4B19-8C4C-6D0E2A08D26E}"/>
                </a:ext>
              </a:extLst>
            </p:cNvPr>
            <p:cNvSpPr/>
            <p:nvPr/>
          </p:nvSpPr>
          <p:spPr bwMode="auto">
            <a:xfrm>
              <a:off x="5485175" y="2102338"/>
              <a:ext cx="91624" cy="72717"/>
            </a:xfrm>
            <a:custGeom>
              <a:avLst/>
              <a:gdLst>
                <a:gd name="T0" fmla="*/ 29 w 30"/>
                <a:gd name="T1" fmla="*/ 20 h 24"/>
                <a:gd name="T2" fmla="*/ 29 w 30"/>
                <a:gd name="T3" fmla="*/ 20 h 24"/>
                <a:gd name="T4" fmla="*/ 20 w 30"/>
                <a:gd name="T5" fmla="*/ 22 h 24"/>
                <a:gd name="T6" fmla="*/ 4 w 30"/>
                <a:gd name="T7" fmla="*/ 12 h 24"/>
                <a:gd name="T8" fmla="*/ 2 w 30"/>
                <a:gd name="T9" fmla="*/ 4 h 24"/>
                <a:gd name="T10" fmla="*/ 2 w 30"/>
                <a:gd name="T11" fmla="*/ 4 h 24"/>
                <a:gd name="T12" fmla="*/ 10 w 30"/>
                <a:gd name="T13" fmla="*/ 2 h 24"/>
                <a:gd name="T14" fmla="*/ 27 w 30"/>
                <a:gd name="T15" fmla="*/ 12 h 24"/>
                <a:gd name="T16" fmla="*/ 29 w 30"/>
                <a:gd name="T17" fmla="*/ 2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24">
                  <a:moveTo>
                    <a:pt x="29" y="20"/>
                  </a:moveTo>
                  <a:cubicBezTo>
                    <a:pt x="29" y="20"/>
                    <a:pt x="29" y="20"/>
                    <a:pt x="29" y="20"/>
                  </a:cubicBezTo>
                  <a:cubicBezTo>
                    <a:pt x="27" y="23"/>
                    <a:pt x="23" y="24"/>
                    <a:pt x="20" y="2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1" y="10"/>
                    <a:pt x="0" y="6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4" y="1"/>
                    <a:pt x="7" y="0"/>
                    <a:pt x="10" y="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9" y="13"/>
                    <a:pt x="30" y="17"/>
                    <a:pt x="29" y="20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2" name="îṡ1ïḋè">
              <a:extLst>
                <a:ext uri="{FF2B5EF4-FFF2-40B4-BE49-F238E27FC236}">
                  <a16:creationId xmlns="" xmlns:a16="http://schemas.microsoft.com/office/drawing/2014/main" id="{49D2D340-BEB0-4604-A3DF-32AD9A58A20C}"/>
                </a:ext>
              </a:extLst>
            </p:cNvPr>
            <p:cNvSpPr/>
            <p:nvPr/>
          </p:nvSpPr>
          <p:spPr bwMode="auto">
            <a:xfrm>
              <a:off x="5367373" y="2068888"/>
              <a:ext cx="165795" cy="171613"/>
            </a:xfrm>
            <a:custGeom>
              <a:avLst/>
              <a:gdLst>
                <a:gd name="T0" fmla="*/ 24 w 55"/>
                <a:gd name="T1" fmla="*/ 3 h 57"/>
                <a:gd name="T2" fmla="*/ 20 w 55"/>
                <a:gd name="T3" fmla="*/ 3 h 57"/>
                <a:gd name="T4" fmla="*/ 3 w 55"/>
                <a:gd name="T5" fmla="*/ 30 h 57"/>
                <a:gd name="T6" fmla="*/ 5 w 55"/>
                <a:gd name="T7" fmla="*/ 38 h 57"/>
                <a:gd name="T8" fmla="*/ 32 w 55"/>
                <a:gd name="T9" fmla="*/ 54 h 57"/>
                <a:gd name="T10" fmla="*/ 36 w 55"/>
                <a:gd name="T11" fmla="*/ 53 h 57"/>
                <a:gd name="T12" fmla="*/ 53 w 55"/>
                <a:gd name="T13" fmla="*/ 26 h 57"/>
                <a:gd name="T14" fmla="*/ 51 w 55"/>
                <a:gd name="T15" fmla="*/ 19 h 57"/>
                <a:gd name="T16" fmla="*/ 24 w 55"/>
                <a:gd name="T17" fmla="*/ 3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7">
                  <a:moveTo>
                    <a:pt x="24" y="3"/>
                  </a:moveTo>
                  <a:cubicBezTo>
                    <a:pt x="20" y="3"/>
                    <a:pt x="20" y="3"/>
                    <a:pt x="20" y="3"/>
                  </a:cubicBezTo>
                  <a:cubicBezTo>
                    <a:pt x="8" y="6"/>
                    <a:pt x="0" y="18"/>
                    <a:pt x="3" y="30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8" y="50"/>
                    <a:pt x="20" y="57"/>
                    <a:pt x="32" y="54"/>
                  </a:cubicBezTo>
                  <a:cubicBezTo>
                    <a:pt x="36" y="53"/>
                    <a:pt x="36" y="53"/>
                    <a:pt x="36" y="53"/>
                  </a:cubicBezTo>
                  <a:cubicBezTo>
                    <a:pt x="48" y="51"/>
                    <a:pt x="55" y="38"/>
                    <a:pt x="53" y="26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48" y="7"/>
                    <a:pt x="36" y="0"/>
                    <a:pt x="24" y="3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3" name="ï$líḓè">
              <a:extLst>
                <a:ext uri="{FF2B5EF4-FFF2-40B4-BE49-F238E27FC236}">
                  <a16:creationId xmlns="" xmlns:a16="http://schemas.microsoft.com/office/drawing/2014/main" id="{328B4194-0997-43AE-A5C5-67568E224F63}"/>
                </a:ext>
              </a:extLst>
            </p:cNvPr>
            <p:cNvSpPr/>
            <p:nvPr/>
          </p:nvSpPr>
          <p:spPr bwMode="auto">
            <a:xfrm>
              <a:off x="6050915" y="2086340"/>
              <a:ext cx="84352" cy="61083"/>
            </a:xfrm>
            <a:custGeom>
              <a:avLst/>
              <a:gdLst>
                <a:gd name="T0" fmla="*/ 24 w 28"/>
                <a:gd name="T1" fmla="*/ 11 h 20"/>
                <a:gd name="T2" fmla="*/ 9 w 28"/>
                <a:gd name="T3" fmla="*/ 18 h 20"/>
                <a:gd name="T4" fmla="*/ 2 w 28"/>
                <a:gd name="T5" fmla="*/ 16 h 20"/>
                <a:gd name="T6" fmla="*/ 2 w 28"/>
                <a:gd name="T7" fmla="*/ 16 h 20"/>
                <a:gd name="T8" fmla="*/ 4 w 28"/>
                <a:gd name="T9" fmla="*/ 8 h 20"/>
                <a:gd name="T10" fmla="*/ 19 w 28"/>
                <a:gd name="T11" fmla="*/ 1 h 20"/>
                <a:gd name="T12" fmla="*/ 26 w 28"/>
                <a:gd name="T13" fmla="*/ 4 h 20"/>
                <a:gd name="T14" fmla="*/ 26 w 28"/>
                <a:gd name="T15" fmla="*/ 4 h 20"/>
                <a:gd name="T16" fmla="*/ 24 w 28"/>
                <a:gd name="T17" fmla="*/ 1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20">
                  <a:moveTo>
                    <a:pt x="24" y="11"/>
                  </a:moveTo>
                  <a:cubicBezTo>
                    <a:pt x="9" y="18"/>
                    <a:pt x="9" y="18"/>
                    <a:pt x="9" y="18"/>
                  </a:cubicBezTo>
                  <a:cubicBezTo>
                    <a:pt x="6" y="20"/>
                    <a:pt x="3" y="18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0" y="13"/>
                    <a:pt x="1" y="10"/>
                    <a:pt x="4" y="8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22" y="0"/>
                    <a:pt x="25" y="1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8" y="7"/>
                    <a:pt x="26" y="10"/>
                    <a:pt x="24" y="11"/>
                  </a:cubicBezTo>
                  <a:close/>
                </a:path>
              </a:pathLst>
            </a:custGeom>
            <a:solidFill>
              <a:srgbClr val="8383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4" name="îṩḻiḋè">
              <a:extLst>
                <a:ext uri="{FF2B5EF4-FFF2-40B4-BE49-F238E27FC236}">
                  <a16:creationId xmlns="" xmlns:a16="http://schemas.microsoft.com/office/drawing/2014/main" id="{948A9100-230B-4E1E-8782-E2CE4EA029E9}"/>
                </a:ext>
              </a:extLst>
            </p:cNvPr>
            <p:cNvSpPr/>
            <p:nvPr/>
          </p:nvSpPr>
          <p:spPr bwMode="auto">
            <a:xfrm>
              <a:off x="5896755" y="2051436"/>
              <a:ext cx="207972" cy="207972"/>
            </a:xfrm>
            <a:custGeom>
              <a:avLst/>
              <a:gdLst>
                <a:gd name="T0" fmla="*/ 63 w 69"/>
                <a:gd name="T1" fmla="*/ 45 h 69"/>
                <a:gd name="T2" fmla="*/ 24 w 69"/>
                <a:gd name="T3" fmla="*/ 63 h 69"/>
                <a:gd name="T4" fmla="*/ 5 w 69"/>
                <a:gd name="T5" fmla="*/ 24 h 69"/>
                <a:gd name="T6" fmla="*/ 44 w 69"/>
                <a:gd name="T7" fmla="*/ 5 h 69"/>
                <a:gd name="T8" fmla="*/ 63 w 69"/>
                <a:gd name="T9" fmla="*/ 4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69">
                  <a:moveTo>
                    <a:pt x="63" y="45"/>
                  </a:moveTo>
                  <a:cubicBezTo>
                    <a:pt x="57" y="61"/>
                    <a:pt x="40" y="69"/>
                    <a:pt x="24" y="63"/>
                  </a:cubicBezTo>
                  <a:cubicBezTo>
                    <a:pt x="8" y="57"/>
                    <a:pt x="0" y="40"/>
                    <a:pt x="5" y="24"/>
                  </a:cubicBezTo>
                  <a:cubicBezTo>
                    <a:pt x="11" y="8"/>
                    <a:pt x="29" y="0"/>
                    <a:pt x="44" y="5"/>
                  </a:cubicBezTo>
                  <a:cubicBezTo>
                    <a:pt x="60" y="11"/>
                    <a:pt x="69" y="29"/>
                    <a:pt x="63" y="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5" name="iṧliḑè">
              <a:extLst>
                <a:ext uri="{FF2B5EF4-FFF2-40B4-BE49-F238E27FC236}">
                  <a16:creationId xmlns="" xmlns:a16="http://schemas.microsoft.com/office/drawing/2014/main" id="{42C1861C-4AAC-452E-AAD2-DD0B067211DE}"/>
                </a:ext>
              </a:extLst>
            </p:cNvPr>
            <p:cNvSpPr/>
            <p:nvPr/>
          </p:nvSpPr>
          <p:spPr bwMode="auto">
            <a:xfrm>
              <a:off x="5924388" y="2077614"/>
              <a:ext cx="149798" cy="151252"/>
            </a:xfrm>
            <a:custGeom>
              <a:avLst/>
              <a:gdLst>
                <a:gd name="T0" fmla="*/ 46 w 50"/>
                <a:gd name="T1" fmla="*/ 33 h 50"/>
                <a:gd name="T2" fmla="*/ 18 w 50"/>
                <a:gd name="T3" fmla="*/ 46 h 50"/>
                <a:gd name="T4" fmla="*/ 4 w 50"/>
                <a:gd name="T5" fmla="*/ 18 h 50"/>
                <a:gd name="T6" fmla="*/ 33 w 50"/>
                <a:gd name="T7" fmla="*/ 4 h 50"/>
                <a:gd name="T8" fmla="*/ 46 w 50"/>
                <a:gd name="T9" fmla="*/ 3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50">
                  <a:moveTo>
                    <a:pt x="46" y="33"/>
                  </a:moveTo>
                  <a:cubicBezTo>
                    <a:pt x="42" y="44"/>
                    <a:pt x="29" y="50"/>
                    <a:pt x="18" y="46"/>
                  </a:cubicBezTo>
                  <a:cubicBezTo>
                    <a:pt x="6" y="42"/>
                    <a:pt x="0" y="29"/>
                    <a:pt x="4" y="18"/>
                  </a:cubicBezTo>
                  <a:cubicBezTo>
                    <a:pt x="8" y="6"/>
                    <a:pt x="21" y="0"/>
                    <a:pt x="33" y="4"/>
                  </a:cubicBezTo>
                  <a:cubicBezTo>
                    <a:pt x="44" y="8"/>
                    <a:pt x="50" y="21"/>
                    <a:pt x="46" y="33"/>
                  </a:cubicBezTo>
                  <a:close/>
                </a:path>
              </a:pathLst>
            </a:custGeom>
            <a:solidFill>
              <a:srgbClr val="A67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6" name="îṥ1ïďé">
              <a:extLst>
                <a:ext uri="{FF2B5EF4-FFF2-40B4-BE49-F238E27FC236}">
                  <a16:creationId xmlns="" xmlns:a16="http://schemas.microsoft.com/office/drawing/2014/main" id="{58B76FFF-7D71-4DC5-B0AF-4D947A619555}"/>
                </a:ext>
              </a:extLst>
            </p:cNvPr>
            <p:cNvSpPr/>
            <p:nvPr/>
          </p:nvSpPr>
          <p:spPr bwMode="auto">
            <a:xfrm>
              <a:off x="6244344" y="4864140"/>
              <a:ext cx="42176" cy="78535"/>
            </a:xfrm>
            <a:custGeom>
              <a:avLst/>
              <a:gdLst>
                <a:gd name="T0" fmla="*/ 8 w 14"/>
                <a:gd name="T1" fmla="*/ 0 h 26"/>
                <a:gd name="T2" fmla="*/ 8 w 14"/>
                <a:gd name="T3" fmla="*/ 0 h 26"/>
                <a:gd name="T4" fmla="*/ 14 w 14"/>
                <a:gd name="T5" fmla="*/ 7 h 26"/>
                <a:gd name="T6" fmla="*/ 14 w 14"/>
                <a:gd name="T7" fmla="*/ 19 h 26"/>
                <a:gd name="T8" fmla="*/ 7 w 14"/>
                <a:gd name="T9" fmla="*/ 25 h 26"/>
                <a:gd name="T10" fmla="*/ 7 w 14"/>
                <a:gd name="T11" fmla="*/ 25 h 26"/>
                <a:gd name="T12" fmla="*/ 1 w 14"/>
                <a:gd name="T13" fmla="*/ 18 h 26"/>
                <a:gd name="T14" fmla="*/ 1 w 14"/>
                <a:gd name="T15" fmla="*/ 7 h 26"/>
                <a:gd name="T16" fmla="*/ 8 w 14"/>
                <a:gd name="T1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26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12" y="1"/>
                    <a:pt x="14" y="4"/>
                    <a:pt x="14" y="7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3" y="23"/>
                    <a:pt x="10" y="26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3"/>
                    <a:pt x="4" y="0"/>
                    <a:pt x="8" y="0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7" name="iṩ1ïdê">
              <a:extLst>
                <a:ext uri="{FF2B5EF4-FFF2-40B4-BE49-F238E27FC236}">
                  <a16:creationId xmlns="" xmlns:a16="http://schemas.microsoft.com/office/drawing/2014/main" id="{0228A618-4BDA-41D5-9155-981C8535B8D1}"/>
                </a:ext>
              </a:extLst>
            </p:cNvPr>
            <p:cNvSpPr/>
            <p:nvPr/>
          </p:nvSpPr>
          <p:spPr bwMode="auto">
            <a:xfrm>
              <a:off x="6709734" y="4967398"/>
              <a:ext cx="462482" cy="687906"/>
            </a:xfrm>
            <a:custGeom>
              <a:avLst/>
              <a:gdLst>
                <a:gd name="T0" fmla="*/ 25 w 153"/>
                <a:gd name="T1" fmla="*/ 228 h 228"/>
                <a:gd name="T2" fmla="*/ 114 w 153"/>
                <a:gd name="T3" fmla="*/ 156 h 228"/>
                <a:gd name="T4" fmla="*/ 128 w 153"/>
                <a:gd name="T5" fmla="*/ 0 h 228"/>
                <a:gd name="T6" fmla="*/ 89 w 153"/>
                <a:gd name="T7" fmla="*/ 7 h 228"/>
                <a:gd name="T8" fmla="*/ 80 w 153"/>
                <a:gd name="T9" fmla="*/ 118 h 228"/>
                <a:gd name="T10" fmla="*/ 0 w 153"/>
                <a:gd name="T11" fmla="*/ 160 h 228"/>
                <a:gd name="T12" fmla="*/ 25 w 153"/>
                <a:gd name="T13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3" h="228">
                  <a:moveTo>
                    <a:pt x="25" y="228"/>
                  </a:moveTo>
                  <a:cubicBezTo>
                    <a:pt x="25" y="228"/>
                    <a:pt x="76" y="206"/>
                    <a:pt x="114" y="156"/>
                  </a:cubicBezTo>
                  <a:cubicBezTo>
                    <a:pt x="153" y="106"/>
                    <a:pt x="128" y="0"/>
                    <a:pt x="128" y="0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7"/>
                    <a:pt x="93" y="96"/>
                    <a:pt x="80" y="118"/>
                  </a:cubicBezTo>
                  <a:cubicBezTo>
                    <a:pt x="63" y="146"/>
                    <a:pt x="0" y="160"/>
                    <a:pt x="0" y="160"/>
                  </a:cubicBezTo>
                  <a:lnTo>
                    <a:pt x="25" y="228"/>
                  </a:lnTo>
                  <a:close/>
                </a:path>
              </a:pathLst>
            </a:custGeom>
            <a:solidFill>
              <a:srgbClr val="8E50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8" name="iṣļïḋé">
              <a:extLst>
                <a:ext uri="{FF2B5EF4-FFF2-40B4-BE49-F238E27FC236}">
                  <a16:creationId xmlns="" xmlns:a16="http://schemas.microsoft.com/office/drawing/2014/main" id="{C8DEFB0D-E9B3-450C-9D9F-AC3AFCD52C3A}"/>
                </a:ext>
              </a:extLst>
            </p:cNvPr>
            <p:cNvSpPr/>
            <p:nvPr/>
          </p:nvSpPr>
          <p:spPr bwMode="auto">
            <a:xfrm>
              <a:off x="6241435" y="4917950"/>
              <a:ext cx="50903" cy="78535"/>
            </a:xfrm>
            <a:custGeom>
              <a:avLst/>
              <a:gdLst>
                <a:gd name="T0" fmla="*/ 12 w 17"/>
                <a:gd name="T1" fmla="*/ 1 h 26"/>
                <a:gd name="T2" fmla="*/ 12 w 17"/>
                <a:gd name="T3" fmla="*/ 1 h 26"/>
                <a:gd name="T4" fmla="*/ 17 w 17"/>
                <a:gd name="T5" fmla="*/ 9 h 26"/>
                <a:gd name="T6" fmla="*/ 14 w 17"/>
                <a:gd name="T7" fmla="*/ 20 h 26"/>
                <a:gd name="T8" fmla="*/ 6 w 17"/>
                <a:gd name="T9" fmla="*/ 25 h 26"/>
                <a:gd name="T10" fmla="*/ 6 w 17"/>
                <a:gd name="T11" fmla="*/ 25 h 26"/>
                <a:gd name="T12" fmla="*/ 1 w 17"/>
                <a:gd name="T13" fmla="*/ 18 h 26"/>
                <a:gd name="T14" fmla="*/ 4 w 17"/>
                <a:gd name="T15" fmla="*/ 6 h 26"/>
                <a:gd name="T16" fmla="*/ 12 w 17"/>
                <a:gd name="T17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26">
                  <a:moveTo>
                    <a:pt x="12" y="1"/>
                  </a:moveTo>
                  <a:cubicBezTo>
                    <a:pt x="12" y="1"/>
                    <a:pt x="12" y="1"/>
                    <a:pt x="12" y="1"/>
                  </a:cubicBezTo>
                  <a:cubicBezTo>
                    <a:pt x="15" y="2"/>
                    <a:pt x="17" y="5"/>
                    <a:pt x="17" y="9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3" y="24"/>
                    <a:pt x="10" y="26"/>
                    <a:pt x="6" y="25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3" y="25"/>
                    <a:pt x="0" y="21"/>
                    <a:pt x="1" y="18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2"/>
                    <a:pt x="8" y="0"/>
                    <a:pt x="12" y="1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9" name="íšľiḓe">
              <a:extLst>
                <a:ext uri="{FF2B5EF4-FFF2-40B4-BE49-F238E27FC236}">
                  <a16:creationId xmlns="" xmlns:a16="http://schemas.microsoft.com/office/drawing/2014/main" id="{944439B6-012F-43CE-9082-3B1E6C460F0E}"/>
                </a:ext>
              </a:extLst>
            </p:cNvPr>
            <p:cNvSpPr/>
            <p:nvPr/>
          </p:nvSpPr>
          <p:spPr bwMode="auto">
            <a:xfrm>
              <a:off x="6219619" y="4894680"/>
              <a:ext cx="72717" cy="65446"/>
            </a:xfrm>
            <a:custGeom>
              <a:avLst/>
              <a:gdLst>
                <a:gd name="T0" fmla="*/ 2 w 24"/>
                <a:gd name="T1" fmla="*/ 4 h 22"/>
                <a:gd name="T2" fmla="*/ 2 w 24"/>
                <a:gd name="T3" fmla="*/ 4 h 22"/>
                <a:gd name="T4" fmla="*/ 11 w 24"/>
                <a:gd name="T5" fmla="*/ 2 h 22"/>
                <a:gd name="T6" fmla="*/ 21 w 24"/>
                <a:gd name="T7" fmla="*/ 9 h 22"/>
                <a:gd name="T8" fmla="*/ 22 w 24"/>
                <a:gd name="T9" fmla="*/ 18 h 22"/>
                <a:gd name="T10" fmla="*/ 22 w 24"/>
                <a:gd name="T11" fmla="*/ 18 h 22"/>
                <a:gd name="T12" fmla="*/ 13 w 24"/>
                <a:gd name="T13" fmla="*/ 20 h 22"/>
                <a:gd name="T14" fmla="*/ 3 w 24"/>
                <a:gd name="T15" fmla="*/ 13 h 22"/>
                <a:gd name="T16" fmla="*/ 2 w 24"/>
                <a:gd name="T17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" h="22">
                  <a:moveTo>
                    <a:pt x="2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4" y="1"/>
                    <a:pt x="8" y="0"/>
                    <a:pt x="11" y="2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4" y="11"/>
                    <a:pt x="24" y="15"/>
                    <a:pt x="22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0" y="21"/>
                    <a:pt x="16" y="22"/>
                    <a:pt x="13" y="20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0" y="11"/>
                    <a:pt x="0" y="7"/>
                    <a:pt x="2" y="4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0" name="îş1îḍê">
              <a:extLst>
                <a:ext uri="{FF2B5EF4-FFF2-40B4-BE49-F238E27FC236}">
                  <a16:creationId xmlns="" xmlns:a16="http://schemas.microsoft.com/office/drawing/2014/main" id="{97E06F00-7A1F-46E5-9C91-D3E04040F836}"/>
                </a:ext>
              </a:extLst>
            </p:cNvPr>
            <p:cNvSpPr/>
            <p:nvPr/>
          </p:nvSpPr>
          <p:spPr bwMode="auto">
            <a:xfrm>
              <a:off x="6165809" y="4846688"/>
              <a:ext cx="109076" cy="110530"/>
            </a:xfrm>
            <a:custGeom>
              <a:avLst/>
              <a:gdLst>
                <a:gd name="T0" fmla="*/ 3 w 36"/>
                <a:gd name="T1" fmla="*/ 25 h 37"/>
                <a:gd name="T2" fmla="*/ 24 w 36"/>
                <a:gd name="T3" fmla="*/ 3 h 37"/>
                <a:gd name="T4" fmla="*/ 33 w 36"/>
                <a:gd name="T5" fmla="*/ 3 h 37"/>
                <a:gd name="T6" fmla="*/ 33 w 36"/>
                <a:gd name="T7" fmla="*/ 3 h 37"/>
                <a:gd name="T8" fmla="*/ 33 w 36"/>
                <a:gd name="T9" fmla="*/ 12 h 37"/>
                <a:gd name="T10" fmla="*/ 13 w 36"/>
                <a:gd name="T11" fmla="*/ 34 h 37"/>
                <a:gd name="T12" fmla="*/ 3 w 36"/>
                <a:gd name="T13" fmla="*/ 35 h 37"/>
                <a:gd name="T14" fmla="*/ 3 w 36"/>
                <a:gd name="T15" fmla="*/ 35 h 37"/>
                <a:gd name="T16" fmla="*/ 3 w 36"/>
                <a:gd name="T17" fmla="*/ 2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37">
                  <a:moveTo>
                    <a:pt x="3" y="25"/>
                  </a:moveTo>
                  <a:cubicBezTo>
                    <a:pt x="24" y="3"/>
                    <a:pt x="24" y="3"/>
                    <a:pt x="24" y="3"/>
                  </a:cubicBezTo>
                  <a:cubicBezTo>
                    <a:pt x="26" y="0"/>
                    <a:pt x="31" y="0"/>
                    <a:pt x="33" y="3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6" y="5"/>
                    <a:pt x="36" y="10"/>
                    <a:pt x="33" y="12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0" y="37"/>
                    <a:pt x="6" y="37"/>
                    <a:pt x="3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0" y="32"/>
                    <a:pt x="0" y="28"/>
                    <a:pt x="3" y="25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1" name="ïśḷîdé">
              <a:extLst>
                <a:ext uri="{FF2B5EF4-FFF2-40B4-BE49-F238E27FC236}">
                  <a16:creationId xmlns="" xmlns:a16="http://schemas.microsoft.com/office/drawing/2014/main" id="{9AE7347D-978C-43FF-9B74-5FFBEC139256}"/>
                </a:ext>
              </a:extLst>
            </p:cNvPr>
            <p:cNvSpPr/>
            <p:nvPr/>
          </p:nvSpPr>
          <p:spPr bwMode="auto">
            <a:xfrm>
              <a:off x="6126541" y="4897589"/>
              <a:ext cx="159978" cy="165795"/>
            </a:xfrm>
            <a:custGeom>
              <a:avLst/>
              <a:gdLst>
                <a:gd name="T0" fmla="*/ 7 w 53"/>
                <a:gd name="T1" fmla="*/ 19 h 55"/>
                <a:gd name="T2" fmla="*/ 14 w 53"/>
                <a:gd name="T3" fmla="*/ 11 h 55"/>
                <a:gd name="T4" fmla="*/ 42 w 53"/>
                <a:gd name="T5" fmla="*/ 6 h 55"/>
                <a:gd name="T6" fmla="*/ 42 w 53"/>
                <a:gd name="T7" fmla="*/ 6 h 55"/>
                <a:gd name="T8" fmla="*/ 46 w 53"/>
                <a:gd name="T9" fmla="*/ 35 h 55"/>
                <a:gd name="T10" fmla="*/ 40 w 53"/>
                <a:gd name="T11" fmla="*/ 44 h 55"/>
                <a:gd name="T12" fmla="*/ 11 w 53"/>
                <a:gd name="T13" fmla="*/ 48 h 55"/>
                <a:gd name="T14" fmla="*/ 11 w 53"/>
                <a:gd name="T15" fmla="*/ 48 h 55"/>
                <a:gd name="T16" fmla="*/ 7 w 53"/>
                <a:gd name="T17" fmla="*/ 19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55">
                  <a:moveTo>
                    <a:pt x="7" y="19"/>
                  </a:moveTo>
                  <a:cubicBezTo>
                    <a:pt x="14" y="11"/>
                    <a:pt x="14" y="11"/>
                    <a:pt x="14" y="11"/>
                  </a:cubicBezTo>
                  <a:cubicBezTo>
                    <a:pt x="20" y="2"/>
                    <a:pt x="33" y="0"/>
                    <a:pt x="42" y="6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51" y="13"/>
                    <a:pt x="53" y="26"/>
                    <a:pt x="46" y="35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33" y="53"/>
                    <a:pt x="20" y="55"/>
                    <a:pt x="11" y="48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2" y="41"/>
                    <a:pt x="0" y="28"/>
                    <a:pt x="7" y="19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2" name="íšlîḍe">
              <a:extLst>
                <a:ext uri="{FF2B5EF4-FFF2-40B4-BE49-F238E27FC236}">
                  <a16:creationId xmlns="" xmlns:a16="http://schemas.microsoft.com/office/drawing/2014/main" id="{4955438C-ADC1-4637-B784-892C3918C3AD}"/>
                </a:ext>
              </a:extLst>
            </p:cNvPr>
            <p:cNvSpPr/>
            <p:nvPr/>
          </p:nvSpPr>
          <p:spPr bwMode="auto">
            <a:xfrm>
              <a:off x="6216711" y="5268448"/>
              <a:ext cx="589010" cy="383947"/>
            </a:xfrm>
            <a:custGeom>
              <a:avLst/>
              <a:gdLst>
                <a:gd name="T0" fmla="*/ 0 w 195"/>
                <a:gd name="T1" fmla="*/ 60 h 127"/>
                <a:gd name="T2" fmla="*/ 96 w 195"/>
                <a:gd name="T3" fmla="*/ 0 h 127"/>
                <a:gd name="T4" fmla="*/ 195 w 195"/>
                <a:gd name="T5" fmla="*/ 62 h 127"/>
                <a:gd name="T6" fmla="*/ 96 w 195"/>
                <a:gd name="T7" fmla="*/ 127 h 127"/>
                <a:gd name="T8" fmla="*/ 0 w 195"/>
                <a:gd name="T9" fmla="*/ 6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127">
                  <a:moveTo>
                    <a:pt x="0" y="60"/>
                  </a:moveTo>
                  <a:cubicBezTo>
                    <a:pt x="0" y="25"/>
                    <a:pt x="45" y="0"/>
                    <a:pt x="96" y="0"/>
                  </a:cubicBezTo>
                  <a:cubicBezTo>
                    <a:pt x="146" y="0"/>
                    <a:pt x="195" y="27"/>
                    <a:pt x="195" y="62"/>
                  </a:cubicBezTo>
                  <a:cubicBezTo>
                    <a:pt x="195" y="97"/>
                    <a:pt x="146" y="127"/>
                    <a:pt x="96" y="127"/>
                  </a:cubicBezTo>
                  <a:cubicBezTo>
                    <a:pt x="45" y="127"/>
                    <a:pt x="0" y="95"/>
                    <a:pt x="0" y="60"/>
                  </a:cubicBezTo>
                  <a:close/>
                </a:path>
              </a:pathLst>
            </a:custGeom>
            <a:solidFill>
              <a:srgbClr val="613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3" name="íṥľidé">
              <a:extLst>
                <a:ext uri="{FF2B5EF4-FFF2-40B4-BE49-F238E27FC236}">
                  <a16:creationId xmlns="" xmlns:a16="http://schemas.microsoft.com/office/drawing/2014/main" id="{93A830C4-6CCB-46B0-A342-463227EC5D1D}"/>
                </a:ext>
              </a:extLst>
            </p:cNvPr>
            <p:cNvSpPr/>
            <p:nvPr/>
          </p:nvSpPr>
          <p:spPr bwMode="auto">
            <a:xfrm>
              <a:off x="5832763" y="4973215"/>
              <a:ext cx="462482" cy="682088"/>
            </a:xfrm>
            <a:custGeom>
              <a:avLst/>
              <a:gdLst>
                <a:gd name="T0" fmla="*/ 127 w 153"/>
                <a:gd name="T1" fmla="*/ 226 h 226"/>
                <a:gd name="T2" fmla="*/ 38 w 153"/>
                <a:gd name="T3" fmla="*/ 154 h 226"/>
                <a:gd name="T4" fmla="*/ 97 w 153"/>
                <a:gd name="T5" fmla="*/ 0 h 226"/>
                <a:gd name="T6" fmla="*/ 134 w 153"/>
                <a:gd name="T7" fmla="*/ 28 h 226"/>
                <a:gd name="T8" fmla="*/ 94 w 153"/>
                <a:gd name="T9" fmla="*/ 108 h 226"/>
                <a:gd name="T10" fmla="*/ 153 w 153"/>
                <a:gd name="T11" fmla="*/ 158 h 226"/>
                <a:gd name="T12" fmla="*/ 127 w 153"/>
                <a:gd name="T13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3" h="226">
                  <a:moveTo>
                    <a:pt x="127" y="226"/>
                  </a:moveTo>
                  <a:cubicBezTo>
                    <a:pt x="127" y="226"/>
                    <a:pt x="76" y="204"/>
                    <a:pt x="38" y="154"/>
                  </a:cubicBezTo>
                  <a:cubicBezTo>
                    <a:pt x="0" y="104"/>
                    <a:pt x="97" y="0"/>
                    <a:pt x="97" y="0"/>
                  </a:cubicBezTo>
                  <a:cubicBezTo>
                    <a:pt x="134" y="28"/>
                    <a:pt x="134" y="28"/>
                    <a:pt x="134" y="28"/>
                  </a:cubicBezTo>
                  <a:cubicBezTo>
                    <a:pt x="134" y="28"/>
                    <a:pt x="95" y="87"/>
                    <a:pt x="94" y="108"/>
                  </a:cubicBezTo>
                  <a:cubicBezTo>
                    <a:pt x="93" y="127"/>
                    <a:pt x="153" y="158"/>
                    <a:pt x="153" y="158"/>
                  </a:cubicBezTo>
                  <a:lnTo>
                    <a:pt x="127" y="226"/>
                  </a:lnTo>
                  <a:close/>
                </a:path>
              </a:pathLst>
            </a:custGeom>
            <a:solidFill>
              <a:srgbClr val="8E50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4" name="î$ļîḓé">
              <a:extLst>
                <a:ext uri="{FF2B5EF4-FFF2-40B4-BE49-F238E27FC236}">
                  <a16:creationId xmlns="" xmlns:a16="http://schemas.microsoft.com/office/drawing/2014/main" id="{DA81332D-7A2A-4751-924C-70C1ED15FDB6}"/>
                </a:ext>
              </a:extLst>
            </p:cNvPr>
            <p:cNvSpPr/>
            <p:nvPr/>
          </p:nvSpPr>
          <p:spPr bwMode="auto">
            <a:xfrm>
              <a:off x="6468313" y="5304806"/>
              <a:ext cx="306867" cy="210881"/>
            </a:xfrm>
            <a:custGeom>
              <a:avLst/>
              <a:gdLst>
                <a:gd name="T0" fmla="*/ 5 w 102"/>
                <a:gd name="T1" fmla="*/ 24 h 70"/>
                <a:gd name="T2" fmla="*/ 60 w 102"/>
                <a:gd name="T3" fmla="*/ 6 h 70"/>
                <a:gd name="T4" fmla="*/ 97 w 102"/>
                <a:gd name="T5" fmla="*/ 46 h 70"/>
                <a:gd name="T6" fmla="*/ 42 w 102"/>
                <a:gd name="T7" fmla="*/ 64 h 70"/>
                <a:gd name="T8" fmla="*/ 5 w 102"/>
                <a:gd name="T9" fmla="*/ 24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70">
                  <a:moveTo>
                    <a:pt x="5" y="24"/>
                  </a:moveTo>
                  <a:cubicBezTo>
                    <a:pt x="10" y="8"/>
                    <a:pt x="35" y="0"/>
                    <a:pt x="60" y="6"/>
                  </a:cubicBezTo>
                  <a:cubicBezTo>
                    <a:pt x="86" y="12"/>
                    <a:pt x="102" y="30"/>
                    <a:pt x="97" y="46"/>
                  </a:cubicBezTo>
                  <a:cubicBezTo>
                    <a:pt x="92" y="62"/>
                    <a:pt x="68" y="70"/>
                    <a:pt x="42" y="64"/>
                  </a:cubicBezTo>
                  <a:cubicBezTo>
                    <a:pt x="17" y="58"/>
                    <a:pt x="0" y="40"/>
                    <a:pt x="5" y="24"/>
                  </a:cubicBezTo>
                  <a:close/>
                </a:path>
              </a:pathLst>
            </a:custGeom>
            <a:solidFill>
              <a:srgbClr val="8E50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5" name="iṣḷïḋê">
              <a:extLst>
                <a:ext uri="{FF2B5EF4-FFF2-40B4-BE49-F238E27FC236}">
                  <a16:creationId xmlns="" xmlns:a16="http://schemas.microsoft.com/office/drawing/2014/main" id="{52FC09FB-E3F0-4D93-87CF-4D2F3394A394}"/>
                </a:ext>
              </a:extLst>
            </p:cNvPr>
            <p:cNvSpPr/>
            <p:nvPr/>
          </p:nvSpPr>
          <p:spPr bwMode="auto">
            <a:xfrm>
              <a:off x="6225437" y="5304806"/>
              <a:ext cx="308321" cy="210881"/>
            </a:xfrm>
            <a:custGeom>
              <a:avLst/>
              <a:gdLst>
                <a:gd name="T0" fmla="*/ 97 w 102"/>
                <a:gd name="T1" fmla="*/ 24 h 70"/>
                <a:gd name="T2" fmla="*/ 42 w 102"/>
                <a:gd name="T3" fmla="*/ 6 h 70"/>
                <a:gd name="T4" fmla="*/ 5 w 102"/>
                <a:gd name="T5" fmla="*/ 46 h 70"/>
                <a:gd name="T6" fmla="*/ 60 w 102"/>
                <a:gd name="T7" fmla="*/ 64 h 70"/>
                <a:gd name="T8" fmla="*/ 97 w 102"/>
                <a:gd name="T9" fmla="*/ 24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70">
                  <a:moveTo>
                    <a:pt x="97" y="24"/>
                  </a:moveTo>
                  <a:cubicBezTo>
                    <a:pt x="92" y="8"/>
                    <a:pt x="67" y="0"/>
                    <a:pt x="42" y="6"/>
                  </a:cubicBezTo>
                  <a:cubicBezTo>
                    <a:pt x="17" y="12"/>
                    <a:pt x="0" y="30"/>
                    <a:pt x="5" y="46"/>
                  </a:cubicBezTo>
                  <a:cubicBezTo>
                    <a:pt x="10" y="62"/>
                    <a:pt x="35" y="70"/>
                    <a:pt x="60" y="64"/>
                  </a:cubicBezTo>
                  <a:cubicBezTo>
                    <a:pt x="85" y="58"/>
                    <a:pt x="102" y="40"/>
                    <a:pt x="97" y="24"/>
                  </a:cubicBezTo>
                  <a:close/>
                </a:path>
              </a:pathLst>
            </a:custGeom>
            <a:solidFill>
              <a:srgbClr val="8E50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6" name="îṩ1idé">
              <a:extLst>
                <a:ext uri="{FF2B5EF4-FFF2-40B4-BE49-F238E27FC236}">
                  <a16:creationId xmlns="" xmlns:a16="http://schemas.microsoft.com/office/drawing/2014/main" id="{AA08756F-059E-4052-A3DD-B69A5012BC60}"/>
                </a:ext>
              </a:extLst>
            </p:cNvPr>
            <p:cNvSpPr/>
            <p:nvPr/>
          </p:nvSpPr>
          <p:spPr bwMode="auto">
            <a:xfrm>
              <a:off x="6132359" y="5358617"/>
              <a:ext cx="737354" cy="369404"/>
            </a:xfrm>
            <a:prstGeom prst="ellipse">
              <a:avLst/>
            </a:prstGeom>
            <a:solidFill>
              <a:srgbClr val="8E50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7" name="iṩļïḑè">
              <a:extLst>
                <a:ext uri="{FF2B5EF4-FFF2-40B4-BE49-F238E27FC236}">
                  <a16:creationId xmlns="" xmlns:a16="http://schemas.microsoft.com/office/drawing/2014/main" id="{B2EE79A5-89DA-4F3B-B797-6ECE60D032CF}"/>
                </a:ext>
              </a:extLst>
            </p:cNvPr>
            <p:cNvSpPr/>
            <p:nvPr/>
          </p:nvSpPr>
          <p:spPr bwMode="auto">
            <a:xfrm>
              <a:off x="6461041" y="5332439"/>
              <a:ext cx="78535" cy="78535"/>
            </a:xfrm>
            <a:custGeom>
              <a:avLst/>
              <a:gdLst>
                <a:gd name="T0" fmla="*/ 13 w 26"/>
                <a:gd name="T1" fmla="*/ 0 h 26"/>
                <a:gd name="T2" fmla="*/ 13 w 26"/>
                <a:gd name="T3" fmla="*/ 0 h 26"/>
                <a:gd name="T4" fmla="*/ 26 w 26"/>
                <a:gd name="T5" fmla="*/ 13 h 26"/>
                <a:gd name="T6" fmla="*/ 26 w 26"/>
                <a:gd name="T7" fmla="*/ 13 h 26"/>
                <a:gd name="T8" fmla="*/ 13 w 26"/>
                <a:gd name="T9" fmla="*/ 26 h 26"/>
                <a:gd name="T10" fmla="*/ 13 w 26"/>
                <a:gd name="T11" fmla="*/ 26 h 26"/>
                <a:gd name="T12" fmla="*/ 0 w 26"/>
                <a:gd name="T13" fmla="*/ 13 h 26"/>
                <a:gd name="T14" fmla="*/ 0 w 26"/>
                <a:gd name="T15" fmla="*/ 13 h 26"/>
                <a:gd name="T16" fmla="*/ 13 w 26"/>
                <a:gd name="T1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20" y="0"/>
                    <a:pt x="26" y="6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20"/>
                    <a:pt x="20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6" y="26"/>
                    <a:pt x="0" y="20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8" name="íṧľiḓe">
              <a:extLst>
                <a:ext uri="{FF2B5EF4-FFF2-40B4-BE49-F238E27FC236}">
                  <a16:creationId xmlns="" xmlns:a16="http://schemas.microsoft.com/office/drawing/2014/main" id="{88264C1A-EE3D-4EBA-91B6-623C69C059DB}"/>
                </a:ext>
              </a:extLst>
            </p:cNvPr>
            <p:cNvSpPr/>
            <p:nvPr/>
          </p:nvSpPr>
          <p:spPr bwMode="auto">
            <a:xfrm>
              <a:off x="6667558" y="5506960"/>
              <a:ext cx="68355" cy="106168"/>
            </a:xfrm>
            <a:custGeom>
              <a:avLst/>
              <a:gdLst>
                <a:gd name="T0" fmla="*/ 7 w 23"/>
                <a:gd name="T1" fmla="*/ 2 h 35"/>
                <a:gd name="T2" fmla="*/ 7 w 23"/>
                <a:gd name="T3" fmla="*/ 2 h 35"/>
                <a:gd name="T4" fmla="*/ 18 w 23"/>
                <a:gd name="T5" fmla="*/ 8 h 35"/>
                <a:gd name="T6" fmla="*/ 22 w 23"/>
                <a:gd name="T7" fmla="*/ 22 h 35"/>
                <a:gd name="T8" fmla="*/ 16 w 23"/>
                <a:gd name="T9" fmla="*/ 33 h 35"/>
                <a:gd name="T10" fmla="*/ 16 w 23"/>
                <a:gd name="T11" fmla="*/ 33 h 35"/>
                <a:gd name="T12" fmla="*/ 5 w 23"/>
                <a:gd name="T13" fmla="*/ 27 h 35"/>
                <a:gd name="T14" fmla="*/ 1 w 23"/>
                <a:gd name="T15" fmla="*/ 13 h 35"/>
                <a:gd name="T16" fmla="*/ 7 w 23"/>
                <a:gd name="T17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35">
                  <a:moveTo>
                    <a:pt x="7" y="2"/>
                  </a:moveTo>
                  <a:cubicBezTo>
                    <a:pt x="7" y="2"/>
                    <a:pt x="7" y="2"/>
                    <a:pt x="7" y="2"/>
                  </a:cubicBezTo>
                  <a:cubicBezTo>
                    <a:pt x="12" y="0"/>
                    <a:pt x="16" y="3"/>
                    <a:pt x="18" y="8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3" y="27"/>
                    <a:pt x="21" y="32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2" y="35"/>
                    <a:pt x="7" y="32"/>
                    <a:pt x="5" y="27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8"/>
                    <a:pt x="2" y="3"/>
                    <a:pt x="7" y="2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9" name="ïŝḻíďe">
              <a:extLst>
                <a:ext uri="{FF2B5EF4-FFF2-40B4-BE49-F238E27FC236}">
                  <a16:creationId xmlns="" xmlns:a16="http://schemas.microsoft.com/office/drawing/2014/main" id="{68439F90-A5E5-4964-AAC7-CA262F7DE357}"/>
                </a:ext>
              </a:extLst>
            </p:cNvPr>
            <p:cNvSpPr/>
            <p:nvPr/>
          </p:nvSpPr>
          <p:spPr bwMode="auto">
            <a:xfrm>
              <a:off x="6264705" y="5506960"/>
              <a:ext cx="69809" cy="106168"/>
            </a:xfrm>
            <a:custGeom>
              <a:avLst/>
              <a:gdLst>
                <a:gd name="T0" fmla="*/ 7 w 23"/>
                <a:gd name="T1" fmla="*/ 33 h 35"/>
                <a:gd name="T2" fmla="*/ 7 w 23"/>
                <a:gd name="T3" fmla="*/ 33 h 35"/>
                <a:gd name="T4" fmla="*/ 18 w 23"/>
                <a:gd name="T5" fmla="*/ 27 h 35"/>
                <a:gd name="T6" fmla="*/ 22 w 23"/>
                <a:gd name="T7" fmla="*/ 13 h 35"/>
                <a:gd name="T8" fmla="*/ 16 w 23"/>
                <a:gd name="T9" fmla="*/ 2 h 35"/>
                <a:gd name="T10" fmla="*/ 16 w 23"/>
                <a:gd name="T11" fmla="*/ 2 h 35"/>
                <a:gd name="T12" fmla="*/ 5 w 23"/>
                <a:gd name="T13" fmla="*/ 8 h 35"/>
                <a:gd name="T14" fmla="*/ 1 w 23"/>
                <a:gd name="T15" fmla="*/ 22 h 35"/>
                <a:gd name="T16" fmla="*/ 7 w 23"/>
                <a:gd name="T17" fmla="*/ 3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35">
                  <a:moveTo>
                    <a:pt x="7" y="33"/>
                  </a:moveTo>
                  <a:cubicBezTo>
                    <a:pt x="7" y="33"/>
                    <a:pt x="7" y="33"/>
                    <a:pt x="7" y="33"/>
                  </a:cubicBezTo>
                  <a:cubicBezTo>
                    <a:pt x="12" y="35"/>
                    <a:pt x="16" y="32"/>
                    <a:pt x="18" y="27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3" y="8"/>
                    <a:pt x="21" y="3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2" y="0"/>
                    <a:pt x="7" y="3"/>
                    <a:pt x="5" y="8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27"/>
                    <a:pt x="2" y="32"/>
                    <a:pt x="7" y="33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0" name="iṡļiḑè">
              <a:extLst>
                <a:ext uri="{FF2B5EF4-FFF2-40B4-BE49-F238E27FC236}">
                  <a16:creationId xmlns="" xmlns:a16="http://schemas.microsoft.com/office/drawing/2014/main" id="{228333AF-9286-428B-B7D5-5E262E322A32}"/>
                </a:ext>
              </a:extLst>
            </p:cNvPr>
            <p:cNvSpPr/>
            <p:nvPr/>
          </p:nvSpPr>
          <p:spPr bwMode="auto">
            <a:xfrm>
              <a:off x="6306880" y="5358617"/>
              <a:ext cx="386856" cy="440667"/>
            </a:xfrm>
            <a:custGeom>
              <a:avLst/>
              <a:gdLst>
                <a:gd name="T0" fmla="*/ 61 w 128"/>
                <a:gd name="T1" fmla="*/ 0 h 146"/>
                <a:gd name="T2" fmla="*/ 68 w 128"/>
                <a:gd name="T3" fmla="*/ 0 h 146"/>
                <a:gd name="T4" fmla="*/ 128 w 128"/>
                <a:gd name="T5" fmla="*/ 61 h 146"/>
                <a:gd name="T6" fmla="*/ 128 w 128"/>
                <a:gd name="T7" fmla="*/ 85 h 146"/>
                <a:gd name="T8" fmla="*/ 68 w 128"/>
                <a:gd name="T9" fmla="*/ 146 h 146"/>
                <a:gd name="T10" fmla="*/ 61 w 128"/>
                <a:gd name="T11" fmla="*/ 146 h 146"/>
                <a:gd name="T12" fmla="*/ 0 w 128"/>
                <a:gd name="T13" fmla="*/ 85 h 146"/>
                <a:gd name="T14" fmla="*/ 0 w 128"/>
                <a:gd name="T15" fmla="*/ 61 h 146"/>
                <a:gd name="T16" fmla="*/ 61 w 128"/>
                <a:gd name="T17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8" h="146">
                  <a:moveTo>
                    <a:pt x="61" y="0"/>
                  </a:moveTo>
                  <a:cubicBezTo>
                    <a:pt x="68" y="0"/>
                    <a:pt x="68" y="0"/>
                    <a:pt x="68" y="0"/>
                  </a:cubicBezTo>
                  <a:cubicBezTo>
                    <a:pt x="101" y="0"/>
                    <a:pt x="128" y="27"/>
                    <a:pt x="128" y="61"/>
                  </a:cubicBezTo>
                  <a:cubicBezTo>
                    <a:pt x="128" y="85"/>
                    <a:pt x="128" y="85"/>
                    <a:pt x="128" y="85"/>
                  </a:cubicBezTo>
                  <a:cubicBezTo>
                    <a:pt x="128" y="119"/>
                    <a:pt x="101" y="146"/>
                    <a:pt x="68" y="146"/>
                  </a:cubicBezTo>
                  <a:cubicBezTo>
                    <a:pt x="61" y="146"/>
                    <a:pt x="61" y="146"/>
                    <a:pt x="61" y="146"/>
                  </a:cubicBezTo>
                  <a:cubicBezTo>
                    <a:pt x="27" y="146"/>
                    <a:pt x="0" y="119"/>
                    <a:pt x="0" y="85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27"/>
                    <a:pt x="27" y="0"/>
                    <a:pt x="61" y="0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1" name="ïṥļídê">
              <a:extLst>
                <a:ext uri="{FF2B5EF4-FFF2-40B4-BE49-F238E27FC236}">
                  <a16:creationId xmlns="" xmlns:a16="http://schemas.microsoft.com/office/drawing/2014/main" id="{76A435E4-392D-479C-816B-03D987EA06B4}"/>
                </a:ext>
              </a:extLst>
            </p:cNvPr>
            <p:cNvSpPr/>
            <p:nvPr/>
          </p:nvSpPr>
          <p:spPr bwMode="auto">
            <a:xfrm>
              <a:off x="6376689" y="5728021"/>
              <a:ext cx="248694" cy="247239"/>
            </a:xfrm>
            <a:prstGeom prst="ellipse">
              <a:avLst/>
            </a:prstGeom>
            <a:solidFill>
              <a:srgbClr val="8753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2" name="iSľîďé">
              <a:extLst>
                <a:ext uri="{FF2B5EF4-FFF2-40B4-BE49-F238E27FC236}">
                  <a16:creationId xmlns="" xmlns:a16="http://schemas.microsoft.com/office/drawing/2014/main" id="{1EBA6817-8F0F-41CE-9119-795A5A67C345}"/>
                </a:ext>
              </a:extLst>
            </p:cNvPr>
            <p:cNvSpPr/>
            <p:nvPr/>
          </p:nvSpPr>
          <p:spPr bwMode="auto">
            <a:xfrm>
              <a:off x="6295245" y="5410973"/>
              <a:ext cx="414489" cy="398491"/>
            </a:xfrm>
            <a:custGeom>
              <a:avLst/>
              <a:gdLst>
                <a:gd name="T0" fmla="*/ 67 w 137"/>
                <a:gd name="T1" fmla="*/ 0 h 132"/>
                <a:gd name="T2" fmla="*/ 70 w 137"/>
                <a:gd name="T3" fmla="*/ 0 h 132"/>
                <a:gd name="T4" fmla="*/ 137 w 137"/>
                <a:gd name="T5" fmla="*/ 63 h 132"/>
                <a:gd name="T6" fmla="*/ 137 w 137"/>
                <a:gd name="T7" fmla="*/ 66 h 132"/>
                <a:gd name="T8" fmla="*/ 70 w 137"/>
                <a:gd name="T9" fmla="*/ 132 h 132"/>
                <a:gd name="T10" fmla="*/ 67 w 137"/>
                <a:gd name="T11" fmla="*/ 132 h 132"/>
                <a:gd name="T12" fmla="*/ 0 w 137"/>
                <a:gd name="T13" fmla="*/ 66 h 132"/>
                <a:gd name="T14" fmla="*/ 0 w 137"/>
                <a:gd name="T15" fmla="*/ 63 h 132"/>
                <a:gd name="T16" fmla="*/ 67 w 137"/>
                <a:gd name="T1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7" h="132">
                  <a:moveTo>
                    <a:pt x="67" y="0"/>
                  </a:moveTo>
                  <a:cubicBezTo>
                    <a:pt x="70" y="0"/>
                    <a:pt x="70" y="0"/>
                    <a:pt x="70" y="0"/>
                  </a:cubicBezTo>
                  <a:cubicBezTo>
                    <a:pt x="107" y="0"/>
                    <a:pt x="137" y="27"/>
                    <a:pt x="137" y="63"/>
                  </a:cubicBezTo>
                  <a:cubicBezTo>
                    <a:pt x="137" y="66"/>
                    <a:pt x="137" y="66"/>
                    <a:pt x="137" y="66"/>
                  </a:cubicBezTo>
                  <a:cubicBezTo>
                    <a:pt x="137" y="102"/>
                    <a:pt x="107" y="132"/>
                    <a:pt x="70" y="132"/>
                  </a:cubicBezTo>
                  <a:cubicBezTo>
                    <a:pt x="67" y="132"/>
                    <a:pt x="67" y="132"/>
                    <a:pt x="67" y="132"/>
                  </a:cubicBezTo>
                  <a:cubicBezTo>
                    <a:pt x="30" y="132"/>
                    <a:pt x="0" y="102"/>
                    <a:pt x="0" y="66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27"/>
                    <a:pt x="30" y="0"/>
                    <a:pt x="67" y="0"/>
                  </a:cubicBezTo>
                  <a:close/>
                </a:path>
              </a:pathLst>
            </a:custGeom>
            <a:solidFill>
              <a:srgbClr val="AF6C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3" name="ïṧļíḋê">
              <a:extLst>
                <a:ext uri="{FF2B5EF4-FFF2-40B4-BE49-F238E27FC236}">
                  <a16:creationId xmlns="" xmlns:a16="http://schemas.microsoft.com/office/drawing/2014/main" id="{5D26032F-2309-4C70-A68E-DA55FB1CF934}"/>
                </a:ext>
              </a:extLst>
            </p:cNvPr>
            <p:cNvSpPr/>
            <p:nvPr/>
          </p:nvSpPr>
          <p:spPr bwMode="auto">
            <a:xfrm>
              <a:off x="7038416" y="4804511"/>
              <a:ext cx="63991" cy="159978"/>
            </a:xfrm>
            <a:custGeom>
              <a:avLst/>
              <a:gdLst>
                <a:gd name="T0" fmla="*/ 4 w 21"/>
                <a:gd name="T1" fmla="*/ 1 h 53"/>
                <a:gd name="T2" fmla="*/ 4 w 21"/>
                <a:gd name="T3" fmla="*/ 1 h 53"/>
                <a:gd name="T4" fmla="*/ 10 w 21"/>
                <a:gd name="T5" fmla="*/ 4 h 53"/>
                <a:gd name="T6" fmla="*/ 20 w 21"/>
                <a:gd name="T7" fmla="*/ 46 h 53"/>
                <a:gd name="T8" fmla="*/ 16 w 21"/>
                <a:gd name="T9" fmla="*/ 52 h 53"/>
                <a:gd name="T10" fmla="*/ 16 w 21"/>
                <a:gd name="T11" fmla="*/ 52 h 53"/>
                <a:gd name="T12" fmla="*/ 11 w 21"/>
                <a:gd name="T13" fmla="*/ 49 h 53"/>
                <a:gd name="T14" fmla="*/ 1 w 21"/>
                <a:gd name="T15" fmla="*/ 7 h 53"/>
                <a:gd name="T16" fmla="*/ 4 w 21"/>
                <a:gd name="T17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53"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7" y="0"/>
                    <a:pt x="10" y="2"/>
                    <a:pt x="10" y="4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1" y="49"/>
                    <a:pt x="19" y="52"/>
                    <a:pt x="16" y="52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14" y="53"/>
                    <a:pt x="11" y="51"/>
                    <a:pt x="11" y="49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4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4" name="íšḷîdé">
              <a:extLst>
                <a:ext uri="{FF2B5EF4-FFF2-40B4-BE49-F238E27FC236}">
                  <a16:creationId xmlns="" xmlns:a16="http://schemas.microsoft.com/office/drawing/2014/main" id="{893C11AE-D510-46C5-B8E6-534832E8A9BA}"/>
                </a:ext>
              </a:extLst>
            </p:cNvPr>
            <p:cNvSpPr/>
            <p:nvPr/>
          </p:nvSpPr>
          <p:spPr bwMode="auto">
            <a:xfrm>
              <a:off x="6996240" y="4791422"/>
              <a:ext cx="61083" cy="159978"/>
            </a:xfrm>
            <a:custGeom>
              <a:avLst/>
              <a:gdLst>
                <a:gd name="T0" fmla="*/ 4 w 20"/>
                <a:gd name="T1" fmla="*/ 1 h 53"/>
                <a:gd name="T2" fmla="*/ 4 w 20"/>
                <a:gd name="T3" fmla="*/ 1 h 53"/>
                <a:gd name="T4" fmla="*/ 10 w 20"/>
                <a:gd name="T5" fmla="*/ 4 h 53"/>
                <a:gd name="T6" fmla="*/ 20 w 20"/>
                <a:gd name="T7" fmla="*/ 46 h 53"/>
                <a:gd name="T8" fmla="*/ 16 w 20"/>
                <a:gd name="T9" fmla="*/ 52 h 53"/>
                <a:gd name="T10" fmla="*/ 16 w 20"/>
                <a:gd name="T11" fmla="*/ 52 h 53"/>
                <a:gd name="T12" fmla="*/ 10 w 20"/>
                <a:gd name="T13" fmla="*/ 49 h 53"/>
                <a:gd name="T14" fmla="*/ 0 w 20"/>
                <a:gd name="T15" fmla="*/ 7 h 53"/>
                <a:gd name="T16" fmla="*/ 4 w 20"/>
                <a:gd name="T17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53"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7" y="0"/>
                    <a:pt x="9" y="2"/>
                    <a:pt x="10" y="4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0" y="49"/>
                    <a:pt x="19" y="52"/>
                    <a:pt x="16" y="52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14" y="53"/>
                    <a:pt x="11" y="51"/>
                    <a:pt x="10" y="49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1" y="1"/>
                    <a:pt x="4" y="1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5" name="i$ļïdé">
              <a:extLst>
                <a:ext uri="{FF2B5EF4-FFF2-40B4-BE49-F238E27FC236}">
                  <a16:creationId xmlns="" xmlns:a16="http://schemas.microsoft.com/office/drawing/2014/main" id="{0349EC95-5B05-4955-9180-6ABB8842D976}"/>
                </a:ext>
              </a:extLst>
            </p:cNvPr>
            <p:cNvSpPr/>
            <p:nvPr/>
          </p:nvSpPr>
          <p:spPr bwMode="auto">
            <a:xfrm>
              <a:off x="6954064" y="4791422"/>
              <a:ext cx="63991" cy="159978"/>
            </a:xfrm>
            <a:custGeom>
              <a:avLst/>
              <a:gdLst>
                <a:gd name="T0" fmla="*/ 5 w 21"/>
                <a:gd name="T1" fmla="*/ 1 h 53"/>
                <a:gd name="T2" fmla="*/ 5 w 21"/>
                <a:gd name="T3" fmla="*/ 1 h 53"/>
                <a:gd name="T4" fmla="*/ 11 w 21"/>
                <a:gd name="T5" fmla="*/ 5 h 53"/>
                <a:gd name="T6" fmla="*/ 21 w 21"/>
                <a:gd name="T7" fmla="*/ 47 h 53"/>
                <a:gd name="T8" fmla="*/ 17 w 21"/>
                <a:gd name="T9" fmla="*/ 53 h 53"/>
                <a:gd name="T10" fmla="*/ 17 w 21"/>
                <a:gd name="T11" fmla="*/ 53 h 53"/>
                <a:gd name="T12" fmla="*/ 11 w 21"/>
                <a:gd name="T13" fmla="*/ 49 h 53"/>
                <a:gd name="T14" fmla="*/ 1 w 21"/>
                <a:gd name="T15" fmla="*/ 7 h 53"/>
                <a:gd name="T16" fmla="*/ 5 w 21"/>
                <a:gd name="T17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53">
                  <a:moveTo>
                    <a:pt x="5" y="1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7" y="0"/>
                    <a:pt x="10" y="2"/>
                    <a:pt x="11" y="5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1" y="49"/>
                    <a:pt x="19" y="52"/>
                    <a:pt x="17" y="53"/>
                  </a:cubicBezTo>
                  <a:cubicBezTo>
                    <a:pt x="17" y="53"/>
                    <a:pt x="17" y="53"/>
                    <a:pt x="17" y="53"/>
                  </a:cubicBezTo>
                  <a:cubicBezTo>
                    <a:pt x="14" y="53"/>
                    <a:pt x="12" y="52"/>
                    <a:pt x="11" y="49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4"/>
                    <a:pt x="2" y="2"/>
                    <a:pt x="5" y="1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6" name="işḷíde">
              <a:extLst>
                <a:ext uri="{FF2B5EF4-FFF2-40B4-BE49-F238E27FC236}">
                  <a16:creationId xmlns="" xmlns:a16="http://schemas.microsoft.com/office/drawing/2014/main" id="{5D8EA278-A26C-4A91-AF95-E67D1883B419}"/>
                </a:ext>
              </a:extLst>
            </p:cNvPr>
            <p:cNvSpPr/>
            <p:nvPr/>
          </p:nvSpPr>
          <p:spPr bwMode="auto">
            <a:xfrm>
              <a:off x="6920614" y="4821963"/>
              <a:ext cx="63991" cy="157069"/>
            </a:xfrm>
            <a:custGeom>
              <a:avLst/>
              <a:gdLst>
                <a:gd name="T0" fmla="*/ 4 w 21"/>
                <a:gd name="T1" fmla="*/ 0 h 52"/>
                <a:gd name="T2" fmla="*/ 4 w 21"/>
                <a:gd name="T3" fmla="*/ 0 h 52"/>
                <a:gd name="T4" fmla="*/ 10 w 21"/>
                <a:gd name="T5" fmla="*/ 4 h 52"/>
                <a:gd name="T6" fmla="*/ 20 w 21"/>
                <a:gd name="T7" fmla="*/ 46 h 52"/>
                <a:gd name="T8" fmla="*/ 17 w 21"/>
                <a:gd name="T9" fmla="*/ 52 h 52"/>
                <a:gd name="T10" fmla="*/ 17 w 21"/>
                <a:gd name="T11" fmla="*/ 52 h 52"/>
                <a:gd name="T12" fmla="*/ 11 w 21"/>
                <a:gd name="T13" fmla="*/ 48 h 52"/>
                <a:gd name="T14" fmla="*/ 1 w 21"/>
                <a:gd name="T15" fmla="*/ 6 h 52"/>
                <a:gd name="T16" fmla="*/ 4 w 21"/>
                <a:gd name="T17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52"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7" y="0"/>
                    <a:pt x="10" y="1"/>
                    <a:pt x="10" y="4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1" y="49"/>
                    <a:pt x="19" y="51"/>
                    <a:pt x="17" y="52"/>
                  </a:cubicBezTo>
                  <a:cubicBezTo>
                    <a:pt x="17" y="52"/>
                    <a:pt x="17" y="52"/>
                    <a:pt x="17" y="52"/>
                  </a:cubicBezTo>
                  <a:cubicBezTo>
                    <a:pt x="14" y="52"/>
                    <a:pt x="11" y="51"/>
                    <a:pt x="11" y="48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2" y="1"/>
                    <a:pt x="4" y="0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7" name="ïSḷídê">
              <a:extLst>
                <a:ext uri="{FF2B5EF4-FFF2-40B4-BE49-F238E27FC236}">
                  <a16:creationId xmlns="" xmlns:a16="http://schemas.microsoft.com/office/drawing/2014/main" id="{7FA2C017-326E-4D5E-85FF-822077B20C16}"/>
                </a:ext>
              </a:extLst>
            </p:cNvPr>
            <p:cNvSpPr/>
            <p:nvPr/>
          </p:nvSpPr>
          <p:spPr bwMode="auto">
            <a:xfrm>
              <a:off x="6906070" y="4951400"/>
              <a:ext cx="90169" cy="72717"/>
            </a:xfrm>
            <a:custGeom>
              <a:avLst/>
              <a:gdLst>
                <a:gd name="T0" fmla="*/ 2 w 30"/>
                <a:gd name="T1" fmla="*/ 4 h 24"/>
                <a:gd name="T2" fmla="*/ 2 w 30"/>
                <a:gd name="T3" fmla="*/ 4 h 24"/>
                <a:gd name="T4" fmla="*/ 10 w 30"/>
                <a:gd name="T5" fmla="*/ 2 h 24"/>
                <a:gd name="T6" fmla="*/ 26 w 30"/>
                <a:gd name="T7" fmla="*/ 12 h 24"/>
                <a:gd name="T8" fmla="*/ 28 w 30"/>
                <a:gd name="T9" fmla="*/ 20 h 24"/>
                <a:gd name="T10" fmla="*/ 28 w 30"/>
                <a:gd name="T11" fmla="*/ 20 h 24"/>
                <a:gd name="T12" fmla="*/ 20 w 30"/>
                <a:gd name="T13" fmla="*/ 22 h 24"/>
                <a:gd name="T14" fmla="*/ 4 w 30"/>
                <a:gd name="T15" fmla="*/ 12 h 24"/>
                <a:gd name="T16" fmla="*/ 2 w 30"/>
                <a:gd name="T17" fmla="*/ 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24">
                  <a:moveTo>
                    <a:pt x="2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3" y="1"/>
                    <a:pt x="7" y="0"/>
                    <a:pt x="10" y="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9" y="14"/>
                    <a:pt x="30" y="17"/>
                    <a:pt x="28" y="20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27" y="23"/>
                    <a:pt x="23" y="24"/>
                    <a:pt x="20" y="2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1" y="11"/>
                    <a:pt x="0" y="7"/>
                    <a:pt x="2" y="4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8" name="ï$ḷíḑe">
              <a:extLst>
                <a:ext uri="{FF2B5EF4-FFF2-40B4-BE49-F238E27FC236}">
                  <a16:creationId xmlns="" xmlns:a16="http://schemas.microsoft.com/office/drawing/2014/main" id="{FAEC361B-6268-46A9-97FB-6F40456E2F04}"/>
                </a:ext>
              </a:extLst>
            </p:cNvPr>
            <p:cNvSpPr/>
            <p:nvPr/>
          </p:nvSpPr>
          <p:spPr bwMode="auto">
            <a:xfrm>
              <a:off x="6948247" y="4885954"/>
              <a:ext cx="165795" cy="171613"/>
            </a:xfrm>
            <a:custGeom>
              <a:avLst/>
              <a:gdLst>
                <a:gd name="T0" fmla="*/ 31 w 55"/>
                <a:gd name="T1" fmla="*/ 54 h 57"/>
                <a:gd name="T2" fmla="*/ 35 w 55"/>
                <a:gd name="T3" fmla="*/ 53 h 57"/>
                <a:gd name="T4" fmla="*/ 52 w 55"/>
                <a:gd name="T5" fmla="*/ 26 h 57"/>
                <a:gd name="T6" fmla="*/ 50 w 55"/>
                <a:gd name="T7" fmla="*/ 19 h 57"/>
                <a:gd name="T8" fmla="*/ 23 w 55"/>
                <a:gd name="T9" fmla="*/ 3 h 57"/>
                <a:gd name="T10" fmla="*/ 19 w 55"/>
                <a:gd name="T11" fmla="*/ 4 h 57"/>
                <a:gd name="T12" fmla="*/ 2 w 55"/>
                <a:gd name="T13" fmla="*/ 30 h 57"/>
                <a:gd name="T14" fmla="*/ 4 w 55"/>
                <a:gd name="T15" fmla="*/ 38 h 57"/>
                <a:gd name="T16" fmla="*/ 31 w 55"/>
                <a:gd name="T17" fmla="*/ 5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7">
                  <a:moveTo>
                    <a:pt x="31" y="54"/>
                  </a:moveTo>
                  <a:cubicBezTo>
                    <a:pt x="35" y="53"/>
                    <a:pt x="35" y="53"/>
                    <a:pt x="35" y="53"/>
                  </a:cubicBezTo>
                  <a:cubicBezTo>
                    <a:pt x="47" y="51"/>
                    <a:pt x="55" y="38"/>
                    <a:pt x="52" y="26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47" y="7"/>
                    <a:pt x="35" y="0"/>
                    <a:pt x="23" y="3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7" y="6"/>
                    <a:pt x="0" y="19"/>
                    <a:pt x="2" y="30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7" y="50"/>
                    <a:pt x="19" y="57"/>
                    <a:pt x="31" y="54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9" name="îş1îḓê">
              <a:extLst>
                <a:ext uri="{FF2B5EF4-FFF2-40B4-BE49-F238E27FC236}">
                  <a16:creationId xmlns="" xmlns:a16="http://schemas.microsoft.com/office/drawing/2014/main" id="{C380FBA4-4D21-44DA-8099-D9A4C5123C8F}"/>
                </a:ext>
              </a:extLst>
            </p:cNvPr>
            <p:cNvSpPr/>
            <p:nvPr/>
          </p:nvSpPr>
          <p:spPr bwMode="auto">
            <a:xfrm>
              <a:off x="6241435" y="4833598"/>
              <a:ext cx="68355" cy="75626"/>
            </a:xfrm>
            <a:custGeom>
              <a:avLst/>
              <a:gdLst>
                <a:gd name="T0" fmla="*/ 2 w 23"/>
                <a:gd name="T1" fmla="*/ 15 h 25"/>
                <a:gd name="T2" fmla="*/ 13 w 23"/>
                <a:gd name="T3" fmla="*/ 3 h 25"/>
                <a:gd name="T4" fmla="*/ 21 w 23"/>
                <a:gd name="T5" fmla="*/ 2 h 25"/>
                <a:gd name="T6" fmla="*/ 21 w 23"/>
                <a:gd name="T7" fmla="*/ 2 h 25"/>
                <a:gd name="T8" fmla="*/ 21 w 23"/>
                <a:gd name="T9" fmla="*/ 10 h 25"/>
                <a:gd name="T10" fmla="*/ 10 w 23"/>
                <a:gd name="T11" fmla="*/ 22 h 25"/>
                <a:gd name="T12" fmla="*/ 2 w 23"/>
                <a:gd name="T13" fmla="*/ 23 h 25"/>
                <a:gd name="T14" fmla="*/ 2 w 23"/>
                <a:gd name="T15" fmla="*/ 23 h 25"/>
                <a:gd name="T16" fmla="*/ 2 w 23"/>
                <a:gd name="T17" fmla="*/ 1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25">
                  <a:moveTo>
                    <a:pt x="2" y="15"/>
                  </a:moveTo>
                  <a:cubicBezTo>
                    <a:pt x="13" y="3"/>
                    <a:pt x="13" y="3"/>
                    <a:pt x="13" y="3"/>
                  </a:cubicBezTo>
                  <a:cubicBezTo>
                    <a:pt x="15" y="1"/>
                    <a:pt x="18" y="0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3" y="4"/>
                    <a:pt x="23" y="8"/>
                    <a:pt x="21" y="10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8" y="25"/>
                    <a:pt x="5" y="25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0" y="21"/>
                    <a:pt x="0" y="17"/>
                    <a:pt x="2" y="15"/>
                  </a:cubicBezTo>
                  <a:close/>
                </a:path>
              </a:pathLst>
            </a:custGeom>
            <a:solidFill>
              <a:srgbClr val="8383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0" name="îśľïḋê">
              <a:extLst>
                <a:ext uri="{FF2B5EF4-FFF2-40B4-BE49-F238E27FC236}">
                  <a16:creationId xmlns="" xmlns:a16="http://schemas.microsoft.com/office/drawing/2014/main" id="{16C4EF54-1282-407F-9523-D9D7653AB268}"/>
                </a:ext>
              </a:extLst>
            </p:cNvPr>
            <p:cNvSpPr/>
            <p:nvPr/>
          </p:nvSpPr>
          <p:spPr bwMode="auto">
            <a:xfrm>
              <a:off x="6261796" y="4715796"/>
              <a:ext cx="170159" cy="170159"/>
            </a:xfrm>
            <a:custGeom>
              <a:avLst/>
              <a:gdLst>
                <a:gd name="T0" fmla="*/ 1 w 56"/>
                <a:gd name="T1" fmla="*/ 30 h 56"/>
                <a:gd name="T2" fmla="*/ 26 w 56"/>
                <a:gd name="T3" fmla="*/ 1 h 56"/>
                <a:gd name="T4" fmla="*/ 55 w 56"/>
                <a:gd name="T5" fmla="*/ 26 h 56"/>
                <a:gd name="T6" fmla="*/ 30 w 56"/>
                <a:gd name="T7" fmla="*/ 55 h 56"/>
                <a:gd name="T8" fmla="*/ 1 w 56"/>
                <a:gd name="T9" fmla="*/ 3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1" y="30"/>
                  </a:moveTo>
                  <a:cubicBezTo>
                    <a:pt x="0" y="15"/>
                    <a:pt x="11" y="2"/>
                    <a:pt x="26" y="1"/>
                  </a:cubicBezTo>
                  <a:cubicBezTo>
                    <a:pt x="41" y="0"/>
                    <a:pt x="54" y="11"/>
                    <a:pt x="55" y="26"/>
                  </a:cubicBezTo>
                  <a:cubicBezTo>
                    <a:pt x="56" y="41"/>
                    <a:pt x="45" y="54"/>
                    <a:pt x="30" y="55"/>
                  </a:cubicBezTo>
                  <a:cubicBezTo>
                    <a:pt x="15" y="56"/>
                    <a:pt x="2" y="45"/>
                    <a:pt x="1" y="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1" name="í$1îḍe">
              <a:extLst>
                <a:ext uri="{FF2B5EF4-FFF2-40B4-BE49-F238E27FC236}">
                  <a16:creationId xmlns="" xmlns:a16="http://schemas.microsoft.com/office/drawing/2014/main" id="{E6739C28-05AB-437B-B8BC-E44DF443F998}"/>
                </a:ext>
              </a:extLst>
            </p:cNvPr>
            <p:cNvSpPr/>
            <p:nvPr/>
          </p:nvSpPr>
          <p:spPr bwMode="auto">
            <a:xfrm>
              <a:off x="6286519" y="4740520"/>
              <a:ext cx="120711" cy="120711"/>
            </a:xfrm>
            <a:custGeom>
              <a:avLst/>
              <a:gdLst>
                <a:gd name="T0" fmla="*/ 0 w 40"/>
                <a:gd name="T1" fmla="*/ 21 h 40"/>
                <a:gd name="T2" fmla="*/ 19 w 40"/>
                <a:gd name="T3" fmla="*/ 1 h 40"/>
                <a:gd name="T4" fmla="*/ 39 w 40"/>
                <a:gd name="T5" fmla="*/ 19 h 40"/>
                <a:gd name="T6" fmla="*/ 21 w 40"/>
                <a:gd name="T7" fmla="*/ 39 h 40"/>
                <a:gd name="T8" fmla="*/ 0 w 40"/>
                <a:gd name="T9" fmla="*/ 2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0" y="21"/>
                  </a:moveTo>
                  <a:cubicBezTo>
                    <a:pt x="0" y="10"/>
                    <a:pt x="8" y="1"/>
                    <a:pt x="19" y="1"/>
                  </a:cubicBezTo>
                  <a:cubicBezTo>
                    <a:pt x="29" y="0"/>
                    <a:pt x="39" y="8"/>
                    <a:pt x="39" y="19"/>
                  </a:cubicBezTo>
                  <a:cubicBezTo>
                    <a:pt x="40" y="30"/>
                    <a:pt x="32" y="39"/>
                    <a:pt x="21" y="39"/>
                  </a:cubicBezTo>
                  <a:cubicBezTo>
                    <a:pt x="10" y="40"/>
                    <a:pt x="1" y="32"/>
                    <a:pt x="0" y="21"/>
                  </a:cubicBezTo>
                  <a:close/>
                </a:path>
              </a:pathLst>
            </a:custGeom>
            <a:solidFill>
              <a:srgbClr val="A67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2" name="ïṣļíḑe">
              <a:extLst>
                <a:ext uri="{FF2B5EF4-FFF2-40B4-BE49-F238E27FC236}">
                  <a16:creationId xmlns="" xmlns:a16="http://schemas.microsoft.com/office/drawing/2014/main" id="{3B1281D4-1224-456D-B392-9A066971E90F}"/>
                </a:ext>
              </a:extLst>
            </p:cNvPr>
            <p:cNvSpPr/>
            <p:nvPr/>
          </p:nvSpPr>
          <p:spPr bwMode="auto">
            <a:xfrm>
              <a:off x="6990422" y="1456608"/>
              <a:ext cx="571558" cy="382493"/>
            </a:xfrm>
            <a:custGeom>
              <a:avLst/>
              <a:gdLst>
                <a:gd name="T0" fmla="*/ 189 w 189"/>
                <a:gd name="T1" fmla="*/ 68 h 127"/>
                <a:gd name="T2" fmla="*/ 97 w 189"/>
                <a:gd name="T3" fmla="*/ 127 h 127"/>
                <a:gd name="T4" fmla="*/ 0 w 189"/>
                <a:gd name="T5" fmla="*/ 65 h 127"/>
                <a:gd name="T6" fmla="*/ 97 w 189"/>
                <a:gd name="T7" fmla="*/ 0 h 127"/>
                <a:gd name="T8" fmla="*/ 189 w 189"/>
                <a:gd name="T9" fmla="*/ 68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127">
                  <a:moveTo>
                    <a:pt x="189" y="68"/>
                  </a:moveTo>
                  <a:cubicBezTo>
                    <a:pt x="189" y="103"/>
                    <a:pt x="146" y="127"/>
                    <a:pt x="97" y="127"/>
                  </a:cubicBezTo>
                  <a:cubicBezTo>
                    <a:pt x="47" y="127"/>
                    <a:pt x="0" y="100"/>
                    <a:pt x="0" y="65"/>
                  </a:cubicBezTo>
                  <a:cubicBezTo>
                    <a:pt x="0" y="30"/>
                    <a:pt x="47" y="0"/>
                    <a:pt x="97" y="0"/>
                  </a:cubicBezTo>
                  <a:cubicBezTo>
                    <a:pt x="146" y="0"/>
                    <a:pt x="189" y="33"/>
                    <a:pt x="189" y="68"/>
                  </a:cubicBezTo>
                  <a:close/>
                </a:path>
              </a:pathLst>
            </a:custGeom>
            <a:solidFill>
              <a:srgbClr val="0110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3" name="işḷiḓê">
              <a:extLst>
                <a:ext uri="{FF2B5EF4-FFF2-40B4-BE49-F238E27FC236}">
                  <a16:creationId xmlns="" xmlns:a16="http://schemas.microsoft.com/office/drawing/2014/main" id="{4522A6FC-E36E-4589-826F-C6F6250FE8A4}"/>
                </a:ext>
              </a:extLst>
            </p:cNvPr>
            <p:cNvSpPr/>
            <p:nvPr/>
          </p:nvSpPr>
          <p:spPr bwMode="auto">
            <a:xfrm>
              <a:off x="6740275" y="1532234"/>
              <a:ext cx="328682" cy="674816"/>
            </a:xfrm>
            <a:custGeom>
              <a:avLst/>
              <a:gdLst>
                <a:gd name="T0" fmla="*/ 62 w 109"/>
                <a:gd name="T1" fmla="*/ 0 h 224"/>
                <a:gd name="T2" fmla="*/ 19 w 109"/>
                <a:gd name="T3" fmla="*/ 90 h 224"/>
                <a:gd name="T4" fmla="*/ 19 w 109"/>
                <a:gd name="T5" fmla="*/ 224 h 224"/>
                <a:gd name="T6" fmla="*/ 58 w 109"/>
                <a:gd name="T7" fmla="*/ 218 h 224"/>
                <a:gd name="T8" fmla="*/ 58 w 109"/>
                <a:gd name="T9" fmla="*/ 112 h 224"/>
                <a:gd name="T10" fmla="*/ 109 w 109"/>
                <a:gd name="T11" fmla="*/ 48 h 224"/>
                <a:gd name="T12" fmla="*/ 62 w 109"/>
                <a:gd name="T13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24">
                  <a:moveTo>
                    <a:pt x="62" y="0"/>
                  </a:moveTo>
                  <a:cubicBezTo>
                    <a:pt x="62" y="0"/>
                    <a:pt x="41" y="19"/>
                    <a:pt x="19" y="90"/>
                  </a:cubicBezTo>
                  <a:cubicBezTo>
                    <a:pt x="0" y="151"/>
                    <a:pt x="19" y="224"/>
                    <a:pt x="19" y="224"/>
                  </a:cubicBezTo>
                  <a:cubicBezTo>
                    <a:pt x="58" y="218"/>
                    <a:pt x="58" y="218"/>
                    <a:pt x="58" y="218"/>
                  </a:cubicBezTo>
                  <a:cubicBezTo>
                    <a:pt x="58" y="218"/>
                    <a:pt x="49" y="135"/>
                    <a:pt x="58" y="112"/>
                  </a:cubicBezTo>
                  <a:cubicBezTo>
                    <a:pt x="77" y="67"/>
                    <a:pt x="109" y="48"/>
                    <a:pt x="109" y="48"/>
                  </a:cubicBezTo>
                  <a:lnTo>
                    <a:pt x="62" y="0"/>
                  </a:ln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4" name="ïṧļîḍe">
              <a:extLst>
                <a:ext uri="{FF2B5EF4-FFF2-40B4-BE49-F238E27FC236}">
                  <a16:creationId xmlns="" xmlns:a16="http://schemas.microsoft.com/office/drawing/2014/main" id="{9EFEC34F-3E7A-49D6-9CAB-725F8949B938}"/>
                </a:ext>
              </a:extLst>
            </p:cNvPr>
            <p:cNvSpPr/>
            <p:nvPr/>
          </p:nvSpPr>
          <p:spPr bwMode="auto">
            <a:xfrm>
              <a:off x="6802812" y="1532234"/>
              <a:ext cx="266146" cy="306867"/>
            </a:xfrm>
            <a:custGeom>
              <a:avLst/>
              <a:gdLst>
                <a:gd name="T0" fmla="*/ 1 w 88"/>
                <a:gd name="T1" fmla="*/ 70 h 102"/>
                <a:gd name="T2" fmla="*/ 46 w 88"/>
                <a:gd name="T3" fmla="*/ 102 h 102"/>
                <a:gd name="T4" fmla="*/ 88 w 88"/>
                <a:gd name="T5" fmla="*/ 48 h 102"/>
                <a:gd name="T6" fmla="*/ 41 w 88"/>
                <a:gd name="T7" fmla="*/ 0 h 102"/>
                <a:gd name="T8" fmla="*/ 0 w 88"/>
                <a:gd name="T9" fmla="*/ 68 h 102"/>
                <a:gd name="T10" fmla="*/ 1 w 88"/>
                <a:gd name="T11" fmla="*/ 7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8" h="102">
                  <a:moveTo>
                    <a:pt x="1" y="70"/>
                  </a:moveTo>
                  <a:cubicBezTo>
                    <a:pt x="14" y="83"/>
                    <a:pt x="30" y="92"/>
                    <a:pt x="46" y="102"/>
                  </a:cubicBezTo>
                  <a:cubicBezTo>
                    <a:pt x="64" y="64"/>
                    <a:pt x="88" y="48"/>
                    <a:pt x="88" y="48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20" y="12"/>
                    <a:pt x="0" y="68"/>
                  </a:cubicBezTo>
                  <a:cubicBezTo>
                    <a:pt x="0" y="69"/>
                    <a:pt x="1" y="69"/>
                    <a:pt x="1" y="70"/>
                  </a:cubicBez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5" name="îṣlïḑê">
              <a:extLst>
                <a:ext uri="{FF2B5EF4-FFF2-40B4-BE49-F238E27FC236}">
                  <a16:creationId xmlns="" xmlns:a16="http://schemas.microsoft.com/office/drawing/2014/main" id="{C0655001-8ABE-4BC5-9720-15324925EC47}"/>
                </a:ext>
              </a:extLst>
            </p:cNvPr>
            <p:cNvSpPr/>
            <p:nvPr/>
          </p:nvSpPr>
          <p:spPr bwMode="auto">
            <a:xfrm>
              <a:off x="7419455" y="1507511"/>
              <a:ext cx="344680" cy="721355"/>
            </a:xfrm>
            <a:custGeom>
              <a:avLst/>
              <a:gdLst>
                <a:gd name="T0" fmla="*/ 63 w 114"/>
                <a:gd name="T1" fmla="*/ 0 h 239"/>
                <a:gd name="T2" fmla="*/ 114 w 114"/>
                <a:gd name="T3" fmla="*/ 114 h 239"/>
                <a:gd name="T4" fmla="*/ 35 w 114"/>
                <a:gd name="T5" fmla="*/ 239 h 239"/>
                <a:gd name="T6" fmla="*/ 0 w 114"/>
                <a:gd name="T7" fmla="*/ 222 h 239"/>
                <a:gd name="T8" fmla="*/ 69 w 114"/>
                <a:gd name="T9" fmla="*/ 120 h 239"/>
                <a:gd name="T10" fmla="*/ 30 w 114"/>
                <a:gd name="T11" fmla="*/ 52 h 239"/>
                <a:gd name="T12" fmla="*/ 63 w 114"/>
                <a:gd name="T13" fmla="*/ 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239">
                  <a:moveTo>
                    <a:pt x="63" y="0"/>
                  </a:moveTo>
                  <a:cubicBezTo>
                    <a:pt x="63" y="0"/>
                    <a:pt x="114" y="39"/>
                    <a:pt x="114" y="114"/>
                  </a:cubicBezTo>
                  <a:cubicBezTo>
                    <a:pt x="114" y="177"/>
                    <a:pt x="35" y="239"/>
                    <a:pt x="35" y="239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22"/>
                    <a:pt x="72" y="145"/>
                    <a:pt x="69" y="120"/>
                  </a:cubicBezTo>
                  <a:cubicBezTo>
                    <a:pt x="65" y="72"/>
                    <a:pt x="30" y="52"/>
                    <a:pt x="30" y="52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6" name="îṧḷïdê">
              <a:extLst>
                <a:ext uri="{FF2B5EF4-FFF2-40B4-BE49-F238E27FC236}">
                  <a16:creationId xmlns="" xmlns:a16="http://schemas.microsoft.com/office/drawing/2014/main" id="{2F6BD0B0-1E0A-4154-9B86-B7C4D553F422}"/>
                </a:ext>
              </a:extLst>
            </p:cNvPr>
            <p:cNvSpPr/>
            <p:nvPr/>
          </p:nvSpPr>
          <p:spPr bwMode="auto">
            <a:xfrm>
              <a:off x="7509624" y="1507511"/>
              <a:ext cx="245785" cy="301050"/>
            </a:xfrm>
            <a:custGeom>
              <a:avLst/>
              <a:gdLst>
                <a:gd name="T0" fmla="*/ 30 w 81"/>
                <a:gd name="T1" fmla="*/ 100 h 100"/>
                <a:gd name="T2" fmla="*/ 81 w 81"/>
                <a:gd name="T3" fmla="*/ 70 h 100"/>
                <a:gd name="T4" fmla="*/ 33 w 81"/>
                <a:gd name="T5" fmla="*/ 0 h 100"/>
                <a:gd name="T6" fmla="*/ 0 w 81"/>
                <a:gd name="T7" fmla="*/ 52 h 100"/>
                <a:gd name="T8" fmla="*/ 30 w 81"/>
                <a:gd name="T9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00">
                  <a:moveTo>
                    <a:pt x="30" y="100"/>
                  </a:moveTo>
                  <a:cubicBezTo>
                    <a:pt x="47" y="89"/>
                    <a:pt x="64" y="79"/>
                    <a:pt x="81" y="70"/>
                  </a:cubicBezTo>
                  <a:cubicBezTo>
                    <a:pt x="67" y="24"/>
                    <a:pt x="33" y="0"/>
                    <a:pt x="33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20" y="68"/>
                    <a:pt x="30" y="100"/>
                  </a:cubicBez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7" name="îSḷîḍê">
              <a:extLst>
                <a:ext uri="{FF2B5EF4-FFF2-40B4-BE49-F238E27FC236}">
                  <a16:creationId xmlns="" xmlns:a16="http://schemas.microsoft.com/office/drawing/2014/main" id="{39BE0DB0-84D9-46CC-96AC-8609C4665613}"/>
                </a:ext>
              </a:extLst>
            </p:cNvPr>
            <p:cNvSpPr/>
            <p:nvPr/>
          </p:nvSpPr>
          <p:spPr bwMode="auto">
            <a:xfrm>
              <a:off x="7428181" y="2228866"/>
              <a:ext cx="100350" cy="145435"/>
            </a:xfrm>
            <a:custGeom>
              <a:avLst/>
              <a:gdLst>
                <a:gd name="T0" fmla="*/ 3 w 33"/>
                <a:gd name="T1" fmla="*/ 47 h 48"/>
                <a:gd name="T2" fmla="*/ 3 w 33"/>
                <a:gd name="T3" fmla="*/ 47 h 48"/>
                <a:gd name="T4" fmla="*/ 9 w 33"/>
                <a:gd name="T5" fmla="*/ 45 h 48"/>
                <a:gd name="T6" fmla="*/ 31 w 33"/>
                <a:gd name="T7" fmla="*/ 8 h 48"/>
                <a:gd name="T8" fmla="*/ 29 w 33"/>
                <a:gd name="T9" fmla="*/ 1 h 48"/>
                <a:gd name="T10" fmla="*/ 29 w 33"/>
                <a:gd name="T11" fmla="*/ 1 h 48"/>
                <a:gd name="T12" fmla="*/ 23 w 33"/>
                <a:gd name="T13" fmla="*/ 3 h 48"/>
                <a:gd name="T14" fmla="*/ 1 w 33"/>
                <a:gd name="T15" fmla="*/ 40 h 48"/>
                <a:gd name="T16" fmla="*/ 3 w 33"/>
                <a:gd name="T17" fmla="*/ 4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48">
                  <a:moveTo>
                    <a:pt x="3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5" y="48"/>
                    <a:pt x="8" y="47"/>
                    <a:pt x="9" y="45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6"/>
                    <a:pt x="32" y="2"/>
                    <a:pt x="29" y="1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7" y="0"/>
                    <a:pt x="24" y="1"/>
                    <a:pt x="23" y="3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0" y="42"/>
                    <a:pt x="0" y="46"/>
                    <a:pt x="3" y="47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8" name="ísľïḍê">
              <a:extLst>
                <a:ext uri="{FF2B5EF4-FFF2-40B4-BE49-F238E27FC236}">
                  <a16:creationId xmlns="" xmlns:a16="http://schemas.microsoft.com/office/drawing/2014/main" id="{5B4EF4C4-EDD6-4FBC-B6C5-03A456E0EFBE}"/>
                </a:ext>
              </a:extLst>
            </p:cNvPr>
            <p:cNvSpPr/>
            <p:nvPr/>
          </p:nvSpPr>
          <p:spPr bwMode="auto">
            <a:xfrm>
              <a:off x="7383096" y="2225957"/>
              <a:ext cx="100350" cy="148343"/>
            </a:xfrm>
            <a:custGeom>
              <a:avLst/>
              <a:gdLst>
                <a:gd name="T0" fmla="*/ 3 w 33"/>
                <a:gd name="T1" fmla="*/ 47 h 49"/>
                <a:gd name="T2" fmla="*/ 3 w 33"/>
                <a:gd name="T3" fmla="*/ 47 h 49"/>
                <a:gd name="T4" fmla="*/ 10 w 33"/>
                <a:gd name="T5" fmla="*/ 46 h 49"/>
                <a:gd name="T6" fmla="*/ 31 w 33"/>
                <a:gd name="T7" fmla="*/ 8 h 49"/>
                <a:gd name="T8" fmla="*/ 30 w 33"/>
                <a:gd name="T9" fmla="*/ 2 h 49"/>
                <a:gd name="T10" fmla="*/ 30 w 33"/>
                <a:gd name="T11" fmla="*/ 2 h 49"/>
                <a:gd name="T12" fmla="*/ 23 w 33"/>
                <a:gd name="T13" fmla="*/ 4 h 49"/>
                <a:gd name="T14" fmla="*/ 1 w 33"/>
                <a:gd name="T15" fmla="*/ 41 h 49"/>
                <a:gd name="T16" fmla="*/ 3 w 33"/>
                <a:gd name="T17" fmla="*/ 4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49">
                  <a:moveTo>
                    <a:pt x="3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5" y="49"/>
                    <a:pt x="8" y="48"/>
                    <a:pt x="10" y="4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6"/>
                    <a:pt x="32" y="3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27" y="0"/>
                    <a:pt x="24" y="1"/>
                    <a:pt x="23" y="4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0" y="43"/>
                    <a:pt x="1" y="46"/>
                    <a:pt x="3" y="47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9" name="ïṥľîdè">
              <a:extLst>
                <a:ext uri="{FF2B5EF4-FFF2-40B4-BE49-F238E27FC236}">
                  <a16:creationId xmlns="" xmlns:a16="http://schemas.microsoft.com/office/drawing/2014/main" id="{A852537C-9881-4E35-8747-B8869D29FBE5}"/>
                </a:ext>
              </a:extLst>
            </p:cNvPr>
            <p:cNvSpPr/>
            <p:nvPr/>
          </p:nvSpPr>
          <p:spPr bwMode="auto">
            <a:xfrm>
              <a:off x="7343829" y="2214323"/>
              <a:ext cx="100350" cy="146889"/>
            </a:xfrm>
            <a:custGeom>
              <a:avLst/>
              <a:gdLst>
                <a:gd name="T0" fmla="*/ 3 w 33"/>
                <a:gd name="T1" fmla="*/ 47 h 49"/>
                <a:gd name="T2" fmla="*/ 3 w 33"/>
                <a:gd name="T3" fmla="*/ 47 h 49"/>
                <a:gd name="T4" fmla="*/ 10 w 33"/>
                <a:gd name="T5" fmla="*/ 46 h 49"/>
                <a:gd name="T6" fmla="*/ 32 w 33"/>
                <a:gd name="T7" fmla="*/ 8 h 49"/>
                <a:gd name="T8" fmla="*/ 30 w 33"/>
                <a:gd name="T9" fmla="*/ 2 h 49"/>
                <a:gd name="T10" fmla="*/ 30 w 33"/>
                <a:gd name="T11" fmla="*/ 2 h 49"/>
                <a:gd name="T12" fmla="*/ 23 w 33"/>
                <a:gd name="T13" fmla="*/ 3 h 49"/>
                <a:gd name="T14" fmla="*/ 1 w 33"/>
                <a:gd name="T15" fmla="*/ 41 h 49"/>
                <a:gd name="T16" fmla="*/ 3 w 33"/>
                <a:gd name="T17" fmla="*/ 4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49">
                  <a:moveTo>
                    <a:pt x="3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6" y="49"/>
                    <a:pt x="9" y="48"/>
                    <a:pt x="10" y="46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3" y="6"/>
                    <a:pt x="32" y="3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28" y="0"/>
                    <a:pt x="25" y="1"/>
                    <a:pt x="23" y="3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0" y="43"/>
                    <a:pt x="1" y="46"/>
                    <a:pt x="3" y="47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0" name="iṧḻïdê">
              <a:extLst>
                <a:ext uri="{FF2B5EF4-FFF2-40B4-BE49-F238E27FC236}">
                  <a16:creationId xmlns="" xmlns:a16="http://schemas.microsoft.com/office/drawing/2014/main" id="{00369752-683A-4792-B9BD-6917E4F0D9AC}"/>
                </a:ext>
              </a:extLst>
            </p:cNvPr>
            <p:cNvSpPr/>
            <p:nvPr/>
          </p:nvSpPr>
          <p:spPr bwMode="auto">
            <a:xfrm>
              <a:off x="7319104" y="2177963"/>
              <a:ext cx="100350" cy="146889"/>
            </a:xfrm>
            <a:custGeom>
              <a:avLst/>
              <a:gdLst>
                <a:gd name="T0" fmla="*/ 3 w 33"/>
                <a:gd name="T1" fmla="*/ 47 h 49"/>
                <a:gd name="T2" fmla="*/ 3 w 33"/>
                <a:gd name="T3" fmla="*/ 47 h 49"/>
                <a:gd name="T4" fmla="*/ 10 w 33"/>
                <a:gd name="T5" fmla="*/ 45 h 49"/>
                <a:gd name="T6" fmla="*/ 32 w 33"/>
                <a:gd name="T7" fmla="*/ 8 h 49"/>
                <a:gd name="T8" fmla="*/ 30 w 33"/>
                <a:gd name="T9" fmla="*/ 1 h 49"/>
                <a:gd name="T10" fmla="*/ 30 w 33"/>
                <a:gd name="T11" fmla="*/ 1 h 49"/>
                <a:gd name="T12" fmla="*/ 23 w 33"/>
                <a:gd name="T13" fmla="*/ 3 h 49"/>
                <a:gd name="T14" fmla="*/ 1 w 33"/>
                <a:gd name="T15" fmla="*/ 40 h 49"/>
                <a:gd name="T16" fmla="*/ 3 w 33"/>
                <a:gd name="T17" fmla="*/ 4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49">
                  <a:moveTo>
                    <a:pt x="3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6" y="49"/>
                    <a:pt x="9" y="48"/>
                    <a:pt x="10" y="45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3" y="6"/>
                    <a:pt x="32" y="3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8" y="0"/>
                    <a:pt x="25" y="1"/>
                    <a:pt x="23" y="3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0" y="43"/>
                    <a:pt x="1" y="46"/>
                    <a:pt x="3" y="47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1" name="ïšḻïďé">
              <a:extLst>
                <a:ext uri="{FF2B5EF4-FFF2-40B4-BE49-F238E27FC236}">
                  <a16:creationId xmlns="" xmlns:a16="http://schemas.microsoft.com/office/drawing/2014/main" id="{B8591CFD-AD41-4FB4-84A3-6A1DB3102F43}"/>
                </a:ext>
              </a:extLst>
            </p:cNvPr>
            <p:cNvSpPr/>
            <p:nvPr/>
          </p:nvSpPr>
          <p:spPr bwMode="auto">
            <a:xfrm>
              <a:off x="7343829" y="2138697"/>
              <a:ext cx="100350" cy="56720"/>
            </a:xfrm>
            <a:custGeom>
              <a:avLst/>
              <a:gdLst>
                <a:gd name="T0" fmla="*/ 1 w 33"/>
                <a:gd name="T1" fmla="*/ 13 h 19"/>
                <a:gd name="T2" fmla="*/ 1 w 33"/>
                <a:gd name="T3" fmla="*/ 13 h 19"/>
                <a:gd name="T4" fmla="*/ 9 w 33"/>
                <a:gd name="T5" fmla="*/ 18 h 19"/>
                <a:gd name="T6" fmla="*/ 27 w 33"/>
                <a:gd name="T7" fmla="*/ 13 h 19"/>
                <a:gd name="T8" fmla="*/ 32 w 33"/>
                <a:gd name="T9" fmla="*/ 5 h 19"/>
                <a:gd name="T10" fmla="*/ 32 w 33"/>
                <a:gd name="T11" fmla="*/ 5 h 19"/>
                <a:gd name="T12" fmla="*/ 24 w 33"/>
                <a:gd name="T13" fmla="*/ 1 h 19"/>
                <a:gd name="T14" fmla="*/ 6 w 33"/>
                <a:gd name="T15" fmla="*/ 6 h 19"/>
                <a:gd name="T16" fmla="*/ 1 w 33"/>
                <a:gd name="T17" fmla="*/ 1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19"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2" y="17"/>
                    <a:pt x="6" y="19"/>
                    <a:pt x="9" y="18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31" y="12"/>
                    <a:pt x="33" y="9"/>
                    <a:pt x="32" y="5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1" y="2"/>
                    <a:pt x="27" y="0"/>
                    <a:pt x="24" y="1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2" y="7"/>
                    <a:pt x="0" y="10"/>
                    <a:pt x="1" y="13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2" name="íśḻiḋê">
              <a:extLst>
                <a:ext uri="{FF2B5EF4-FFF2-40B4-BE49-F238E27FC236}">
                  <a16:creationId xmlns="" xmlns:a16="http://schemas.microsoft.com/office/drawing/2014/main" id="{7BF79EEC-BDD7-467D-A439-C391B10609F3}"/>
                </a:ext>
              </a:extLst>
            </p:cNvPr>
            <p:cNvSpPr/>
            <p:nvPr/>
          </p:nvSpPr>
          <p:spPr bwMode="auto">
            <a:xfrm>
              <a:off x="7377278" y="2116881"/>
              <a:ext cx="174521" cy="178885"/>
            </a:xfrm>
            <a:custGeom>
              <a:avLst/>
              <a:gdLst>
                <a:gd name="T0" fmla="*/ 40 w 58"/>
                <a:gd name="T1" fmla="*/ 6 h 59"/>
                <a:gd name="T2" fmla="*/ 44 w 58"/>
                <a:gd name="T3" fmla="*/ 8 h 59"/>
                <a:gd name="T4" fmla="*/ 52 w 58"/>
                <a:gd name="T5" fmla="*/ 39 h 59"/>
                <a:gd name="T6" fmla="*/ 48 w 58"/>
                <a:gd name="T7" fmla="*/ 45 h 59"/>
                <a:gd name="T8" fmla="*/ 18 w 58"/>
                <a:gd name="T9" fmla="*/ 53 h 59"/>
                <a:gd name="T10" fmla="*/ 14 w 58"/>
                <a:gd name="T11" fmla="*/ 51 h 59"/>
                <a:gd name="T12" fmla="*/ 6 w 58"/>
                <a:gd name="T13" fmla="*/ 20 h 59"/>
                <a:gd name="T14" fmla="*/ 10 w 58"/>
                <a:gd name="T15" fmla="*/ 14 h 59"/>
                <a:gd name="T16" fmla="*/ 40 w 58"/>
                <a:gd name="T17" fmla="*/ 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59">
                  <a:moveTo>
                    <a:pt x="40" y="6"/>
                  </a:moveTo>
                  <a:cubicBezTo>
                    <a:pt x="44" y="8"/>
                    <a:pt x="44" y="8"/>
                    <a:pt x="44" y="8"/>
                  </a:cubicBezTo>
                  <a:cubicBezTo>
                    <a:pt x="55" y="14"/>
                    <a:pt x="58" y="28"/>
                    <a:pt x="52" y="39"/>
                  </a:cubicBezTo>
                  <a:cubicBezTo>
                    <a:pt x="48" y="45"/>
                    <a:pt x="48" y="45"/>
                    <a:pt x="48" y="45"/>
                  </a:cubicBezTo>
                  <a:cubicBezTo>
                    <a:pt x="42" y="56"/>
                    <a:pt x="28" y="59"/>
                    <a:pt x="18" y="53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3" y="45"/>
                    <a:pt x="0" y="31"/>
                    <a:pt x="6" y="20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6" y="3"/>
                    <a:pt x="30" y="0"/>
                    <a:pt x="40" y="6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3" name="i$ľîde">
              <a:extLst>
                <a:ext uri="{FF2B5EF4-FFF2-40B4-BE49-F238E27FC236}">
                  <a16:creationId xmlns="" xmlns:a16="http://schemas.microsoft.com/office/drawing/2014/main" id="{BE4561E6-422C-4B13-800A-9EAEAB6359CF}"/>
                </a:ext>
              </a:extLst>
            </p:cNvPr>
            <p:cNvSpPr/>
            <p:nvPr/>
          </p:nvSpPr>
          <p:spPr bwMode="auto">
            <a:xfrm>
              <a:off x="6908979" y="1398434"/>
              <a:ext cx="737354" cy="383947"/>
            </a:xfrm>
            <a:prstGeom prst="ellipse">
              <a:avLst/>
            </a:pr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4" name="îṧlíde">
              <a:extLst>
                <a:ext uri="{FF2B5EF4-FFF2-40B4-BE49-F238E27FC236}">
                  <a16:creationId xmlns="" xmlns:a16="http://schemas.microsoft.com/office/drawing/2014/main" id="{0F65ABB6-2B6B-4992-9C5C-97D3A121D2F3}"/>
                </a:ext>
              </a:extLst>
            </p:cNvPr>
            <p:cNvSpPr/>
            <p:nvPr/>
          </p:nvSpPr>
          <p:spPr bwMode="auto">
            <a:xfrm>
              <a:off x="7234752" y="1715482"/>
              <a:ext cx="81443" cy="78535"/>
            </a:xfrm>
            <a:custGeom>
              <a:avLst/>
              <a:gdLst>
                <a:gd name="T0" fmla="*/ 14 w 27"/>
                <a:gd name="T1" fmla="*/ 26 h 26"/>
                <a:gd name="T2" fmla="*/ 14 w 27"/>
                <a:gd name="T3" fmla="*/ 26 h 26"/>
                <a:gd name="T4" fmla="*/ 0 w 27"/>
                <a:gd name="T5" fmla="*/ 13 h 26"/>
                <a:gd name="T6" fmla="*/ 0 w 27"/>
                <a:gd name="T7" fmla="*/ 13 h 26"/>
                <a:gd name="T8" fmla="*/ 14 w 27"/>
                <a:gd name="T9" fmla="*/ 0 h 26"/>
                <a:gd name="T10" fmla="*/ 14 w 27"/>
                <a:gd name="T11" fmla="*/ 0 h 26"/>
                <a:gd name="T12" fmla="*/ 27 w 27"/>
                <a:gd name="T13" fmla="*/ 13 h 26"/>
                <a:gd name="T14" fmla="*/ 27 w 27"/>
                <a:gd name="T15" fmla="*/ 13 h 26"/>
                <a:gd name="T16" fmla="*/ 14 w 27"/>
                <a:gd name="T1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4" y="26"/>
                  </a:moveTo>
                  <a:cubicBezTo>
                    <a:pt x="14" y="26"/>
                    <a:pt x="14" y="26"/>
                    <a:pt x="14" y="26"/>
                  </a:cubicBezTo>
                  <a:cubicBezTo>
                    <a:pt x="6" y="26"/>
                    <a:pt x="0" y="20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21" y="0"/>
                    <a:pt x="27" y="6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20"/>
                    <a:pt x="21" y="26"/>
                    <a:pt x="14" y="26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5" name="íşḷíḓe">
              <a:extLst>
                <a:ext uri="{FF2B5EF4-FFF2-40B4-BE49-F238E27FC236}">
                  <a16:creationId xmlns="" xmlns:a16="http://schemas.microsoft.com/office/drawing/2014/main" id="{597B2537-C02C-43D4-9E29-0DBD5B744F65}"/>
                </a:ext>
              </a:extLst>
            </p:cNvPr>
            <p:cNvSpPr/>
            <p:nvPr/>
          </p:nvSpPr>
          <p:spPr bwMode="auto">
            <a:xfrm>
              <a:off x="7083500" y="1325717"/>
              <a:ext cx="386856" cy="440667"/>
            </a:xfrm>
            <a:custGeom>
              <a:avLst/>
              <a:gdLst>
                <a:gd name="T0" fmla="*/ 68 w 128"/>
                <a:gd name="T1" fmla="*/ 146 h 146"/>
                <a:gd name="T2" fmla="*/ 61 w 128"/>
                <a:gd name="T3" fmla="*/ 146 h 146"/>
                <a:gd name="T4" fmla="*/ 0 w 128"/>
                <a:gd name="T5" fmla="*/ 85 h 146"/>
                <a:gd name="T6" fmla="*/ 0 w 128"/>
                <a:gd name="T7" fmla="*/ 60 h 146"/>
                <a:gd name="T8" fmla="*/ 61 w 128"/>
                <a:gd name="T9" fmla="*/ 0 h 146"/>
                <a:gd name="T10" fmla="*/ 68 w 128"/>
                <a:gd name="T11" fmla="*/ 0 h 146"/>
                <a:gd name="T12" fmla="*/ 128 w 128"/>
                <a:gd name="T13" fmla="*/ 60 h 146"/>
                <a:gd name="T14" fmla="*/ 128 w 128"/>
                <a:gd name="T15" fmla="*/ 85 h 146"/>
                <a:gd name="T16" fmla="*/ 68 w 128"/>
                <a:gd name="T17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8" h="146">
                  <a:moveTo>
                    <a:pt x="68" y="146"/>
                  </a:moveTo>
                  <a:cubicBezTo>
                    <a:pt x="61" y="146"/>
                    <a:pt x="61" y="146"/>
                    <a:pt x="61" y="146"/>
                  </a:cubicBezTo>
                  <a:cubicBezTo>
                    <a:pt x="27" y="146"/>
                    <a:pt x="0" y="119"/>
                    <a:pt x="0" y="85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27"/>
                    <a:pt x="27" y="0"/>
                    <a:pt x="61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101" y="0"/>
                    <a:pt x="128" y="27"/>
                    <a:pt x="128" y="60"/>
                  </a:cubicBezTo>
                  <a:cubicBezTo>
                    <a:pt x="128" y="85"/>
                    <a:pt x="128" y="85"/>
                    <a:pt x="128" y="85"/>
                  </a:cubicBezTo>
                  <a:cubicBezTo>
                    <a:pt x="128" y="119"/>
                    <a:pt x="101" y="146"/>
                    <a:pt x="68" y="146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6" name="ïṧḻïďé">
              <a:extLst>
                <a:ext uri="{FF2B5EF4-FFF2-40B4-BE49-F238E27FC236}">
                  <a16:creationId xmlns="" xmlns:a16="http://schemas.microsoft.com/office/drawing/2014/main" id="{6F9D6803-5792-4788-9505-5C55EADF76A1}"/>
                </a:ext>
              </a:extLst>
            </p:cNvPr>
            <p:cNvSpPr/>
            <p:nvPr/>
          </p:nvSpPr>
          <p:spPr bwMode="auto">
            <a:xfrm>
              <a:off x="7041325" y="1513328"/>
              <a:ext cx="69809" cy="103259"/>
            </a:xfrm>
            <a:custGeom>
              <a:avLst/>
              <a:gdLst>
                <a:gd name="T0" fmla="*/ 16 w 23"/>
                <a:gd name="T1" fmla="*/ 33 h 34"/>
                <a:gd name="T2" fmla="*/ 16 w 23"/>
                <a:gd name="T3" fmla="*/ 33 h 34"/>
                <a:gd name="T4" fmla="*/ 5 w 23"/>
                <a:gd name="T5" fmla="*/ 27 h 34"/>
                <a:gd name="T6" fmla="*/ 1 w 23"/>
                <a:gd name="T7" fmla="*/ 12 h 34"/>
                <a:gd name="T8" fmla="*/ 7 w 23"/>
                <a:gd name="T9" fmla="*/ 2 h 34"/>
                <a:gd name="T10" fmla="*/ 7 w 23"/>
                <a:gd name="T11" fmla="*/ 2 h 34"/>
                <a:gd name="T12" fmla="*/ 18 w 23"/>
                <a:gd name="T13" fmla="*/ 8 h 34"/>
                <a:gd name="T14" fmla="*/ 22 w 23"/>
                <a:gd name="T15" fmla="*/ 22 h 34"/>
                <a:gd name="T16" fmla="*/ 16 w 23"/>
                <a:gd name="T17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34">
                  <a:moveTo>
                    <a:pt x="16" y="33"/>
                  </a:moveTo>
                  <a:cubicBezTo>
                    <a:pt x="16" y="33"/>
                    <a:pt x="16" y="33"/>
                    <a:pt x="16" y="33"/>
                  </a:cubicBezTo>
                  <a:cubicBezTo>
                    <a:pt x="12" y="34"/>
                    <a:pt x="7" y="32"/>
                    <a:pt x="5" y="27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8"/>
                    <a:pt x="2" y="3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12" y="0"/>
                    <a:pt x="16" y="3"/>
                    <a:pt x="18" y="8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3" y="27"/>
                    <a:pt x="21" y="32"/>
                    <a:pt x="16" y="33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7" name="ïṣlîḍe">
              <a:extLst>
                <a:ext uri="{FF2B5EF4-FFF2-40B4-BE49-F238E27FC236}">
                  <a16:creationId xmlns="" xmlns:a16="http://schemas.microsoft.com/office/drawing/2014/main" id="{45E93CB1-DCF7-431C-9BBF-67067CC026F8}"/>
                </a:ext>
              </a:extLst>
            </p:cNvPr>
            <p:cNvSpPr/>
            <p:nvPr/>
          </p:nvSpPr>
          <p:spPr bwMode="auto">
            <a:xfrm>
              <a:off x="7444178" y="1513328"/>
              <a:ext cx="68355" cy="103259"/>
            </a:xfrm>
            <a:custGeom>
              <a:avLst/>
              <a:gdLst>
                <a:gd name="T0" fmla="*/ 16 w 23"/>
                <a:gd name="T1" fmla="*/ 2 h 34"/>
                <a:gd name="T2" fmla="*/ 16 w 23"/>
                <a:gd name="T3" fmla="*/ 2 h 34"/>
                <a:gd name="T4" fmla="*/ 5 w 23"/>
                <a:gd name="T5" fmla="*/ 8 h 34"/>
                <a:gd name="T6" fmla="*/ 1 w 23"/>
                <a:gd name="T7" fmla="*/ 22 h 34"/>
                <a:gd name="T8" fmla="*/ 7 w 23"/>
                <a:gd name="T9" fmla="*/ 33 h 34"/>
                <a:gd name="T10" fmla="*/ 7 w 23"/>
                <a:gd name="T11" fmla="*/ 33 h 34"/>
                <a:gd name="T12" fmla="*/ 18 w 23"/>
                <a:gd name="T13" fmla="*/ 27 h 34"/>
                <a:gd name="T14" fmla="*/ 22 w 23"/>
                <a:gd name="T15" fmla="*/ 12 h 34"/>
                <a:gd name="T16" fmla="*/ 16 w 23"/>
                <a:gd name="T17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34">
                  <a:moveTo>
                    <a:pt x="16" y="2"/>
                  </a:moveTo>
                  <a:cubicBezTo>
                    <a:pt x="16" y="2"/>
                    <a:pt x="16" y="2"/>
                    <a:pt x="16" y="2"/>
                  </a:cubicBezTo>
                  <a:cubicBezTo>
                    <a:pt x="12" y="0"/>
                    <a:pt x="7" y="3"/>
                    <a:pt x="5" y="8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27"/>
                    <a:pt x="2" y="32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12" y="34"/>
                    <a:pt x="16" y="32"/>
                    <a:pt x="18" y="27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3" y="8"/>
                    <a:pt x="21" y="3"/>
                    <a:pt x="16" y="2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8" name="ïşlîḑê">
              <a:extLst>
                <a:ext uri="{FF2B5EF4-FFF2-40B4-BE49-F238E27FC236}">
                  <a16:creationId xmlns="" xmlns:a16="http://schemas.microsoft.com/office/drawing/2014/main" id="{54B69C5F-43DE-4C37-BD8C-9E900A007F29}"/>
                </a:ext>
              </a:extLst>
            </p:cNvPr>
            <p:cNvSpPr/>
            <p:nvPr/>
          </p:nvSpPr>
          <p:spPr bwMode="auto">
            <a:xfrm>
              <a:off x="7083500" y="1308265"/>
              <a:ext cx="386856" cy="415943"/>
            </a:xfrm>
            <a:custGeom>
              <a:avLst/>
              <a:gdLst>
                <a:gd name="T0" fmla="*/ 66 w 128"/>
                <a:gd name="T1" fmla="*/ 138 h 138"/>
                <a:gd name="T2" fmla="*/ 63 w 128"/>
                <a:gd name="T3" fmla="*/ 138 h 138"/>
                <a:gd name="T4" fmla="*/ 0 w 128"/>
                <a:gd name="T5" fmla="*/ 82 h 138"/>
                <a:gd name="T6" fmla="*/ 0 w 128"/>
                <a:gd name="T7" fmla="*/ 65 h 138"/>
                <a:gd name="T8" fmla="*/ 63 w 128"/>
                <a:gd name="T9" fmla="*/ 0 h 138"/>
                <a:gd name="T10" fmla="*/ 66 w 128"/>
                <a:gd name="T11" fmla="*/ 0 h 138"/>
                <a:gd name="T12" fmla="*/ 128 w 128"/>
                <a:gd name="T13" fmla="*/ 65 h 138"/>
                <a:gd name="T14" fmla="*/ 128 w 128"/>
                <a:gd name="T15" fmla="*/ 82 h 138"/>
                <a:gd name="T16" fmla="*/ 66 w 128"/>
                <a:gd name="T17" fmla="*/ 13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8" h="138">
                  <a:moveTo>
                    <a:pt x="66" y="138"/>
                  </a:moveTo>
                  <a:cubicBezTo>
                    <a:pt x="63" y="138"/>
                    <a:pt x="63" y="138"/>
                    <a:pt x="63" y="138"/>
                  </a:cubicBezTo>
                  <a:cubicBezTo>
                    <a:pt x="28" y="138"/>
                    <a:pt x="0" y="119"/>
                    <a:pt x="0" y="82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29"/>
                    <a:pt x="28" y="0"/>
                    <a:pt x="63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100" y="0"/>
                    <a:pt x="128" y="29"/>
                    <a:pt x="128" y="65"/>
                  </a:cubicBezTo>
                  <a:cubicBezTo>
                    <a:pt x="128" y="82"/>
                    <a:pt x="128" y="82"/>
                    <a:pt x="128" y="82"/>
                  </a:cubicBezTo>
                  <a:cubicBezTo>
                    <a:pt x="128" y="119"/>
                    <a:pt x="100" y="138"/>
                    <a:pt x="66" y="138"/>
                  </a:cubicBezTo>
                  <a:close/>
                </a:path>
              </a:pathLst>
            </a:custGeom>
            <a:solidFill>
              <a:srgbClr val="A67A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9" name="ïṩḷîḋè">
              <a:extLst>
                <a:ext uri="{FF2B5EF4-FFF2-40B4-BE49-F238E27FC236}">
                  <a16:creationId xmlns="" xmlns:a16="http://schemas.microsoft.com/office/drawing/2014/main" id="{0B7FE9F3-0429-4B8D-B8EF-FF9C50DFF79A}"/>
                </a:ext>
              </a:extLst>
            </p:cNvPr>
            <p:cNvSpPr/>
            <p:nvPr/>
          </p:nvSpPr>
          <p:spPr bwMode="auto">
            <a:xfrm>
              <a:off x="6791178" y="2211414"/>
              <a:ext cx="62537" cy="159978"/>
            </a:xfrm>
            <a:custGeom>
              <a:avLst/>
              <a:gdLst>
                <a:gd name="T0" fmla="*/ 17 w 21"/>
                <a:gd name="T1" fmla="*/ 53 h 53"/>
                <a:gd name="T2" fmla="*/ 17 w 21"/>
                <a:gd name="T3" fmla="*/ 53 h 53"/>
                <a:gd name="T4" fmla="*/ 11 w 21"/>
                <a:gd name="T5" fmla="*/ 49 h 53"/>
                <a:gd name="T6" fmla="*/ 1 w 21"/>
                <a:gd name="T7" fmla="*/ 7 h 53"/>
                <a:gd name="T8" fmla="*/ 5 w 21"/>
                <a:gd name="T9" fmla="*/ 1 h 53"/>
                <a:gd name="T10" fmla="*/ 5 w 21"/>
                <a:gd name="T11" fmla="*/ 1 h 53"/>
                <a:gd name="T12" fmla="*/ 11 w 21"/>
                <a:gd name="T13" fmla="*/ 5 h 53"/>
                <a:gd name="T14" fmla="*/ 20 w 21"/>
                <a:gd name="T15" fmla="*/ 47 h 53"/>
                <a:gd name="T16" fmla="*/ 17 w 21"/>
                <a:gd name="T1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53">
                  <a:moveTo>
                    <a:pt x="17" y="53"/>
                  </a:moveTo>
                  <a:cubicBezTo>
                    <a:pt x="17" y="53"/>
                    <a:pt x="17" y="53"/>
                    <a:pt x="17" y="53"/>
                  </a:cubicBezTo>
                  <a:cubicBezTo>
                    <a:pt x="14" y="53"/>
                    <a:pt x="12" y="52"/>
                    <a:pt x="11" y="49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4"/>
                    <a:pt x="2" y="2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7" y="0"/>
                    <a:pt x="10" y="2"/>
                    <a:pt x="11" y="5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21" y="49"/>
                    <a:pt x="19" y="52"/>
                    <a:pt x="17" y="53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0" name="îśḷïḍê">
              <a:extLst>
                <a:ext uri="{FF2B5EF4-FFF2-40B4-BE49-F238E27FC236}">
                  <a16:creationId xmlns="" xmlns:a16="http://schemas.microsoft.com/office/drawing/2014/main" id="{576F7B4A-1E5B-41A8-9B05-9144A758D261}"/>
                </a:ext>
              </a:extLst>
            </p:cNvPr>
            <p:cNvSpPr/>
            <p:nvPr/>
          </p:nvSpPr>
          <p:spPr bwMode="auto">
            <a:xfrm>
              <a:off x="6836262" y="2223049"/>
              <a:ext cx="61083" cy="159978"/>
            </a:xfrm>
            <a:custGeom>
              <a:avLst/>
              <a:gdLst>
                <a:gd name="T0" fmla="*/ 16 w 20"/>
                <a:gd name="T1" fmla="*/ 53 h 53"/>
                <a:gd name="T2" fmla="*/ 16 w 20"/>
                <a:gd name="T3" fmla="*/ 53 h 53"/>
                <a:gd name="T4" fmla="*/ 10 w 20"/>
                <a:gd name="T5" fmla="*/ 49 h 53"/>
                <a:gd name="T6" fmla="*/ 0 w 20"/>
                <a:gd name="T7" fmla="*/ 7 h 53"/>
                <a:gd name="T8" fmla="*/ 4 w 20"/>
                <a:gd name="T9" fmla="*/ 1 h 53"/>
                <a:gd name="T10" fmla="*/ 4 w 20"/>
                <a:gd name="T11" fmla="*/ 1 h 53"/>
                <a:gd name="T12" fmla="*/ 10 w 20"/>
                <a:gd name="T13" fmla="*/ 5 h 53"/>
                <a:gd name="T14" fmla="*/ 20 w 20"/>
                <a:gd name="T15" fmla="*/ 47 h 53"/>
                <a:gd name="T16" fmla="*/ 16 w 20"/>
                <a:gd name="T1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53">
                  <a:moveTo>
                    <a:pt x="16" y="53"/>
                  </a:moveTo>
                  <a:cubicBezTo>
                    <a:pt x="16" y="53"/>
                    <a:pt x="16" y="53"/>
                    <a:pt x="16" y="53"/>
                  </a:cubicBezTo>
                  <a:cubicBezTo>
                    <a:pt x="13" y="53"/>
                    <a:pt x="11" y="52"/>
                    <a:pt x="10" y="49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1" y="2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7" y="0"/>
                    <a:pt x="9" y="2"/>
                    <a:pt x="10" y="5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20" y="49"/>
                    <a:pt x="19" y="52"/>
                    <a:pt x="16" y="53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1" name="ïşļîdé">
              <a:extLst>
                <a:ext uri="{FF2B5EF4-FFF2-40B4-BE49-F238E27FC236}">
                  <a16:creationId xmlns="" xmlns:a16="http://schemas.microsoft.com/office/drawing/2014/main" id="{D2395D12-7BB4-4F62-B333-87DF9F4197C5}"/>
                </a:ext>
              </a:extLst>
            </p:cNvPr>
            <p:cNvSpPr/>
            <p:nvPr/>
          </p:nvSpPr>
          <p:spPr bwMode="auto">
            <a:xfrm>
              <a:off x="6875530" y="2223049"/>
              <a:ext cx="63991" cy="159978"/>
            </a:xfrm>
            <a:custGeom>
              <a:avLst/>
              <a:gdLst>
                <a:gd name="T0" fmla="*/ 16 w 21"/>
                <a:gd name="T1" fmla="*/ 52 h 53"/>
                <a:gd name="T2" fmla="*/ 16 w 21"/>
                <a:gd name="T3" fmla="*/ 52 h 53"/>
                <a:gd name="T4" fmla="*/ 10 w 21"/>
                <a:gd name="T5" fmla="*/ 49 h 53"/>
                <a:gd name="T6" fmla="*/ 1 w 21"/>
                <a:gd name="T7" fmla="*/ 7 h 53"/>
                <a:gd name="T8" fmla="*/ 4 w 21"/>
                <a:gd name="T9" fmla="*/ 1 h 53"/>
                <a:gd name="T10" fmla="*/ 4 w 21"/>
                <a:gd name="T11" fmla="*/ 1 h 53"/>
                <a:gd name="T12" fmla="*/ 10 w 21"/>
                <a:gd name="T13" fmla="*/ 4 h 53"/>
                <a:gd name="T14" fmla="*/ 20 w 21"/>
                <a:gd name="T15" fmla="*/ 46 h 53"/>
                <a:gd name="T16" fmla="*/ 16 w 21"/>
                <a:gd name="T17" fmla="*/ 5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53">
                  <a:moveTo>
                    <a:pt x="16" y="52"/>
                  </a:moveTo>
                  <a:cubicBezTo>
                    <a:pt x="16" y="52"/>
                    <a:pt x="16" y="52"/>
                    <a:pt x="16" y="52"/>
                  </a:cubicBezTo>
                  <a:cubicBezTo>
                    <a:pt x="14" y="53"/>
                    <a:pt x="11" y="51"/>
                    <a:pt x="10" y="49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4"/>
                    <a:pt x="2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7" y="0"/>
                    <a:pt x="10" y="2"/>
                    <a:pt x="10" y="4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1" y="49"/>
                    <a:pt x="19" y="52"/>
                    <a:pt x="16" y="52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2" name="ïslïďé">
              <a:extLst>
                <a:ext uri="{FF2B5EF4-FFF2-40B4-BE49-F238E27FC236}">
                  <a16:creationId xmlns="" xmlns:a16="http://schemas.microsoft.com/office/drawing/2014/main" id="{BE831E18-5456-44D5-B9C6-CACC54956A0D}"/>
                </a:ext>
              </a:extLst>
            </p:cNvPr>
            <p:cNvSpPr/>
            <p:nvPr/>
          </p:nvSpPr>
          <p:spPr bwMode="auto">
            <a:xfrm>
              <a:off x="6908979" y="2195416"/>
              <a:ext cx="63991" cy="159978"/>
            </a:xfrm>
            <a:custGeom>
              <a:avLst/>
              <a:gdLst>
                <a:gd name="T0" fmla="*/ 17 w 21"/>
                <a:gd name="T1" fmla="*/ 52 h 53"/>
                <a:gd name="T2" fmla="*/ 17 w 21"/>
                <a:gd name="T3" fmla="*/ 52 h 53"/>
                <a:gd name="T4" fmla="*/ 11 w 21"/>
                <a:gd name="T5" fmla="*/ 48 h 53"/>
                <a:gd name="T6" fmla="*/ 1 w 21"/>
                <a:gd name="T7" fmla="*/ 6 h 53"/>
                <a:gd name="T8" fmla="*/ 4 w 21"/>
                <a:gd name="T9" fmla="*/ 0 h 53"/>
                <a:gd name="T10" fmla="*/ 4 w 21"/>
                <a:gd name="T11" fmla="*/ 0 h 53"/>
                <a:gd name="T12" fmla="*/ 10 w 21"/>
                <a:gd name="T13" fmla="*/ 4 h 53"/>
                <a:gd name="T14" fmla="*/ 20 w 21"/>
                <a:gd name="T15" fmla="*/ 46 h 53"/>
                <a:gd name="T16" fmla="*/ 17 w 21"/>
                <a:gd name="T17" fmla="*/ 5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53">
                  <a:moveTo>
                    <a:pt x="17" y="52"/>
                  </a:moveTo>
                  <a:cubicBezTo>
                    <a:pt x="17" y="52"/>
                    <a:pt x="17" y="52"/>
                    <a:pt x="17" y="52"/>
                  </a:cubicBezTo>
                  <a:cubicBezTo>
                    <a:pt x="14" y="53"/>
                    <a:pt x="11" y="51"/>
                    <a:pt x="11" y="48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2" y="1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7" y="0"/>
                    <a:pt x="10" y="1"/>
                    <a:pt x="10" y="4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1" y="49"/>
                    <a:pt x="19" y="51"/>
                    <a:pt x="17" y="52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3" name="iSlíḑe">
              <a:extLst>
                <a:ext uri="{FF2B5EF4-FFF2-40B4-BE49-F238E27FC236}">
                  <a16:creationId xmlns="" xmlns:a16="http://schemas.microsoft.com/office/drawing/2014/main" id="{2F485724-DED6-4BD2-9770-BAE6E6D4F64F}"/>
                </a:ext>
              </a:extLst>
            </p:cNvPr>
            <p:cNvSpPr/>
            <p:nvPr/>
          </p:nvSpPr>
          <p:spPr bwMode="auto">
            <a:xfrm>
              <a:off x="6897344" y="2150331"/>
              <a:ext cx="90169" cy="72717"/>
            </a:xfrm>
            <a:custGeom>
              <a:avLst/>
              <a:gdLst>
                <a:gd name="T0" fmla="*/ 29 w 30"/>
                <a:gd name="T1" fmla="*/ 21 h 24"/>
                <a:gd name="T2" fmla="*/ 29 w 30"/>
                <a:gd name="T3" fmla="*/ 21 h 24"/>
                <a:gd name="T4" fmla="*/ 20 w 30"/>
                <a:gd name="T5" fmla="*/ 23 h 24"/>
                <a:gd name="T6" fmla="*/ 4 w 30"/>
                <a:gd name="T7" fmla="*/ 12 h 24"/>
                <a:gd name="T8" fmla="*/ 2 w 30"/>
                <a:gd name="T9" fmla="*/ 4 h 24"/>
                <a:gd name="T10" fmla="*/ 2 w 30"/>
                <a:gd name="T11" fmla="*/ 4 h 24"/>
                <a:gd name="T12" fmla="*/ 10 w 30"/>
                <a:gd name="T13" fmla="*/ 2 h 24"/>
                <a:gd name="T14" fmla="*/ 27 w 30"/>
                <a:gd name="T15" fmla="*/ 12 h 24"/>
                <a:gd name="T16" fmla="*/ 29 w 30"/>
                <a:gd name="T17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24">
                  <a:moveTo>
                    <a:pt x="29" y="21"/>
                  </a:moveTo>
                  <a:cubicBezTo>
                    <a:pt x="29" y="21"/>
                    <a:pt x="29" y="21"/>
                    <a:pt x="29" y="21"/>
                  </a:cubicBezTo>
                  <a:cubicBezTo>
                    <a:pt x="27" y="23"/>
                    <a:pt x="23" y="24"/>
                    <a:pt x="20" y="23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1" y="11"/>
                    <a:pt x="0" y="7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4" y="1"/>
                    <a:pt x="7" y="0"/>
                    <a:pt x="10" y="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9" y="14"/>
                    <a:pt x="30" y="18"/>
                    <a:pt x="29" y="21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4" name="ïṧľïḍe">
              <a:extLst>
                <a:ext uri="{FF2B5EF4-FFF2-40B4-BE49-F238E27FC236}">
                  <a16:creationId xmlns="" xmlns:a16="http://schemas.microsoft.com/office/drawing/2014/main" id="{ECECDA3E-24B2-4FB4-99D7-54C794CD60B9}"/>
                </a:ext>
              </a:extLst>
            </p:cNvPr>
            <p:cNvSpPr/>
            <p:nvPr/>
          </p:nvSpPr>
          <p:spPr bwMode="auto">
            <a:xfrm>
              <a:off x="6779543" y="2116881"/>
              <a:ext cx="165795" cy="175976"/>
            </a:xfrm>
            <a:custGeom>
              <a:avLst/>
              <a:gdLst>
                <a:gd name="T0" fmla="*/ 24 w 55"/>
                <a:gd name="T1" fmla="*/ 3 h 58"/>
                <a:gd name="T2" fmla="*/ 20 w 55"/>
                <a:gd name="T3" fmla="*/ 4 h 58"/>
                <a:gd name="T4" fmla="*/ 3 w 55"/>
                <a:gd name="T5" fmla="*/ 31 h 58"/>
                <a:gd name="T6" fmla="*/ 5 w 55"/>
                <a:gd name="T7" fmla="*/ 38 h 58"/>
                <a:gd name="T8" fmla="*/ 32 w 55"/>
                <a:gd name="T9" fmla="*/ 55 h 58"/>
                <a:gd name="T10" fmla="*/ 36 w 55"/>
                <a:gd name="T11" fmla="*/ 54 h 58"/>
                <a:gd name="T12" fmla="*/ 53 w 55"/>
                <a:gd name="T13" fmla="*/ 27 h 58"/>
                <a:gd name="T14" fmla="*/ 51 w 55"/>
                <a:gd name="T15" fmla="*/ 20 h 58"/>
                <a:gd name="T16" fmla="*/ 24 w 55"/>
                <a:gd name="T17" fmla="*/ 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8">
                  <a:moveTo>
                    <a:pt x="24" y="3"/>
                  </a:moveTo>
                  <a:cubicBezTo>
                    <a:pt x="20" y="4"/>
                    <a:pt x="20" y="4"/>
                    <a:pt x="20" y="4"/>
                  </a:cubicBezTo>
                  <a:cubicBezTo>
                    <a:pt x="8" y="7"/>
                    <a:pt x="0" y="19"/>
                    <a:pt x="3" y="31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8" y="50"/>
                    <a:pt x="20" y="58"/>
                    <a:pt x="32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48" y="51"/>
                    <a:pt x="55" y="39"/>
                    <a:pt x="53" y="27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48" y="8"/>
                    <a:pt x="36" y="0"/>
                    <a:pt x="24" y="3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5" name="î$ļîḍé">
              <a:extLst>
                <a:ext uri="{FF2B5EF4-FFF2-40B4-BE49-F238E27FC236}">
                  <a16:creationId xmlns="" xmlns:a16="http://schemas.microsoft.com/office/drawing/2014/main" id="{F4A2FC40-BD60-4B85-A511-48E0092A2A75}"/>
                </a:ext>
              </a:extLst>
            </p:cNvPr>
            <p:cNvSpPr/>
            <p:nvPr/>
          </p:nvSpPr>
          <p:spPr bwMode="auto">
            <a:xfrm>
              <a:off x="7447087" y="3867913"/>
              <a:ext cx="455211" cy="751897"/>
            </a:xfrm>
            <a:custGeom>
              <a:avLst/>
              <a:gdLst>
                <a:gd name="T0" fmla="*/ 0 w 151"/>
                <a:gd name="T1" fmla="*/ 233 h 249"/>
                <a:gd name="T2" fmla="*/ 0 w 151"/>
                <a:gd name="T3" fmla="*/ 15 h 249"/>
                <a:gd name="T4" fmla="*/ 16 w 151"/>
                <a:gd name="T5" fmla="*/ 0 h 249"/>
                <a:gd name="T6" fmla="*/ 135 w 151"/>
                <a:gd name="T7" fmla="*/ 0 h 249"/>
                <a:gd name="T8" fmla="*/ 151 w 151"/>
                <a:gd name="T9" fmla="*/ 15 h 249"/>
                <a:gd name="T10" fmla="*/ 151 w 151"/>
                <a:gd name="T11" fmla="*/ 233 h 249"/>
                <a:gd name="T12" fmla="*/ 135 w 151"/>
                <a:gd name="T13" fmla="*/ 249 h 249"/>
                <a:gd name="T14" fmla="*/ 16 w 151"/>
                <a:gd name="T15" fmla="*/ 249 h 249"/>
                <a:gd name="T16" fmla="*/ 0 w 151"/>
                <a:gd name="T17" fmla="*/ 233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1" h="249">
                  <a:moveTo>
                    <a:pt x="0" y="233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44" y="0"/>
                    <a:pt x="151" y="7"/>
                    <a:pt x="151" y="15"/>
                  </a:cubicBezTo>
                  <a:cubicBezTo>
                    <a:pt x="151" y="233"/>
                    <a:pt x="151" y="233"/>
                    <a:pt x="151" y="233"/>
                  </a:cubicBezTo>
                  <a:cubicBezTo>
                    <a:pt x="151" y="242"/>
                    <a:pt x="144" y="249"/>
                    <a:pt x="135" y="249"/>
                  </a:cubicBezTo>
                  <a:cubicBezTo>
                    <a:pt x="16" y="249"/>
                    <a:pt x="16" y="249"/>
                    <a:pt x="16" y="249"/>
                  </a:cubicBezTo>
                  <a:cubicBezTo>
                    <a:pt x="7" y="249"/>
                    <a:pt x="0" y="242"/>
                    <a:pt x="0" y="2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6" name="îşlíḓé">
              <a:extLst>
                <a:ext uri="{FF2B5EF4-FFF2-40B4-BE49-F238E27FC236}">
                  <a16:creationId xmlns="" xmlns:a16="http://schemas.microsoft.com/office/drawing/2014/main" id="{47A0AF45-8497-41DD-8B16-7C0055E88586}"/>
                </a:ext>
              </a:extLst>
            </p:cNvPr>
            <p:cNvSpPr/>
            <p:nvPr/>
          </p:nvSpPr>
          <p:spPr bwMode="auto">
            <a:xfrm>
              <a:off x="7287109" y="3867913"/>
              <a:ext cx="186156" cy="751897"/>
            </a:xfrm>
            <a:custGeom>
              <a:avLst/>
              <a:gdLst>
                <a:gd name="T0" fmla="*/ 0 w 62"/>
                <a:gd name="T1" fmla="*/ 239 h 249"/>
                <a:gd name="T2" fmla="*/ 0 w 62"/>
                <a:gd name="T3" fmla="*/ 10 h 249"/>
                <a:gd name="T4" fmla="*/ 10 w 62"/>
                <a:gd name="T5" fmla="*/ 0 h 249"/>
                <a:gd name="T6" fmla="*/ 52 w 62"/>
                <a:gd name="T7" fmla="*/ 0 h 249"/>
                <a:gd name="T8" fmla="*/ 62 w 62"/>
                <a:gd name="T9" fmla="*/ 10 h 249"/>
                <a:gd name="T10" fmla="*/ 62 w 62"/>
                <a:gd name="T11" fmla="*/ 239 h 249"/>
                <a:gd name="T12" fmla="*/ 52 w 62"/>
                <a:gd name="T13" fmla="*/ 249 h 249"/>
                <a:gd name="T14" fmla="*/ 10 w 62"/>
                <a:gd name="T15" fmla="*/ 249 h 249"/>
                <a:gd name="T16" fmla="*/ 0 w 62"/>
                <a:gd name="T17" fmla="*/ 23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249">
                  <a:moveTo>
                    <a:pt x="0" y="239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8" y="0"/>
                    <a:pt x="62" y="4"/>
                    <a:pt x="62" y="10"/>
                  </a:cubicBezTo>
                  <a:cubicBezTo>
                    <a:pt x="62" y="239"/>
                    <a:pt x="62" y="239"/>
                    <a:pt x="62" y="239"/>
                  </a:cubicBezTo>
                  <a:cubicBezTo>
                    <a:pt x="62" y="244"/>
                    <a:pt x="58" y="249"/>
                    <a:pt x="52" y="249"/>
                  </a:cubicBezTo>
                  <a:cubicBezTo>
                    <a:pt x="10" y="249"/>
                    <a:pt x="10" y="249"/>
                    <a:pt x="10" y="249"/>
                  </a:cubicBezTo>
                  <a:cubicBezTo>
                    <a:pt x="4" y="249"/>
                    <a:pt x="0" y="244"/>
                    <a:pt x="0" y="2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7" name="í$ḷïḓè">
              <a:extLst>
                <a:ext uri="{FF2B5EF4-FFF2-40B4-BE49-F238E27FC236}">
                  <a16:creationId xmlns="" xmlns:a16="http://schemas.microsoft.com/office/drawing/2014/main" id="{6D825B7F-50FD-43AE-B614-B9F3CF86CF6F}"/>
                </a:ext>
              </a:extLst>
            </p:cNvPr>
            <p:cNvSpPr/>
            <p:nvPr/>
          </p:nvSpPr>
          <p:spPr bwMode="auto">
            <a:xfrm>
              <a:off x="7307470" y="3867913"/>
              <a:ext cx="187611" cy="751897"/>
            </a:xfrm>
            <a:custGeom>
              <a:avLst/>
              <a:gdLst>
                <a:gd name="T0" fmla="*/ 0 w 62"/>
                <a:gd name="T1" fmla="*/ 239 h 249"/>
                <a:gd name="T2" fmla="*/ 0 w 62"/>
                <a:gd name="T3" fmla="*/ 10 h 249"/>
                <a:gd name="T4" fmla="*/ 10 w 62"/>
                <a:gd name="T5" fmla="*/ 0 h 249"/>
                <a:gd name="T6" fmla="*/ 52 w 62"/>
                <a:gd name="T7" fmla="*/ 0 h 249"/>
                <a:gd name="T8" fmla="*/ 62 w 62"/>
                <a:gd name="T9" fmla="*/ 10 h 249"/>
                <a:gd name="T10" fmla="*/ 62 w 62"/>
                <a:gd name="T11" fmla="*/ 239 h 249"/>
                <a:gd name="T12" fmla="*/ 52 w 62"/>
                <a:gd name="T13" fmla="*/ 249 h 249"/>
                <a:gd name="T14" fmla="*/ 10 w 62"/>
                <a:gd name="T15" fmla="*/ 249 h 249"/>
                <a:gd name="T16" fmla="*/ 0 w 62"/>
                <a:gd name="T17" fmla="*/ 23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249">
                  <a:moveTo>
                    <a:pt x="0" y="239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8" y="0"/>
                    <a:pt x="62" y="4"/>
                    <a:pt x="62" y="10"/>
                  </a:cubicBezTo>
                  <a:cubicBezTo>
                    <a:pt x="62" y="239"/>
                    <a:pt x="62" y="239"/>
                    <a:pt x="62" y="239"/>
                  </a:cubicBezTo>
                  <a:cubicBezTo>
                    <a:pt x="62" y="244"/>
                    <a:pt x="58" y="249"/>
                    <a:pt x="52" y="249"/>
                  </a:cubicBezTo>
                  <a:cubicBezTo>
                    <a:pt x="10" y="249"/>
                    <a:pt x="10" y="249"/>
                    <a:pt x="10" y="249"/>
                  </a:cubicBezTo>
                  <a:cubicBezTo>
                    <a:pt x="4" y="249"/>
                    <a:pt x="0" y="244"/>
                    <a:pt x="0" y="239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8" name="îsļiḑe">
              <a:extLst>
                <a:ext uri="{FF2B5EF4-FFF2-40B4-BE49-F238E27FC236}">
                  <a16:creationId xmlns="" xmlns:a16="http://schemas.microsoft.com/office/drawing/2014/main" id="{60D143AF-5B30-45F2-B502-385870D7CDB0}"/>
                </a:ext>
              </a:extLst>
            </p:cNvPr>
            <p:cNvSpPr/>
            <p:nvPr/>
          </p:nvSpPr>
          <p:spPr bwMode="auto">
            <a:xfrm>
              <a:off x="7329285" y="3895546"/>
              <a:ext cx="143981" cy="693723"/>
            </a:xfrm>
            <a:custGeom>
              <a:avLst/>
              <a:gdLst>
                <a:gd name="T0" fmla="*/ 0 w 48"/>
                <a:gd name="T1" fmla="*/ 222 h 230"/>
                <a:gd name="T2" fmla="*/ 0 w 48"/>
                <a:gd name="T3" fmla="*/ 8 h 230"/>
                <a:gd name="T4" fmla="*/ 8 w 48"/>
                <a:gd name="T5" fmla="*/ 0 h 230"/>
                <a:gd name="T6" fmla="*/ 40 w 48"/>
                <a:gd name="T7" fmla="*/ 0 h 230"/>
                <a:gd name="T8" fmla="*/ 48 w 48"/>
                <a:gd name="T9" fmla="*/ 8 h 230"/>
                <a:gd name="T10" fmla="*/ 48 w 48"/>
                <a:gd name="T11" fmla="*/ 222 h 230"/>
                <a:gd name="T12" fmla="*/ 40 w 48"/>
                <a:gd name="T13" fmla="*/ 230 h 230"/>
                <a:gd name="T14" fmla="*/ 8 w 48"/>
                <a:gd name="T15" fmla="*/ 230 h 230"/>
                <a:gd name="T16" fmla="*/ 0 w 48"/>
                <a:gd name="T17" fmla="*/ 222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230">
                  <a:moveTo>
                    <a:pt x="0" y="222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4" y="0"/>
                    <a:pt x="48" y="4"/>
                    <a:pt x="48" y="8"/>
                  </a:cubicBezTo>
                  <a:cubicBezTo>
                    <a:pt x="48" y="222"/>
                    <a:pt x="48" y="222"/>
                    <a:pt x="48" y="222"/>
                  </a:cubicBezTo>
                  <a:cubicBezTo>
                    <a:pt x="48" y="227"/>
                    <a:pt x="44" y="230"/>
                    <a:pt x="40" y="230"/>
                  </a:cubicBezTo>
                  <a:cubicBezTo>
                    <a:pt x="8" y="230"/>
                    <a:pt x="8" y="230"/>
                    <a:pt x="8" y="230"/>
                  </a:cubicBezTo>
                  <a:cubicBezTo>
                    <a:pt x="4" y="230"/>
                    <a:pt x="0" y="227"/>
                    <a:pt x="0" y="222"/>
                  </a:cubicBezTo>
                  <a:close/>
                </a:path>
              </a:pathLst>
            </a:custGeom>
            <a:solidFill>
              <a:srgbClr val="187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9" name="ï$ḷîdé">
              <a:extLst>
                <a:ext uri="{FF2B5EF4-FFF2-40B4-BE49-F238E27FC236}">
                  <a16:creationId xmlns="" xmlns:a16="http://schemas.microsoft.com/office/drawing/2014/main" id="{13D375AE-54E8-487F-B057-8D79DCA7AF79}"/>
                </a:ext>
              </a:extLst>
            </p:cNvPr>
            <p:cNvSpPr/>
            <p:nvPr/>
          </p:nvSpPr>
          <p:spPr bwMode="auto">
            <a:xfrm>
              <a:off x="7329285" y="4055524"/>
              <a:ext cx="143981" cy="337408"/>
            </a:xfrm>
            <a:custGeom>
              <a:avLst/>
              <a:gdLst>
                <a:gd name="T0" fmla="*/ 99 w 99"/>
                <a:gd name="T1" fmla="*/ 232 h 232"/>
                <a:gd name="T2" fmla="*/ 99 w 99"/>
                <a:gd name="T3" fmla="*/ 99 h 232"/>
                <a:gd name="T4" fmla="*/ 0 w 99"/>
                <a:gd name="T5" fmla="*/ 0 h 232"/>
                <a:gd name="T6" fmla="*/ 0 w 99"/>
                <a:gd name="T7" fmla="*/ 133 h 232"/>
                <a:gd name="T8" fmla="*/ 99 w 99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232">
                  <a:moveTo>
                    <a:pt x="99" y="232"/>
                  </a:moveTo>
                  <a:lnTo>
                    <a:pt x="99" y="99"/>
                  </a:lnTo>
                  <a:lnTo>
                    <a:pt x="0" y="0"/>
                  </a:lnTo>
                  <a:lnTo>
                    <a:pt x="0" y="133"/>
                  </a:lnTo>
                  <a:lnTo>
                    <a:pt x="99" y="232"/>
                  </a:lnTo>
                  <a:close/>
                </a:path>
              </a:pathLst>
            </a:custGeom>
            <a:solidFill>
              <a:srgbClr val="2EA9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0" name="íşļídê">
              <a:extLst>
                <a:ext uri="{FF2B5EF4-FFF2-40B4-BE49-F238E27FC236}">
                  <a16:creationId xmlns="" xmlns:a16="http://schemas.microsoft.com/office/drawing/2014/main" id="{F1339627-A516-49DF-9573-8BE5BD997332}"/>
                </a:ext>
              </a:extLst>
            </p:cNvPr>
            <p:cNvSpPr/>
            <p:nvPr/>
          </p:nvSpPr>
          <p:spPr bwMode="auto">
            <a:xfrm>
              <a:off x="7329285" y="4454014"/>
              <a:ext cx="132346" cy="135255"/>
            </a:xfrm>
            <a:custGeom>
              <a:avLst/>
              <a:gdLst>
                <a:gd name="T0" fmla="*/ 0 w 44"/>
                <a:gd name="T1" fmla="*/ 0 h 45"/>
                <a:gd name="T2" fmla="*/ 0 w 44"/>
                <a:gd name="T3" fmla="*/ 37 h 45"/>
                <a:gd name="T4" fmla="*/ 8 w 44"/>
                <a:gd name="T5" fmla="*/ 45 h 45"/>
                <a:gd name="T6" fmla="*/ 40 w 44"/>
                <a:gd name="T7" fmla="*/ 45 h 45"/>
                <a:gd name="T8" fmla="*/ 44 w 44"/>
                <a:gd name="T9" fmla="*/ 44 h 45"/>
                <a:gd name="T10" fmla="*/ 0 w 44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45">
                  <a:moveTo>
                    <a:pt x="0" y="0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42"/>
                    <a:pt x="4" y="45"/>
                    <a:pt x="8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1" y="45"/>
                    <a:pt x="43" y="45"/>
                    <a:pt x="44" y="4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EA9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1" name="ïsḷîdê">
              <a:extLst>
                <a:ext uri="{FF2B5EF4-FFF2-40B4-BE49-F238E27FC236}">
                  <a16:creationId xmlns="" xmlns:a16="http://schemas.microsoft.com/office/drawing/2014/main" id="{57CC250D-2C38-4CC8-B4B8-0C631BAF4437}"/>
                </a:ext>
              </a:extLst>
            </p:cNvPr>
            <p:cNvSpPr/>
            <p:nvPr/>
          </p:nvSpPr>
          <p:spPr bwMode="auto">
            <a:xfrm>
              <a:off x="7374370" y="3895546"/>
              <a:ext cx="98895" cy="98895"/>
            </a:xfrm>
            <a:custGeom>
              <a:avLst/>
              <a:gdLst>
                <a:gd name="T0" fmla="*/ 33 w 33"/>
                <a:gd name="T1" fmla="*/ 33 h 33"/>
                <a:gd name="T2" fmla="*/ 33 w 33"/>
                <a:gd name="T3" fmla="*/ 8 h 33"/>
                <a:gd name="T4" fmla="*/ 25 w 33"/>
                <a:gd name="T5" fmla="*/ 0 h 33"/>
                <a:gd name="T6" fmla="*/ 0 w 33"/>
                <a:gd name="T7" fmla="*/ 0 h 33"/>
                <a:gd name="T8" fmla="*/ 33 w 33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33" y="33"/>
                  </a:moveTo>
                  <a:cubicBezTo>
                    <a:pt x="33" y="8"/>
                    <a:pt x="33" y="8"/>
                    <a:pt x="33" y="8"/>
                  </a:cubicBezTo>
                  <a:cubicBezTo>
                    <a:pt x="33" y="4"/>
                    <a:pt x="29" y="0"/>
                    <a:pt x="25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33" y="33"/>
                  </a:lnTo>
                  <a:close/>
                </a:path>
              </a:pathLst>
            </a:custGeom>
            <a:solidFill>
              <a:srgbClr val="2EA9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2" name="íŝľïďè">
              <a:extLst>
                <a:ext uri="{FF2B5EF4-FFF2-40B4-BE49-F238E27FC236}">
                  <a16:creationId xmlns="" xmlns:a16="http://schemas.microsoft.com/office/drawing/2014/main" id="{ED6B8377-97F6-40E0-927E-E0DF21D3C264}"/>
                </a:ext>
              </a:extLst>
            </p:cNvPr>
            <p:cNvSpPr/>
            <p:nvPr/>
          </p:nvSpPr>
          <p:spPr bwMode="auto">
            <a:xfrm>
              <a:off x="7781586" y="4170417"/>
              <a:ext cx="63991" cy="143981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3" name="íSḻiḍè">
              <a:extLst>
                <a:ext uri="{FF2B5EF4-FFF2-40B4-BE49-F238E27FC236}">
                  <a16:creationId xmlns="" xmlns:a16="http://schemas.microsoft.com/office/drawing/2014/main" id="{94A4FAD1-BC4C-47B1-83FF-035164FE24CB}"/>
                </a:ext>
              </a:extLst>
            </p:cNvPr>
            <p:cNvSpPr/>
            <p:nvPr/>
          </p:nvSpPr>
          <p:spPr bwMode="auto">
            <a:xfrm>
              <a:off x="7845577" y="4170417"/>
              <a:ext cx="27633" cy="71263"/>
            </a:xfrm>
            <a:prstGeom prst="rect">
              <a:avLst/>
            </a:prstGeom>
            <a:solidFill>
              <a:srgbClr val="9E9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4" name="îśļíḓe">
              <a:extLst>
                <a:ext uri="{FF2B5EF4-FFF2-40B4-BE49-F238E27FC236}">
                  <a16:creationId xmlns="" xmlns:a16="http://schemas.microsoft.com/office/drawing/2014/main" id="{90BCE23B-17BE-4596-B04D-576BDF496241}"/>
                </a:ext>
              </a:extLst>
            </p:cNvPr>
            <p:cNvSpPr/>
            <p:nvPr/>
          </p:nvSpPr>
          <p:spPr bwMode="auto">
            <a:xfrm>
              <a:off x="7845577" y="4241680"/>
              <a:ext cx="27633" cy="72717"/>
            </a:xfrm>
            <a:prstGeom prst="rect">
              <a:avLst/>
            </a:prstGeom>
            <a:solidFill>
              <a:srgbClr val="9E9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5" name="ïSḻîďé">
              <a:extLst>
                <a:ext uri="{FF2B5EF4-FFF2-40B4-BE49-F238E27FC236}">
                  <a16:creationId xmlns="" xmlns:a16="http://schemas.microsoft.com/office/drawing/2014/main" id="{CAEE1970-82F7-4A03-B963-C01439BA8939}"/>
                </a:ext>
              </a:extLst>
            </p:cNvPr>
            <p:cNvSpPr/>
            <p:nvPr/>
          </p:nvSpPr>
          <p:spPr bwMode="auto">
            <a:xfrm>
              <a:off x="7694325" y="3931904"/>
              <a:ext cx="45085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6" name="iş1ïḓé">
              <a:extLst>
                <a:ext uri="{FF2B5EF4-FFF2-40B4-BE49-F238E27FC236}">
                  <a16:creationId xmlns="" xmlns:a16="http://schemas.microsoft.com/office/drawing/2014/main" id="{D9B0AB4D-0F5C-4B1D-82EC-62D0AA72BC01}"/>
                </a:ext>
              </a:extLst>
            </p:cNvPr>
            <p:cNvSpPr/>
            <p:nvPr/>
          </p:nvSpPr>
          <p:spPr bwMode="auto">
            <a:xfrm>
              <a:off x="7688508" y="3924633"/>
              <a:ext cx="56720" cy="58174"/>
            </a:xfrm>
            <a:custGeom>
              <a:avLst/>
              <a:gdLst>
                <a:gd name="T0" fmla="*/ 31 w 39"/>
                <a:gd name="T1" fmla="*/ 9 h 40"/>
                <a:gd name="T2" fmla="*/ 31 w 39"/>
                <a:gd name="T3" fmla="*/ 32 h 40"/>
                <a:gd name="T4" fmla="*/ 8 w 39"/>
                <a:gd name="T5" fmla="*/ 32 h 40"/>
                <a:gd name="T6" fmla="*/ 8 w 39"/>
                <a:gd name="T7" fmla="*/ 9 h 40"/>
                <a:gd name="T8" fmla="*/ 31 w 39"/>
                <a:gd name="T9" fmla="*/ 9 h 40"/>
                <a:gd name="T10" fmla="*/ 39 w 39"/>
                <a:gd name="T11" fmla="*/ 0 h 40"/>
                <a:gd name="T12" fmla="*/ 0 w 39"/>
                <a:gd name="T13" fmla="*/ 0 h 40"/>
                <a:gd name="T14" fmla="*/ 0 w 39"/>
                <a:gd name="T15" fmla="*/ 40 h 40"/>
                <a:gd name="T16" fmla="*/ 39 w 39"/>
                <a:gd name="T17" fmla="*/ 40 h 40"/>
                <a:gd name="T18" fmla="*/ 39 w 39"/>
                <a:gd name="T19" fmla="*/ 0 h 40"/>
                <a:gd name="T20" fmla="*/ 39 w 39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0">
                  <a:moveTo>
                    <a:pt x="31" y="9"/>
                  </a:moveTo>
                  <a:lnTo>
                    <a:pt x="31" y="32"/>
                  </a:lnTo>
                  <a:lnTo>
                    <a:pt x="8" y="32"/>
                  </a:lnTo>
                  <a:lnTo>
                    <a:pt x="8" y="9"/>
                  </a:lnTo>
                  <a:lnTo>
                    <a:pt x="31" y="9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7" name="îṧḻïďê">
              <a:extLst>
                <a:ext uri="{FF2B5EF4-FFF2-40B4-BE49-F238E27FC236}">
                  <a16:creationId xmlns="" xmlns:a16="http://schemas.microsoft.com/office/drawing/2014/main" id="{B173A2E1-349B-4023-AEBE-F6BECD252423}"/>
                </a:ext>
              </a:extLst>
            </p:cNvPr>
            <p:cNvSpPr/>
            <p:nvPr/>
          </p:nvSpPr>
          <p:spPr bwMode="auto">
            <a:xfrm>
              <a:off x="7688508" y="3924633"/>
              <a:ext cx="56720" cy="58174"/>
            </a:xfrm>
            <a:custGeom>
              <a:avLst/>
              <a:gdLst>
                <a:gd name="T0" fmla="*/ 31 w 39"/>
                <a:gd name="T1" fmla="*/ 9 h 40"/>
                <a:gd name="T2" fmla="*/ 31 w 39"/>
                <a:gd name="T3" fmla="*/ 32 h 40"/>
                <a:gd name="T4" fmla="*/ 8 w 39"/>
                <a:gd name="T5" fmla="*/ 32 h 40"/>
                <a:gd name="T6" fmla="*/ 8 w 39"/>
                <a:gd name="T7" fmla="*/ 9 h 40"/>
                <a:gd name="T8" fmla="*/ 31 w 39"/>
                <a:gd name="T9" fmla="*/ 9 h 40"/>
                <a:gd name="T10" fmla="*/ 39 w 39"/>
                <a:gd name="T11" fmla="*/ 0 h 40"/>
                <a:gd name="T12" fmla="*/ 0 w 39"/>
                <a:gd name="T13" fmla="*/ 0 h 40"/>
                <a:gd name="T14" fmla="*/ 0 w 39"/>
                <a:gd name="T15" fmla="*/ 40 h 40"/>
                <a:gd name="T16" fmla="*/ 39 w 39"/>
                <a:gd name="T17" fmla="*/ 40 h 40"/>
                <a:gd name="T18" fmla="*/ 39 w 39"/>
                <a:gd name="T19" fmla="*/ 0 h 40"/>
                <a:gd name="T20" fmla="*/ 39 w 39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0">
                  <a:moveTo>
                    <a:pt x="31" y="9"/>
                  </a:moveTo>
                  <a:lnTo>
                    <a:pt x="31" y="32"/>
                  </a:lnTo>
                  <a:lnTo>
                    <a:pt x="8" y="32"/>
                  </a:lnTo>
                  <a:lnTo>
                    <a:pt x="8" y="9"/>
                  </a:lnTo>
                  <a:lnTo>
                    <a:pt x="31" y="9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8" name="ï$líḍê">
              <a:extLst>
                <a:ext uri="{FF2B5EF4-FFF2-40B4-BE49-F238E27FC236}">
                  <a16:creationId xmlns="" xmlns:a16="http://schemas.microsoft.com/office/drawing/2014/main" id="{B06B7E59-BEC2-40A7-A98C-7E2D5EEEC02E}"/>
                </a:ext>
              </a:extLst>
            </p:cNvPr>
            <p:cNvSpPr/>
            <p:nvPr/>
          </p:nvSpPr>
          <p:spPr bwMode="auto">
            <a:xfrm>
              <a:off x="7694325" y="3988624"/>
              <a:ext cx="45085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9" name="îṡļiďê">
              <a:extLst>
                <a:ext uri="{FF2B5EF4-FFF2-40B4-BE49-F238E27FC236}">
                  <a16:creationId xmlns="" xmlns:a16="http://schemas.microsoft.com/office/drawing/2014/main" id="{470A108B-0014-4710-9001-24A394420A42}"/>
                </a:ext>
              </a:extLst>
            </p:cNvPr>
            <p:cNvSpPr/>
            <p:nvPr/>
          </p:nvSpPr>
          <p:spPr bwMode="auto">
            <a:xfrm>
              <a:off x="7688508" y="3982806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0" name="íṥľîďe">
              <a:extLst>
                <a:ext uri="{FF2B5EF4-FFF2-40B4-BE49-F238E27FC236}">
                  <a16:creationId xmlns="" xmlns:a16="http://schemas.microsoft.com/office/drawing/2014/main" id="{AE8E6787-18DF-47D9-B630-7131E5367FAD}"/>
                </a:ext>
              </a:extLst>
            </p:cNvPr>
            <p:cNvSpPr/>
            <p:nvPr/>
          </p:nvSpPr>
          <p:spPr bwMode="auto">
            <a:xfrm>
              <a:off x="7688508" y="3982806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1" name="ïṧḷîḓê">
              <a:extLst>
                <a:ext uri="{FF2B5EF4-FFF2-40B4-BE49-F238E27FC236}">
                  <a16:creationId xmlns="" xmlns:a16="http://schemas.microsoft.com/office/drawing/2014/main" id="{A7FFD9E0-49FD-4783-9DDD-B0670DA4EAAA}"/>
                </a:ext>
              </a:extLst>
            </p:cNvPr>
            <p:cNvSpPr/>
            <p:nvPr/>
          </p:nvSpPr>
          <p:spPr bwMode="auto">
            <a:xfrm>
              <a:off x="7694325" y="4046798"/>
              <a:ext cx="45085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2" name="íṩlíḍé">
              <a:extLst>
                <a:ext uri="{FF2B5EF4-FFF2-40B4-BE49-F238E27FC236}">
                  <a16:creationId xmlns="" xmlns:a16="http://schemas.microsoft.com/office/drawing/2014/main" id="{E18B2A24-EA7F-4989-82D3-6E554FAF47AB}"/>
                </a:ext>
              </a:extLst>
            </p:cNvPr>
            <p:cNvSpPr/>
            <p:nvPr/>
          </p:nvSpPr>
          <p:spPr bwMode="auto">
            <a:xfrm>
              <a:off x="7688508" y="4039525"/>
              <a:ext cx="56720" cy="58174"/>
            </a:xfrm>
            <a:custGeom>
              <a:avLst/>
              <a:gdLst>
                <a:gd name="T0" fmla="*/ 31 w 39"/>
                <a:gd name="T1" fmla="*/ 9 h 40"/>
                <a:gd name="T2" fmla="*/ 31 w 39"/>
                <a:gd name="T3" fmla="*/ 31 h 40"/>
                <a:gd name="T4" fmla="*/ 8 w 39"/>
                <a:gd name="T5" fmla="*/ 31 h 40"/>
                <a:gd name="T6" fmla="*/ 8 w 39"/>
                <a:gd name="T7" fmla="*/ 9 h 40"/>
                <a:gd name="T8" fmla="*/ 31 w 39"/>
                <a:gd name="T9" fmla="*/ 9 h 40"/>
                <a:gd name="T10" fmla="*/ 39 w 39"/>
                <a:gd name="T11" fmla="*/ 0 h 40"/>
                <a:gd name="T12" fmla="*/ 0 w 39"/>
                <a:gd name="T13" fmla="*/ 0 h 40"/>
                <a:gd name="T14" fmla="*/ 0 w 39"/>
                <a:gd name="T15" fmla="*/ 40 h 40"/>
                <a:gd name="T16" fmla="*/ 39 w 39"/>
                <a:gd name="T17" fmla="*/ 40 h 40"/>
                <a:gd name="T18" fmla="*/ 39 w 39"/>
                <a:gd name="T19" fmla="*/ 0 h 40"/>
                <a:gd name="T20" fmla="*/ 39 w 39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0">
                  <a:moveTo>
                    <a:pt x="31" y="9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9"/>
                  </a:lnTo>
                  <a:lnTo>
                    <a:pt x="31" y="9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3" name="íṧľîḑè">
              <a:extLst>
                <a:ext uri="{FF2B5EF4-FFF2-40B4-BE49-F238E27FC236}">
                  <a16:creationId xmlns="" xmlns:a16="http://schemas.microsoft.com/office/drawing/2014/main" id="{C19D4CF9-BA7C-4775-BD98-3DAB2C28C1D9}"/>
                </a:ext>
              </a:extLst>
            </p:cNvPr>
            <p:cNvSpPr/>
            <p:nvPr/>
          </p:nvSpPr>
          <p:spPr bwMode="auto">
            <a:xfrm>
              <a:off x="7688508" y="4039525"/>
              <a:ext cx="56720" cy="58174"/>
            </a:xfrm>
            <a:custGeom>
              <a:avLst/>
              <a:gdLst>
                <a:gd name="T0" fmla="*/ 31 w 39"/>
                <a:gd name="T1" fmla="*/ 9 h 40"/>
                <a:gd name="T2" fmla="*/ 31 w 39"/>
                <a:gd name="T3" fmla="*/ 31 h 40"/>
                <a:gd name="T4" fmla="*/ 8 w 39"/>
                <a:gd name="T5" fmla="*/ 31 h 40"/>
                <a:gd name="T6" fmla="*/ 8 w 39"/>
                <a:gd name="T7" fmla="*/ 9 h 40"/>
                <a:gd name="T8" fmla="*/ 31 w 39"/>
                <a:gd name="T9" fmla="*/ 9 h 40"/>
                <a:gd name="T10" fmla="*/ 39 w 39"/>
                <a:gd name="T11" fmla="*/ 0 h 40"/>
                <a:gd name="T12" fmla="*/ 0 w 39"/>
                <a:gd name="T13" fmla="*/ 0 h 40"/>
                <a:gd name="T14" fmla="*/ 0 w 39"/>
                <a:gd name="T15" fmla="*/ 40 h 40"/>
                <a:gd name="T16" fmla="*/ 39 w 39"/>
                <a:gd name="T17" fmla="*/ 40 h 40"/>
                <a:gd name="T18" fmla="*/ 39 w 39"/>
                <a:gd name="T19" fmla="*/ 0 h 40"/>
                <a:gd name="T20" fmla="*/ 39 w 39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0">
                  <a:moveTo>
                    <a:pt x="31" y="9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9"/>
                  </a:lnTo>
                  <a:lnTo>
                    <a:pt x="31" y="9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4" name="ïṥļïďè">
              <a:extLst>
                <a:ext uri="{FF2B5EF4-FFF2-40B4-BE49-F238E27FC236}">
                  <a16:creationId xmlns="" xmlns:a16="http://schemas.microsoft.com/office/drawing/2014/main" id="{0CCEAB91-2505-49A9-9A6A-18580320AB45}"/>
                </a:ext>
              </a:extLst>
            </p:cNvPr>
            <p:cNvSpPr/>
            <p:nvPr/>
          </p:nvSpPr>
          <p:spPr bwMode="auto">
            <a:xfrm>
              <a:off x="7694325" y="4103517"/>
              <a:ext cx="45085" cy="277780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5" name="iṧ1iḑè">
              <a:extLst>
                <a:ext uri="{FF2B5EF4-FFF2-40B4-BE49-F238E27FC236}">
                  <a16:creationId xmlns="" xmlns:a16="http://schemas.microsoft.com/office/drawing/2014/main" id="{0B82E596-412D-49A8-A88F-EC8E9F5B2AA0}"/>
                </a:ext>
              </a:extLst>
            </p:cNvPr>
            <p:cNvSpPr/>
            <p:nvPr/>
          </p:nvSpPr>
          <p:spPr bwMode="auto">
            <a:xfrm>
              <a:off x="7688508" y="4097699"/>
              <a:ext cx="56720" cy="289415"/>
            </a:xfrm>
            <a:custGeom>
              <a:avLst/>
              <a:gdLst>
                <a:gd name="T0" fmla="*/ 31 w 39"/>
                <a:gd name="T1" fmla="*/ 8 h 199"/>
                <a:gd name="T2" fmla="*/ 31 w 39"/>
                <a:gd name="T3" fmla="*/ 39 h 199"/>
                <a:gd name="T4" fmla="*/ 31 w 39"/>
                <a:gd name="T5" fmla="*/ 81 h 199"/>
                <a:gd name="T6" fmla="*/ 31 w 39"/>
                <a:gd name="T7" fmla="*/ 120 h 199"/>
                <a:gd name="T8" fmla="*/ 31 w 39"/>
                <a:gd name="T9" fmla="*/ 160 h 199"/>
                <a:gd name="T10" fmla="*/ 31 w 39"/>
                <a:gd name="T11" fmla="*/ 191 h 199"/>
                <a:gd name="T12" fmla="*/ 8 w 39"/>
                <a:gd name="T13" fmla="*/ 191 h 199"/>
                <a:gd name="T14" fmla="*/ 8 w 39"/>
                <a:gd name="T15" fmla="*/ 160 h 199"/>
                <a:gd name="T16" fmla="*/ 8 w 39"/>
                <a:gd name="T17" fmla="*/ 120 h 199"/>
                <a:gd name="T18" fmla="*/ 8 w 39"/>
                <a:gd name="T19" fmla="*/ 81 h 199"/>
                <a:gd name="T20" fmla="*/ 8 w 39"/>
                <a:gd name="T21" fmla="*/ 39 h 199"/>
                <a:gd name="T22" fmla="*/ 8 w 39"/>
                <a:gd name="T23" fmla="*/ 8 h 199"/>
                <a:gd name="T24" fmla="*/ 31 w 39"/>
                <a:gd name="T25" fmla="*/ 8 h 199"/>
                <a:gd name="T26" fmla="*/ 39 w 39"/>
                <a:gd name="T27" fmla="*/ 0 h 199"/>
                <a:gd name="T28" fmla="*/ 0 w 39"/>
                <a:gd name="T29" fmla="*/ 0 h 199"/>
                <a:gd name="T30" fmla="*/ 0 w 39"/>
                <a:gd name="T31" fmla="*/ 39 h 199"/>
                <a:gd name="T32" fmla="*/ 0 w 39"/>
                <a:gd name="T33" fmla="*/ 81 h 199"/>
                <a:gd name="T34" fmla="*/ 0 w 39"/>
                <a:gd name="T35" fmla="*/ 120 h 199"/>
                <a:gd name="T36" fmla="*/ 0 w 39"/>
                <a:gd name="T37" fmla="*/ 160 h 199"/>
                <a:gd name="T38" fmla="*/ 0 w 39"/>
                <a:gd name="T39" fmla="*/ 199 h 199"/>
                <a:gd name="T40" fmla="*/ 39 w 39"/>
                <a:gd name="T41" fmla="*/ 199 h 199"/>
                <a:gd name="T42" fmla="*/ 39 w 39"/>
                <a:gd name="T43" fmla="*/ 160 h 199"/>
                <a:gd name="T44" fmla="*/ 39 w 39"/>
                <a:gd name="T45" fmla="*/ 120 h 199"/>
                <a:gd name="T46" fmla="*/ 39 w 39"/>
                <a:gd name="T47" fmla="*/ 81 h 199"/>
                <a:gd name="T48" fmla="*/ 39 w 39"/>
                <a:gd name="T49" fmla="*/ 39 h 199"/>
                <a:gd name="T50" fmla="*/ 39 w 39"/>
                <a:gd name="T51" fmla="*/ 0 h 199"/>
                <a:gd name="T52" fmla="*/ 39 w 39"/>
                <a:gd name="T53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9" h="199">
                  <a:moveTo>
                    <a:pt x="31" y="8"/>
                  </a:moveTo>
                  <a:lnTo>
                    <a:pt x="31" y="39"/>
                  </a:lnTo>
                  <a:lnTo>
                    <a:pt x="31" y="81"/>
                  </a:lnTo>
                  <a:lnTo>
                    <a:pt x="31" y="120"/>
                  </a:lnTo>
                  <a:lnTo>
                    <a:pt x="31" y="160"/>
                  </a:lnTo>
                  <a:lnTo>
                    <a:pt x="31" y="191"/>
                  </a:lnTo>
                  <a:lnTo>
                    <a:pt x="8" y="191"/>
                  </a:lnTo>
                  <a:lnTo>
                    <a:pt x="8" y="160"/>
                  </a:lnTo>
                  <a:lnTo>
                    <a:pt x="8" y="120"/>
                  </a:lnTo>
                  <a:lnTo>
                    <a:pt x="8" y="81"/>
                  </a:lnTo>
                  <a:lnTo>
                    <a:pt x="8" y="39"/>
                  </a:lnTo>
                  <a:lnTo>
                    <a:pt x="8" y="8"/>
                  </a:lnTo>
                  <a:lnTo>
                    <a:pt x="31" y="8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0" y="81"/>
                  </a:lnTo>
                  <a:lnTo>
                    <a:pt x="0" y="120"/>
                  </a:lnTo>
                  <a:lnTo>
                    <a:pt x="0" y="160"/>
                  </a:lnTo>
                  <a:lnTo>
                    <a:pt x="0" y="199"/>
                  </a:lnTo>
                  <a:lnTo>
                    <a:pt x="39" y="199"/>
                  </a:lnTo>
                  <a:lnTo>
                    <a:pt x="39" y="160"/>
                  </a:lnTo>
                  <a:lnTo>
                    <a:pt x="39" y="120"/>
                  </a:lnTo>
                  <a:lnTo>
                    <a:pt x="39" y="81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6" name="isḻïďe">
              <a:extLst>
                <a:ext uri="{FF2B5EF4-FFF2-40B4-BE49-F238E27FC236}">
                  <a16:creationId xmlns="" xmlns:a16="http://schemas.microsoft.com/office/drawing/2014/main" id="{101195D7-0638-4037-BF47-4C2EFCEBE404}"/>
                </a:ext>
              </a:extLst>
            </p:cNvPr>
            <p:cNvSpPr/>
            <p:nvPr/>
          </p:nvSpPr>
          <p:spPr bwMode="auto">
            <a:xfrm>
              <a:off x="7688508" y="4097699"/>
              <a:ext cx="56720" cy="289415"/>
            </a:xfrm>
            <a:custGeom>
              <a:avLst/>
              <a:gdLst>
                <a:gd name="T0" fmla="*/ 31 w 39"/>
                <a:gd name="T1" fmla="*/ 8 h 199"/>
                <a:gd name="T2" fmla="*/ 31 w 39"/>
                <a:gd name="T3" fmla="*/ 39 h 199"/>
                <a:gd name="T4" fmla="*/ 31 w 39"/>
                <a:gd name="T5" fmla="*/ 81 h 199"/>
                <a:gd name="T6" fmla="*/ 31 w 39"/>
                <a:gd name="T7" fmla="*/ 120 h 199"/>
                <a:gd name="T8" fmla="*/ 31 w 39"/>
                <a:gd name="T9" fmla="*/ 160 h 199"/>
                <a:gd name="T10" fmla="*/ 31 w 39"/>
                <a:gd name="T11" fmla="*/ 191 h 199"/>
                <a:gd name="T12" fmla="*/ 8 w 39"/>
                <a:gd name="T13" fmla="*/ 191 h 199"/>
                <a:gd name="T14" fmla="*/ 8 w 39"/>
                <a:gd name="T15" fmla="*/ 160 h 199"/>
                <a:gd name="T16" fmla="*/ 8 w 39"/>
                <a:gd name="T17" fmla="*/ 120 h 199"/>
                <a:gd name="T18" fmla="*/ 8 w 39"/>
                <a:gd name="T19" fmla="*/ 81 h 199"/>
                <a:gd name="T20" fmla="*/ 8 w 39"/>
                <a:gd name="T21" fmla="*/ 39 h 199"/>
                <a:gd name="T22" fmla="*/ 8 w 39"/>
                <a:gd name="T23" fmla="*/ 8 h 199"/>
                <a:gd name="T24" fmla="*/ 31 w 39"/>
                <a:gd name="T25" fmla="*/ 8 h 199"/>
                <a:gd name="T26" fmla="*/ 39 w 39"/>
                <a:gd name="T27" fmla="*/ 0 h 199"/>
                <a:gd name="T28" fmla="*/ 0 w 39"/>
                <a:gd name="T29" fmla="*/ 0 h 199"/>
                <a:gd name="T30" fmla="*/ 0 w 39"/>
                <a:gd name="T31" fmla="*/ 39 h 199"/>
                <a:gd name="T32" fmla="*/ 0 w 39"/>
                <a:gd name="T33" fmla="*/ 81 h 199"/>
                <a:gd name="T34" fmla="*/ 0 w 39"/>
                <a:gd name="T35" fmla="*/ 120 h 199"/>
                <a:gd name="T36" fmla="*/ 0 w 39"/>
                <a:gd name="T37" fmla="*/ 160 h 199"/>
                <a:gd name="T38" fmla="*/ 0 w 39"/>
                <a:gd name="T39" fmla="*/ 199 h 199"/>
                <a:gd name="T40" fmla="*/ 39 w 39"/>
                <a:gd name="T41" fmla="*/ 199 h 199"/>
                <a:gd name="T42" fmla="*/ 39 w 39"/>
                <a:gd name="T43" fmla="*/ 160 h 199"/>
                <a:gd name="T44" fmla="*/ 39 w 39"/>
                <a:gd name="T45" fmla="*/ 120 h 199"/>
                <a:gd name="T46" fmla="*/ 39 w 39"/>
                <a:gd name="T47" fmla="*/ 81 h 199"/>
                <a:gd name="T48" fmla="*/ 39 w 39"/>
                <a:gd name="T49" fmla="*/ 39 h 199"/>
                <a:gd name="T50" fmla="*/ 39 w 39"/>
                <a:gd name="T51" fmla="*/ 0 h 199"/>
                <a:gd name="T52" fmla="*/ 39 w 39"/>
                <a:gd name="T53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9" h="199">
                  <a:moveTo>
                    <a:pt x="31" y="8"/>
                  </a:moveTo>
                  <a:lnTo>
                    <a:pt x="31" y="39"/>
                  </a:lnTo>
                  <a:lnTo>
                    <a:pt x="31" y="81"/>
                  </a:lnTo>
                  <a:lnTo>
                    <a:pt x="31" y="120"/>
                  </a:lnTo>
                  <a:lnTo>
                    <a:pt x="31" y="160"/>
                  </a:lnTo>
                  <a:lnTo>
                    <a:pt x="31" y="191"/>
                  </a:lnTo>
                  <a:lnTo>
                    <a:pt x="8" y="191"/>
                  </a:lnTo>
                  <a:lnTo>
                    <a:pt x="8" y="160"/>
                  </a:lnTo>
                  <a:lnTo>
                    <a:pt x="8" y="120"/>
                  </a:lnTo>
                  <a:lnTo>
                    <a:pt x="8" y="81"/>
                  </a:lnTo>
                  <a:lnTo>
                    <a:pt x="8" y="39"/>
                  </a:lnTo>
                  <a:lnTo>
                    <a:pt x="8" y="8"/>
                  </a:lnTo>
                  <a:lnTo>
                    <a:pt x="31" y="8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0" y="81"/>
                  </a:lnTo>
                  <a:lnTo>
                    <a:pt x="0" y="120"/>
                  </a:lnTo>
                  <a:lnTo>
                    <a:pt x="0" y="160"/>
                  </a:lnTo>
                  <a:lnTo>
                    <a:pt x="0" y="199"/>
                  </a:lnTo>
                  <a:lnTo>
                    <a:pt x="39" y="199"/>
                  </a:lnTo>
                  <a:lnTo>
                    <a:pt x="39" y="160"/>
                  </a:lnTo>
                  <a:lnTo>
                    <a:pt x="39" y="120"/>
                  </a:lnTo>
                  <a:lnTo>
                    <a:pt x="39" y="81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7" name="isļídê">
              <a:extLst>
                <a:ext uri="{FF2B5EF4-FFF2-40B4-BE49-F238E27FC236}">
                  <a16:creationId xmlns="" xmlns:a16="http://schemas.microsoft.com/office/drawing/2014/main" id="{7324D9BC-F1E1-4E6D-B9D0-3D9CD8CD6E35}"/>
                </a:ext>
              </a:extLst>
            </p:cNvPr>
            <p:cNvSpPr/>
            <p:nvPr/>
          </p:nvSpPr>
          <p:spPr bwMode="auto">
            <a:xfrm>
              <a:off x="7694325" y="4392932"/>
              <a:ext cx="45085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8" name="îṡḻïďe">
              <a:extLst>
                <a:ext uri="{FF2B5EF4-FFF2-40B4-BE49-F238E27FC236}">
                  <a16:creationId xmlns="" xmlns:a16="http://schemas.microsoft.com/office/drawing/2014/main" id="{D0BAE5B0-99DF-4A2E-BA8D-E2EC78977195}"/>
                </a:ext>
              </a:extLst>
            </p:cNvPr>
            <p:cNvSpPr/>
            <p:nvPr/>
          </p:nvSpPr>
          <p:spPr bwMode="auto">
            <a:xfrm>
              <a:off x="7688508" y="4387114"/>
              <a:ext cx="56720" cy="58174"/>
            </a:xfrm>
            <a:custGeom>
              <a:avLst/>
              <a:gdLst>
                <a:gd name="T0" fmla="*/ 31 w 39"/>
                <a:gd name="T1" fmla="*/ 8 h 40"/>
                <a:gd name="T2" fmla="*/ 31 w 39"/>
                <a:gd name="T3" fmla="*/ 31 h 40"/>
                <a:gd name="T4" fmla="*/ 8 w 39"/>
                <a:gd name="T5" fmla="*/ 31 h 40"/>
                <a:gd name="T6" fmla="*/ 8 w 39"/>
                <a:gd name="T7" fmla="*/ 8 h 40"/>
                <a:gd name="T8" fmla="*/ 31 w 39"/>
                <a:gd name="T9" fmla="*/ 8 h 40"/>
                <a:gd name="T10" fmla="*/ 39 w 39"/>
                <a:gd name="T11" fmla="*/ 0 h 40"/>
                <a:gd name="T12" fmla="*/ 0 w 39"/>
                <a:gd name="T13" fmla="*/ 0 h 40"/>
                <a:gd name="T14" fmla="*/ 0 w 39"/>
                <a:gd name="T15" fmla="*/ 40 h 40"/>
                <a:gd name="T16" fmla="*/ 39 w 39"/>
                <a:gd name="T17" fmla="*/ 40 h 40"/>
                <a:gd name="T18" fmla="*/ 39 w 39"/>
                <a:gd name="T19" fmla="*/ 0 h 40"/>
                <a:gd name="T20" fmla="*/ 39 w 39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0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9" name="íṣḻiḑè">
              <a:extLst>
                <a:ext uri="{FF2B5EF4-FFF2-40B4-BE49-F238E27FC236}">
                  <a16:creationId xmlns="" xmlns:a16="http://schemas.microsoft.com/office/drawing/2014/main" id="{1F783A28-19BA-4738-8D25-9A4EF74A1B74}"/>
                </a:ext>
              </a:extLst>
            </p:cNvPr>
            <p:cNvSpPr/>
            <p:nvPr/>
          </p:nvSpPr>
          <p:spPr bwMode="auto">
            <a:xfrm>
              <a:off x="7688508" y="4387114"/>
              <a:ext cx="56720" cy="58174"/>
            </a:xfrm>
            <a:custGeom>
              <a:avLst/>
              <a:gdLst>
                <a:gd name="T0" fmla="*/ 31 w 39"/>
                <a:gd name="T1" fmla="*/ 8 h 40"/>
                <a:gd name="T2" fmla="*/ 31 w 39"/>
                <a:gd name="T3" fmla="*/ 31 h 40"/>
                <a:gd name="T4" fmla="*/ 8 w 39"/>
                <a:gd name="T5" fmla="*/ 31 h 40"/>
                <a:gd name="T6" fmla="*/ 8 w 39"/>
                <a:gd name="T7" fmla="*/ 8 h 40"/>
                <a:gd name="T8" fmla="*/ 31 w 39"/>
                <a:gd name="T9" fmla="*/ 8 h 40"/>
                <a:gd name="T10" fmla="*/ 39 w 39"/>
                <a:gd name="T11" fmla="*/ 0 h 40"/>
                <a:gd name="T12" fmla="*/ 0 w 39"/>
                <a:gd name="T13" fmla="*/ 0 h 40"/>
                <a:gd name="T14" fmla="*/ 0 w 39"/>
                <a:gd name="T15" fmla="*/ 40 h 40"/>
                <a:gd name="T16" fmla="*/ 39 w 39"/>
                <a:gd name="T17" fmla="*/ 40 h 40"/>
                <a:gd name="T18" fmla="*/ 39 w 39"/>
                <a:gd name="T19" fmla="*/ 0 h 40"/>
                <a:gd name="T20" fmla="*/ 39 w 39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0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0" name="íşḻíḑê">
              <a:extLst>
                <a:ext uri="{FF2B5EF4-FFF2-40B4-BE49-F238E27FC236}">
                  <a16:creationId xmlns="" xmlns:a16="http://schemas.microsoft.com/office/drawing/2014/main" id="{56DDDFFB-FDA4-483E-AAED-2799F131947C}"/>
                </a:ext>
              </a:extLst>
            </p:cNvPr>
            <p:cNvSpPr/>
            <p:nvPr/>
          </p:nvSpPr>
          <p:spPr bwMode="auto">
            <a:xfrm>
              <a:off x="7694325" y="4451106"/>
              <a:ext cx="45085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1" name="ïsḻïdè">
              <a:extLst>
                <a:ext uri="{FF2B5EF4-FFF2-40B4-BE49-F238E27FC236}">
                  <a16:creationId xmlns="" xmlns:a16="http://schemas.microsoft.com/office/drawing/2014/main" id="{F4A55F86-FD1A-4F77-8125-3F24F2521858}"/>
                </a:ext>
              </a:extLst>
            </p:cNvPr>
            <p:cNvSpPr/>
            <p:nvPr/>
          </p:nvSpPr>
          <p:spPr bwMode="auto">
            <a:xfrm>
              <a:off x="7688508" y="4445288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2" name="îṩḻíḑè">
              <a:extLst>
                <a:ext uri="{FF2B5EF4-FFF2-40B4-BE49-F238E27FC236}">
                  <a16:creationId xmlns="" xmlns:a16="http://schemas.microsoft.com/office/drawing/2014/main" id="{097C25D2-0932-4E0F-9A5C-F369282AD08A}"/>
                </a:ext>
              </a:extLst>
            </p:cNvPr>
            <p:cNvSpPr/>
            <p:nvPr/>
          </p:nvSpPr>
          <p:spPr bwMode="auto">
            <a:xfrm>
              <a:off x="7688508" y="4445288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3" name="ïṥľîḋè">
              <a:extLst>
                <a:ext uri="{FF2B5EF4-FFF2-40B4-BE49-F238E27FC236}">
                  <a16:creationId xmlns="" xmlns:a16="http://schemas.microsoft.com/office/drawing/2014/main" id="{BCCB7ADB-7B21-4E44-9C2F-8C3A074751E7}"/>
                </a:ext>
              </a:extLst>
            </p:cNvPr>
            <p:cNvSpPr/>
            <p:nvPr/>
          </p:nvSpPr>
          <p:spPr bwMode="auto">
            <a:xfrm>
              <a:off x="7694325" y="4507825"/>
              <a:ext cx="45085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4" name="ísḻïďê">
              <a:extLst>
                <a:ext uri="{FF2B5EF4-FFF2-40B4-BE49-F238E27FC236}">
                  <a16:creationId xmlns="" xmlns:a16="http://schemas.microsoft.com/office/drawing/2014/main" id="{0C5B2789-FF3C-4940-8F71-EE0641D0C7A4}"/>
                </a:ext>
              </a:extLst>
            </p:cNvPr>
            <p:cNvSpPr/>
            <p:nvPr/>
          </p:nvSpPr>
          <p:spPr bwMode="auto">
            <a:xfrm>
              <a:off x="7688508" y="4502007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5" name="ísľîḍê">
              <a:extLst>
                <a:ext uri="{FF2B5EF4-FFF2-40B4-BE49-F238E27FC236}">
                  <a16:creationId xmlns="" xmlns:a16="http://schemas.microsoft.com/office/drawing/2014/main" id="{64B815B8-5314-497A-B8E0-2384443283E5}"/>
                </a:ext>
              </a:extLst>
            </p:cNvPr>
            <p:cNvSpPr/>
            <p:nvPr/>
          </p:nvSpPr>
          <p:spPr bwMode="auto">
            <a:xfrm>
              <a:off x="7688508" y="4502007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6" name="iŝļîḍê">
              <a:extLst>
                <a:ext uri="{FF2B5EF4-FFF2-40B4-BE49-F238E27FC236}">
                  <a16:creationId xmlns="" xmlns:a16="http://schemas.microsoft.com/office/drawing/2014/main" id="{54D35765-EE47-4E39-8338-A77CFAE75D26}"/>
                </a:ext>
              </a:extLst>
            </p:cNvPr>
            <p:cNvSpPr/>
            <p:nvPr/>
          </p:nvSpPr>
          <p:spPr bwMode="auto">
            <a:xfrm>
              <a:off x="7637606" y="3931904"/>
              <a:ext cx="45085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7" name="iṧlîḍè">
              <a:extLst>
                <a:ext uri="{FF2B5EF4-FFF2-40B4-BE49-F238E27FC236}">
                  <a16:creationId xmlns="" xmlns:a16="http://schemas.microsoft.com/office/drawing/2014/main" id="{25AA674A-7782-4A61-88CD-A477345B5C3B}"/>
                </a:ext>
              </a:extLst>
            </p:cNvPr>
            <p:cNvSpPr/>
            <p:nvPr/>
          </p:nvSpPr>
          <p:spPr bwMode="auto">
            <a:xfrm>
              <a:off x="7630334" y="3924633"/>
              <a:ext cx="58174" cy="58174"/>
            </a:xfrm>
            <a:custGeom>
              <a:avLst/>
              <a:gdLst>
                <a:gd name="T0" fmla="*/ 32 w 40"/>
                <a:gd name="T1" fmla="*/ 9 h 40"/>
                <a:gd name="T2" fmla="*/ 32 w 40"/>
                <a:gd name="T3" fmla="*/ 32 h 40"/>
                <a:gd name="T4" fmla="*/ 9 w 40"/>
                <a:gd name="T5" fmla="*/ 32 h 40"/>
                <a:gd name="T6" fmla="*/ 9 w 40"/>
                <a:gd name="T7" fmla="*/ 9 h 40"/>
                <a:gd name="T8" fmla="*/ 32 w 40"/>
                <a:gd name="T9" fmla="*/ 9 h 40"/>
                <a:gd name="T10" fmla="*/ 40 w 40"/>
                <a:gd name="T11" fmla="*/ 0 h 40"/>
                <a:gd name="T12" fmla="*/ 0 w 40"/>
                <a:gd name="T13" fmla="*/ 0 h 40"/>
                <a:gd name="T14" fmla="*/ 0 w 40"/>
                <a:gd name="T15" fmla="*/ 40 h 40"/>
                <a:gd name="T16" fmla="*/ 40 w 40"/>
                <a:gd name="T17" fmla="*/ 40 h 40"/>
                <a:gd name="T18" fmla="*/ 40 w 40"/>
                <a:gd name="T19" fmla="*/ 0 h 40"/>
                <a:gd name="T20" fmla="*/ 40 w 40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0">
                  <a:moveTo>
                    <a:pt x="32" y="9"/>
                  </a:moveTo>
                  <a:lnTo>
                    <a:pt x="32" y="32"/>
                  </a:lnTo>
                  <a:lnTo>
                    <a:pt x="9" y="32"/>
                  </a:lnTo>
                  <a:lnTo>
                    <a:pt x="9" y="9"/>
                  </a:lnTo>
                  <a:lnTo>
                    <a:pt x="32" y="9"/>
                  </a:lnTo>
                  <a:close/>
                  <a:moveTo>
                    <a:pt x="40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0" y="40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8" name="iş1îde">
              <a:extLst>
                <a:ext uri="{FF2B5EF4-FFF2-40B4-BE49-F238E27FC236}">
                  <a16:creationId xmlns="" xmlns:a16="http://schemas.microsoft.com/office/drawing/2014/main" id="{A0385568-0602-42C7-9C39-C0690A76241D}"/>
                </a:ext>
              </a:extLst>
            </p:cNvPr>
            <p:cNvSpPr/>
            <p:nvPr/>
          </p:nvSpPr>
          <p:spPr bwMode="auto">
            <a:xfrm>
              <a:off x="7630334" y="3924633"/>
              <a:ext cx="58174" cy="58174"/>
            </a:xfrm>
            <a:custGeom>
              <a:avLst/>
              <a:gdLst>
                <a:gd name="T0" fmla="*/ 32 w 40"/>
                <a:gd name="T1" fmla="*/ 9 h 40"/>
                <a:gd name="T2" fmla="*/ 32 w 40"/>
                <a:gd name="T3" fmla="*/ 32 h 40"/>
                <a:gd name="T4" fmla="*/ 9 w 40"/>
                <a:gd name="T5" fmla="*/ 32 h 40"/>
                <a:gd name="T6" fmla="*/ 9 w 40"/>
                <a:gd name="T7" fmla="*/ 9 h 40"/>
                <a:gd name="T8" fmla="*/ 32 w 40"/>
                <a:gd name="T9" fmla="*/ 9 h 40"/>
                <a:gd name="T10" fmla="*/ 40 w 40"/>
                <a:gd name="T11" fmla="*/ 0 h 40"/>
                <a:gd name="T12" fmla="*/ 0 w 40"/>
                <a:gd name="T13" fmla="*/ 0 h 40"/>
                <a:gd name="T14" fmla="*/ 0 w 40"/>
                <a:gd name="T15" fmla="*/ 40 h 40"/>
                <a:gd name="T16" fmla="*/ 40 w 40"/>
                <a:gd name="T17" fmla="*/ 40 h 40"/>
                <a:gd name="T18" fmla="*/ 40 w 40"/>
                <a:gd name="T19" fmla="*/ 0 h 40"/>
                <a:gd name="T20" fmla="*/ 40 w 40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0">
                  <a:moveTo>
                    <a:pt x="32" y="9"/>
                  </a:moveTo>
                  <a:lnTo>
                    <a:pt x="32" y="32"/>
                  </a:lnTo>
                  <a:lnTo>
                    <a:pt x="9" y="32"/>
                  </a:lnTo>
                  <a:lnTo>
                    <a:pt x="9" y="9"/>
                  </a:lnTo>
                  <a:lnTo>
                    <a:pt x="32" y="9"/>
                  </a:lnTo>
                  <a:moveTo>
                    <a:pt x="40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0" y="40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9" name="ïŝḷîďè">
              <a:extLst>
                <a:ext uri="{FF2B5EF4-FFF2-40B4-BE49-F238E27FC236}">
                  <a16:creationId xmlns="" xmlns:a16="http://schemas.microsoft.com/office/drawing/2014/main" id="{3BE3782A-1E38-4E4D-A348-1A54465574A3}"/>
                </a:ext>
              </a:extLst>
            </p:cNvPr>
            <p:cNvSpPr/>
            <p:nvPr/>
          </p:nvSpPr>
          <p:spPr bwMode="auto">
            <a:xfrm>
              <a:off x="7637606" y="3988624"/>
              <a:ext cx="45085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0" name="ïşlïḓê">
              <a:extLst>
                <a:ext uri="{FF2B5EF4-FFF2-40B4-BE49-F238E27FC236}">
                  <a16:creationId xmlns="" xmlns:a16="http://schemas.microsoft.com/office/drawing/2014/main" id="{C4D2D8A7-76E5-4AF1-81BF-2E1C3D773DF6}"/>
                </a:ext>
              </a:extLst>
            </p:cNvPr>
            <p:cNvSpPr/>
            <p:nvPr/>
          </p:nvSpPr>
          <p:spPr bwMode="auto">
            <a:xfrm>
              <a:off x="7630334" y="3982806"/>
              <a:ext cx="58174" cy="56720"/>
            </a:xfrm>
            <a:custGeom>
              <a:avLst/>
              <a:gdLst>
                <a:gd name="T0" fmla="*/ 32 w 40"/>
                <a:gd name="T1" fmla="*/ 8 h 39"/>
                <a:gd name="T2" fmla="*/ 32 w 40"/>
                <a:gd name="T3" fmla="*/ 31 h 39"/>
                <a:gd name="T4" fmla="*/ 9 w 40"/>
                <a:gd name="T5" fmla="*/ 31 h 39"/>
                <a:gd name="T6" fmla="*/ 9 w 40"/>
                <a:gd name="T7" fmla="*/ 8 h 39"/>
                <a:gd name="T8" fmla="*/ 32 w 40"/>
                <a:gd name="T9" fmla="*/ 8 h 39"/>
                <a:gd name="T10" fmla="*/ 40 w 40"/>
                <a:gd name="T11" fmla="*/ 0 h 39"/>
                <a:gd name="T12" fmla="*/ 0 w 40"/>
                <a:gd name="T13" fmla="*/ 0 h 39"/>
                <a:gd name="T14" fmla="*/ 0 w 40"/>
                <a:gd name="T15" fmla="*/ 39 h 39"/>
                <a:gd name="T16" fmla="*/ 40 w 40"/>
                <a:gd name="T17" fmla="*/ 39 h 39"/>
                <a:gd name="T18" fmla="*/ 40 w 40"/>
                <a:gd name="T19" fmla="*/ 0 h 39"/>
                <a:gd name="T20" fmla="*/ 40 w 40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9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close/>
                  <a:moveTo>
                    <a:pt x="4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1" name="ïS1iḋê">
              <a:extLst>
                <a:ext uri="{FF2B5EF4-FFF2-40B4-BE49-F238E27FC236}">
                  <a16:creationId xmlns="" xmlns:a16="http://schemas.microsoft.com/office/drawing/2014/main" id="{794AE1E4-BE59-4501-B440-E3C811FF9FE1}"/>
                </a:ext>
              </a:extLst>
            </p:cNvPr>
            <p:cNvSpPr/>
            <p:nvPr/>
          </p:nvSpPr>
          <p:spPr bwMode="auto">
            <a:xfrm>
              <a:off x="7630334" y="3982806"/>
              <a:ext cx="58174" cy="56720"/>
            </a:xfrm>
            <a:custGeom>
              <a:avLst/>
              <a:gdLst>
                <a:gd name="T0" fmla="*/ 32 w 40"/>
                <a:gd name="T1" fmla="*/ 8 h 39"/>
                <a:gd name="T2" fmla="*/ 32 w 40"/>
                <a:gd name="T3" fmla="*/ 31 h 39"/>
                <a:gd name="T4" fmla="*/ 9 w 40"/>
                <a:gd name="T5" fmla="*/ 31 h 39"/>
                <a:gd name="T6" fmla="*/ 9 w 40"/>
                <a:gd name="T7" fmla="*/ 8 h 39"/>
                <a:gd name="T8" fmla="*/ 32 w 40"/>
                <a:gd name="T9" fmla="*/ 8 h 39"/>
                <a:gd name="T10" fmla="*/ 40 w 40"/>
                <a:gd name="T11" fmla="*/ 0 h 39"/>
                <a:gd name="T12" fmla="*/ 0 w 40"/>
                <a:gd name="T13" fmla="*/ 0 h 39"/>
                <a:gd name="T14" fmla="*/ 0 w 40"/>
                <a:gd name="T15" fmla="*/ 39 h 39"/>
                <a:gd name="T16" fmla="*/ 40 w 40"/>
                <a:gd name="T17" fmla="*/ 39 h 39"/>
                <a:gd name="T18" fmla="*/ 40 w 40"/>
                <a:gd name="T19" fmla="*/ 0 h 39"/>
                <a:gd name="T20" fmla="*/ 40 w 40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9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moveTo>
                    <a:pt x="4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2" name="ïś1îḓè">
              <a:extLst>
                <a:ext uri="{FF2B5EF4-FFF2-40B4-BE49-F238E27FC236}">
                  <a16:creationId xmlns="" xmlns:a16="http://schemas.microsoft.com/office/drawing/2014/main" id="{3A07C894-69FD-415A-BEFE-EABA3412DAC5}"/>
                </a:ext>
              </a:extLst>
            </p:cNvPr>
            <p:cNvSpPr/>
            <p:nvPr/>
          </p:nvSpPr>
          <p:spPr bwMode="auto">
            <a:xfrm>
              <a:off x="7637606" y="4046798"/>
              <a:ext cx="45085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3" name="iṧḷîďê">
              <a:extLst>
                <a:ext uri="{FF2B5EF4-FFF2-40B4-BE49-F238E27FC236}">
                  <a16:creationId xmlns="" xmlns:a16="http://schemas.microsoft.com/office/drawing/2014/main" id="{07EDD2E7-26BE-4549-BCF7-49C75EE2D2DE}"/>
                </a:ext>
              </a:extLst>
            </p:cNvPr>
            <p:cNvSpPr/>
            <p:nvPr/>
          </p:nvSpPr>
          <p:spPr bwMode="auto">
            <a:xfrm>
              <a:off x="7630334" y="4039525"/>
              <a:ext cx="58174" cy="58174"/>
            </a:xfrm>
            <a:custGeom>
              <a:avLst/>
              <a:gdLst>
                <a:gd name="T0" fmla="*/ 32 w 40"/>
                <a:gd name="T1" fmla="*/ 9 h 40"/>
                <a:gd name="T2" fmla="*/ 32 w 40"/>
                <a:gd name="T3" fmla="*/ 31 h 40"/>
                <a:gd name="T4" fmla="*/ 9 w 40"/>
                <a:gd name="T5" fmla="*/ 31 h 40"/>
                <a:gd name="T6" fmla="*/ 9 w 40"/>
                <a:gd name="T7" fmla="*/ 9 h 40"/>
                <a:gd name="T8" fmla="*/ 32 w 40"/>
                <a:gd name="T9" fmla="*/ 9 h 40"/>
                <a:gd name="T10" fmla="*/ 40 w 40"/>
                <a:gd name="T11" fmla="*/ 0 h 40"/>
                <a:gd name="T12" fmla="*/ 0 w 40"/>
                <a:gd name="T13" fmla="*/ 0 h 40"/>
                <a:gd name="T14" fmla="*/ 0 w 40"/>
                <a:gd name="T15" fmla="*/ 40 h 40"/>
                <a:gd name="T16" fmla="*/ 40 w 40"/>
                <a:gd name="T17" fmla="*/ 40 h 40"/>
                <a:gd name="T18" fmla="*/ 40 w 40"/>
                <a:gd name="T19" fmla="*/ 0 h 40"/>
                <a:gd name="T20" fmla="*/ 40 w 40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0">
                  <a:moveTo>
                    <a:pt x="32" y="9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9"/>
                  </a:lnTo>
                  <a:lnTo>
                    <a:pt x="32" y="9"/>
                  </a:lnTo>
                  <a:close/>
                  <a:moveTo>
                    <a:pt x="40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0" y="40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4" name="ïṧḻíḓé">
              <a:extLst>
                <a:ext uri="{FF2B5EF4-FFF2-40B4-BE49-F238E27FC236}">
                  <a16:creationId xmlns="" xmlns:a16="http://schemas.microsoft.com/office/drawing/2014/main" id="{5F8C764F-5D89-434C-BF0D-5A75A40D4F49}"/>
                </a:ext>
              </a:extLst>
            </p:cNvPr>
            <p:cNvSpPr/>
            <p:nvPr/>
          </p:nvSpPr>
          <p:spPr bwMode="auto">
            <a:xfrm>
              <a:off x="7630334" y="4039525"/>
              <a:ext cx="58174" cy="58174"/>
            </a:xfrm>
            <a:custGeom>
              <a:avLst/>
              <a:gdLst>
                <a:gd name="T0" fmla="*/ 32 w 40"/>
                <a:gd name="T1" fmla="*/ 9 h 40"/>
                <a:gd name="T2" fmla="*/ 32 w 40"/>
                <a:gd name="T3" fmla="*/ 31 h 40"/>
                <a:gd name="T4" fmla="*/ 9 w 40"/>
                <a:gd name="T5" fmla="*/ 31 h 40"/>
                <a:gd name="T6" fmla="*/ 9 w 40"/>
                <a:gd name="T7" fmla="*/ 9 h 40"/>
                <a:gd name="T8" fmla="*/ 32 w 40"/>
                <a:gd name="T9" fmla="*/ 9 h 40"/>
                <a:gd name="T10" fmla="*/ 40 w 40"/>
                <a:gd name="T11" fmla="*/ 0 h 40"/>
                <a:gd name="T12" fmla="*/ 0 w 40"/>
                <a:gd name="T13" fmla="*/ 0 h 40"/>
                <a:gd name="T14" fmla="*/ 0 w 40"/>
                <a:gd name="T15" fmla="*/ 40 h 40"/>
                <a:gd name="T16" fmla="*/ 40 w 40"/>
                <a:gd name="T17" fmla="*/ 40 h 40"/>
                <a:gd name="T18" fmla="*/ 40 w 40"/>
                <a:gd name="T19" fmla="*/ 0 h 40"/>
                <a:gd name="T20" fmla="*/ 40 w 40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0">
                  <a:moveTo>
                    <a:pt x="32" y="9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9"/>
                  </a:lnTo>
                  <a:lnTo>
                    <a:pt x="32" y="9"/>
                  </a:lnTo>
                  <a:moveTo>
                    <a:pt x="40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0" y="40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5" name="iṣḷíḑè">
              <a:extLst>
                <a:ext uri="{FF2B5EF4-FFF2-40B4-BE49-F238E27FC236}">
                  <a16:creationId xmlns="" xmlns:a16="http://schemas.microsoft.com/office/drawing/2014/main" id="{6E307D75-4F22-46B4-BEB9-0789C27BAD59}"/>
                </a:ext>
              </a:extLst>
            </p:cNvPr>
            <p:cNvSpPr/>
            <p:nvPr/>
          </p:nvSpPr>
          <p:spPr bwMode="auto">
            <a:xfrm>
              <a:off x="7637606" y="4103517"/>
              <a:ext cx="45085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6" name="îs1íďè">
              <a:extLst>
                <a:ext uri="{FF2B5EF4-FFF2-40B4-BE49-F238E27FC236}">
                  <a16:creationId xmlns="" xmlns:a16="http://schemas.microsoft.com/office/drawing/2014/main" id="{4D5765AE-F2AF-45FA-A20F-7A576B14A37B}"/>
                </a:ext>
              </a:extLst>
            </p:cNvPr>
            <p:cNvSpPr/>
            <p:nvPr/>
          </p:nvSpPr>
          <p:spPr bwMode="auto">
            <a:xfrm>
              <a:off x="7630334" y="4097699"/>
              <a:ext cx="58174" cy="56720"/>
            </a:xfrm>
            <a:custGeom>
              <a:avLst/>
              <a:gdLst>
                <a:gd name="T0" fmla="*/ 32 w 40"/>
                <a:gd name="T1" fmla="*/ 8 h 39"/>
                <a:gd name="T2" fmla="*/ 32 w 40"/>
                <a:gd name="T3" fmla="*/ 31 h 39"/>
                <a:gd name="T4" fmla="*/ 9 w 40"/>
                <a:gd name="T5" fmla="*/ 31 h 39"/>
                <a:gd name="T6" fmla="*/ 9 w 40"/>
                <a:gd name="T7" fmla="*/ 8 h 39"/>
                <a:gd name="T8" fmla="*/ 32 w 40"/>
                <a:gd name="T9" fmla="*/ 8 h 39"/>
                <a:gd name="T10" fmla="*/ 40 w 40"/>
                <a:gd name="T11" fmla="*/ 0 h 39"/>
                <a:gd name="T12" fmla="*/ 0 w 40"/>
                <a:gd name="T13" fmla="*/ 0 h 39"/>
                <a:gd name="T14" fmla="*/ 0 w 40"/>
                <a:gd name="T15" fmla="*/ 39 h 39"/>
                <a:gd name="T16" fmla="*/ 40 w 40"/>
                <a:gd name="T17" fmla="*/ 39 h 39"/>
                <a:gd name="T18" fmla="*/ 40 w 40"/>
                <a:gd name="T19" fmla="*/ 0 h 39"/>
                <a:gd name="T20" fmla="*/ 40 w 40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9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close/>
                  <a:moveTo>
                    <a:pt x="4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7" name="iSḷíḓê">
              <a:extLst>
                <a:ext uri="{FF2B5EF4-FFF2-40B4-BE49-F238E27FC236}">
                  <a16:creationId xmlns="" xmlns:a16="http://schemas.microsoft.com/office/drawing/2014/main" id="{50226310-36D9-49E6-A750-65C441AA3B48}"/>
                </a:ext>
              </a:extLst>
            </p:cNvPr>
            <p:cNvSpPr/>
            <p:nvPr/>
          </p:nvSpPr>
          <p:spPr bwMode="auto">
            <a:xfrm>
              <a:off x="7630334" y="4097699"/>
              <a:ext cx="58174" cy="56720"/>
            </a:xfrm>
            <a:custGeom>
              <a:avLst/>
              <a:gdLst>
                <a:gd name="T0" fmla="*/ 32 w 40"/>
                <a:gd name="T1" fmla="*/ 8 h 39"/>
                <a:gd name="T2" fmla="*/ 32 w 40"/>
                <a:gd name="T3" fmla="*/ 31 h 39"/>
                <a:gd name="T4" fmla="*/ 9 w 40"/>
                <a:gd name="T5" fmla="*/ 31 h 39"/>
                <a:gd name="T6" fmla="*/ 9 w 40"/>
                <a:gd name="T7" fmla="*/ 8 h 39"/>
                <a:gd name="T8" fmla="*/ 32 w 40"/>
                <a:gd name="T9" fmla="*/ 8 h 39"/>
                <a:gd name="T10" fmla="*/ 40 w 40"/>
                <a:gd name="T11" fmla="*/ 0 h 39"/>
                <a:gd name="T12" fmla="*/ 0 w 40"/>
                <a:gd name="T13" fmla="*/ 0 h 39"/>
                <a:gd name="T14" fmla="*/ 0 w 40"/>
                <a:gd name="T15" fmla="*/ 39 h 39"/>
                <a:gd name="T16" fmla="*/ 40 w 40"/>
                <a:gd name="T17" fmla="*/ 39 h 39"/>
                <a:gd name="T18" fmla="*/ 40 w 40"/>
                <a:gd name="T19" fmla="*/ 0 h 39"/>
                <a:gd name="T20" fmla="*/ 40 w 40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9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moveTo>
                    <a:pt x="4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8" name="ïś1íḍe">
              <a:extLst>
                <a:ext uri="{FF2B5EF4-FFF2-40B4-BE49-F238E27FC236}">
                  <a16:creationId xmlns="" xmlns:a16="http://schemas.microsoft.com/office/drawing/2014/main" id="{ADA83BE3-7186-46A0-B471-02E71F86BF04}"/>
                </a:ext>
              </a:extLst>
            </p:cNvPr>
            <p:cNvSpPr/>
            <p:nvPr/>
          </p:nvSpPr>
          <p:spPr bwMode="auto">
            <a:xfrm>
              <a:off x="7637606" y="4160237"/>
              <a:ext cx="45085" cy="49448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9" name="îṡ1ídê">
              <a:extLst>
                <a:ext uri="{FF2B5EF4-FFF2-40B4-BE49-F238E27FC236}">
                  <a16:creationId xmlns="" xmlns:a16="http://schemas.microsoft.com/office/drawing/2014/main" id="{BDEB7FF9-29FA-4008-BE5B-A0F9517B2CB2}"/>
                </a:ext>
              </a:extLst>
            </p:cNvPr>
            <p:cNvSpPr/>
            <p:nvPr/>
          </p:nvSpPr>
          <p:spPr bwMode="auto">
            <a:xfrm>
              <a:off x="7630334" y="4154419"/>
              <a:ext cx="58174" cy="61083"/>
            </a:xfrm>
            <a:custGeom>
              <a:avLst/>
              <a:gdLst>
                <a:gd name="T0" fmla="*/ 32 w 40"/>
                <a:gd name="T1" fmla="*/ 9 h 42"/>
                <a:gd name="T2" fmla="*/ 32 w 40"/>
                <a:gd name="T3" fmla="*/ 33 h 42"/>
                <a:gd name="T4" fmla="*/ 9 w 40"/>
                <a:gd name="T5" fmla="*/ 33 h 42"/>
                <a:gd name="T6" fmla="*/ 9 w 40"/>
                <a:gd name="T7" fmla="*/ 9 h 42"/>
                <a:gd name="T8" fmla="*/ 32 w 40"/>
                <a:gd name="T9" fmla="*/ 9 h 42"/>
                <a:gd name="T10" fmla="*/ 40 w 40"/>
                <a:gd name="T11" fmla="*/ 0 h 42"/>
                <a:gd name="T12" fmla="*/ 0 w 40"/>
                <a:gd name="T13" fmla="*/ 0 h 42"/>
                <a:gd name="T14" fmla="*/ 0 w 40"/>
                <a:gd name="T15" fmla="*/ 42 h 42"/>
                <a:gd name="T16" fmla="*/ 40 w 40"/>
                <a:gd name="T17" fmla="*/ 42 h 42"/>
                <a:gd name="T18" fmla="*/ 40 w 40"/>
                <a:gd name="T19" fmla="*/ 0 h 42"/>
                <a:gd name="T20" fmla="*/ 40 w 40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2">
                  <a:moveTo>
                    <a:pt x="32" y="9"/>
                  </a:moveTo>
                  <a:lnTo>
                    <a:pt x="32" y="33"/>
                  </a:lnTo>
                  <a:lnTo>
                    <a:pt x="9" y="33"/>
                  </a:lnTo>
                  <a:lnTo>
                    <a:pt x="9" y="9"/>
                  </a:lnTo>
                  <a:lnTo>
                    <a:pt x="32" y="9"/>
                  </a:lnTo>
                  <a:close/>
                  <a:moveTo>
                    <a:pt x="40" y="0"/>
                  </a:moveTo>
                  <a:lnTo>
                    <a:pt x="0" y="0"/>
                  </a:lnTo>
                  <a:lnTo>
                    <a:pt x="0" y="42"/>
                  </a:lnTo>
                  <a:lnTo>
                    <a:pt x="40" y="42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0" name="ïṩlíďé">
              <a:extLst>
                <a:ext uri="{FF2B5EF4-FFF2-40B4-BE49-F238E27FC236}">
                  <a16:creationId xmlns="" xmlns:a16="http://schemas.microsoft.com/office/drawing/2014/main" id="{3321758A-C526-4A45-814D-EB681C3B831A}"/>
                </a:ext>
              </a:extLst>
            </p:cNvPr>
            <p:cNvSpPr/>
            <p:nvPr/>
          </p:nvSpPr>
          <p:spPr bwMode="auto">
            <a:xfrm>
              <a:off x="7630334" y="4154419"/>
              <a:ext cx="58174" cy="61083"/>
            </a:xfrm>
            <a:custGeom>
              <a:avLst/>
              <a:gdLst>
                <a:gd name="T0" fmla="*/ 32 w 40"/>
                <a:gd name="T1" fmla="*/ 9 h 42"/>
                <a:gd name="T2" fmla="*/ 32 w 40"/>
                <a:gd name="T3" fmla="*/ 33 h 42"/>
                <a:gd name="T4" fmla="*/ 9 w 40"/>
                <a:gd name="T5" fmla="*/ 33 h 42"/>
                <a:gd name="T6" fmla="*/ 9 w 40"/>
                <a:gd name="T7" fmla="*/ 9 h 42"/>
                <a:gd name="T8" fmla="*/ 32 w 40"/>
                <a:gd name="T9" fmla="*/ 9 h 42"/>
                <a:gd name="T10" fmla="*/ 40 w 40"/>
                <a:gd name="T11" fmla="*/ 0 h 42"/>
                <a:gd name="T12" fmla="*/ 0 w 40"/>
                <a:gd name="T13" fmla="*/ 0 h 42"/>
                <a:gd name="T14" fmla="*/ 0 w 40"/>
                <a:gd name="T15" fmla="*/ 42 h 42"/>
                <a:gd name="T16" fmla="*/ 40 w 40"/>
                <a:gd name="T17" fmla="*/ 42 h 42"/>
                <a:gd name="T18" fmla="*/ 40 w 40"/>
                <a:gd name="T19" fmla="*/ 0 h 42"/>
                <a:gd name="T20" fmla="*/ 40 w 40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2">
                  <a:moveTo>
                    <a:pt x="32" y="9"/>
                  </a:moveTo>
                  <a:lnTo>
                    <a:pt x="32" y="33"/>
                  </a:lnTo>
                  <a:lnTo>
                    <a:pt x="9" y="33"/>
                  </a:lnTo>
                  <a:lnTo>
                    <a:pt x="9" y="9"/>
                  </a:lnTo>
                  <a:lnTo>
                    <a:pt x="32" y="9"/>
                  </a:lnTo>
                  <a:moveTo>
                    <a:pt x="40" y="0"/>
                  </a:moveTo>
                  <a:lnTo>
                    <a:pt x="0" y="0"/>
                  </a:lnTo>
                  <a:lnTo>
                    <a:pt x="0" y="42"/>
                  </a:lnTo>
                  <a:lnTo>
                    <a:pt x="40" y="42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1" name="ïṥḷîďé">
              <a:extLst>
                <a:ext uri="{FF2B5EF4-FFF2-40B4-BE49-F238E27FC236}">
                  <a16:creationId xmlns="" xmlns:a16="http://schemas.microsoft.com/office/drawing/2014/main" id="{480FC79B-AC2E-4D4E-BFFE-36D2AD5E893A}"/>
                </a:ext>
              </a:extLst>
            </p:cNvPr>
            <p:cNvSpPr/>
            <p:nvPr/>
          </p:nvSpPr>
          <p:spPr bwMode="auto">
            <a:xfrm>
              <a:off x="7637606" y="4221319"/>
              <a:ext cx="45085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2" name="íṧḻíḍê">
              <a:extLst>
                <a:ext uri="{FF2B5EF4-FFF2-40B4-BE49-F238E27FC236}">
                  <a16:creationId xmlns="" xmlns:a16="http://schemas.microsoft.com/office/drawing/2014/main" id="{5AA6D7A3-E577-49F4-8CCD-0F98CB1EC1E3}"/>
                </a:ext>
              </a:extLst>
            </p:cNvPr>
            <p:cNvSpPr/>
            <p:nvPr/>
          </p:nvSpPr>
          <p:spPr bwMode="auto">
            <a:xfrm>
              <a:off x="7630334" y="4215502"/>
              <a:ext cx="58174" cy="56720"/>
            </a:xfrm>
            <a:custGeom>
              <a:avLst/>
              <a:gdLst>
                <a:gd name="T0" fmla="*/ 32 w 40"/>
                <a:gd name="T1" fmla="*/ 8 h 39"/>
                <a:gd name="T2" fmla="*/ 32 w 40"/>
                <a:gd name="T3" fmla="*/ 31 h 39"/>
                <a:gd name="T4" fmla="*/ 9 w 40"/>
                <a:gd name="T5" fmla="*/ 31 h 39"/>
                <a:gd name="T6" fmla="*/ 9 w 40"/>
                <a:gd name="T7" fmla="*/ 8 h 39"/>
                <a:gd name="T8" fmla="*/ 32 w 40"/>
                <a:gd name="T9" fmla="*/ 8 h 39"/>
                <a:gd name="T10" fmla="*/ 40 w 40"/>
                <a:gd name="T11" fmla="*/ 0 h 39"/>
                <a:gd name="T12" fmla="*/ 0 w 40"/>
                <a:gd name="T13" fmla="*/ 0 h 39"/>
                <a:gd name="T14" fmla="*/ 0 w 40"/>
                <a:gd name="T15" fmla="*/ 39 h 39"/>
                <a:gd name="T16" fmla="*/ 40 w 40"/>
                <a:gd name="T17" fmla="*/ 39 h 39"/>
                <a:gd name="T18" fmla="*/ 40 w 40"/>
                <a:gd name="T19" fmla="*/ 0 h 39"/>
                <a:gd name="T20" fmla="*/ 40 w 40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9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close/>
                  <a:moveTo>
                    <a:pt x="4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3" name="iṣḻiḍè">
              <a:extLst>
                <a:ext uri="{FF2B5EF4-FFF2-40B4-BE49-F238E27FC236}">
                  <a16:creationId xmlns="" xmlns:a16="http://schemas.microsoft.com/office/drawing/2014/main" id="{63B7C5A7-61C0-44E9-86D3-E9430FA7A865}"/>
                </a:ext>
              </a:extLst>
            </p:cNvPr>
            <p:cNvSpPr/>
            <p:nvPr/>
          </p:nvSpPr>
          <p:spPr bwMode="auto">
            <a:xfrm>
              <a:off x="7630334" y="4215502"/>
              <a:ext cx="58174" cy="56720"/>
            </a:xfrm>
            <a:custGeom>
              <a:avLst/>
              <a:gdLst>
                <a:gd name="T0" fmla="*/ 32 w 40"/>
                <a:gd name="T1" fmla="*/ 8 h 39"/>
                <a:gd name="T2" fmla="*/ 32 w 40"/>
                <a:gd name="T3" fmla="*/ 31 h 39"/>
                <a:gd name="T4" fmla="*/ 9 w 40"/>
                <a:gd name="T5" fmla="*/ 31 h 39"/>
                <a:gd name="T6" fmla="*/ 9 w 40"/>
                <a:gd name="T7" fmla="*/ 8 h 39"/>
                <a:gd name="T8" fmla="*/ 32 w 40"/>
                <a:gd name="T9" fmla="*/ 8 h 39"/>
                <a:gd name="T10" fmla="*/ 40 w 40"/>
                <a:gd name="T11" fmla="*/ 0 h 39"/>
                <a:gd name="T12" fmla="*/ 0 w 40"/>
                <a:gd name="T13" fmla="*/ 0 h 39"/>
                <a:gd name="T14" fmla="*/ 0 w 40"/>
                <a:gd name="T15" fmla="*/ 39 h 39"/>
                <a:gd name="T16" fmla="*/ 40 w 40"/>
                <a:gd name="T17" fmla="*/ 39 h 39"/>
                <a:gd name="T18" fmla="*/ 40 w 40"/>
                <a:gd name="T19" fmla="*/ 0 h 39"/>
                <a:gd name="T20" fmla="*/ 40 w 40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9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moveTo>
                    <a:pt x="4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4" name="îṧlîḑè">
              <a:extLst>
                <a:ext uri="{FF2B5EF4-FFF2-40B4-BE49-F238E27FC236}">
                  <a16:creationId xmlns="" xmlns:a16="http://schemas.microsoft.com/office/drawing/2014/main" id="{E95BA026-5F41-4126-9220-090F35D86863}"/>
                </a:ext>
              </a:extLst>
            </p:cNvPr>
            <p:cNvSpPr/>
            <p:nvPr/>
          </p:nvSpPr>
          <p:spPr bwMode="auto">
            <a:xfrm>
              <a:off x="7637606" y="4278038"/>
              <a:ext cx="45085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5" name="í$1iḋè">
              <a:extLst>
                <a:ext uri="{FF2B5EF4-FFF2-40B4-BE49-F238E27FC236}">
                  <a16:creationId xmlns="" xmlns:a16="http://schemas.microsoft.com/office/drawing/2014/main" id="{2D78390E-3DBD-4E0E-B175-9E1623644A19}"/>
                </a:ext>
              </a:extLst>
            </p:cNvPr>
            <p:cNvSpPr/>
            <p:nvPr/>
          </p:nvSpPr>
          <p:spPr bwMode="auto">
            <a:xfrm>
              <a:off x="7630334" y="4272221"/>
              <a:ext cx="58174" cy="58174"/>
            </a:xfrm>
            <a:custGeom>
              <a:avLst/>
              <a:gdLst>
                <a:gd name="T0" fmla="*/ 32 w 40"/>
                <a:gd name="T1" fmla="*/ 8 h 40"/>
                <a:gd name="T2" fmla="*/ 32 w 40"/>
                <a:gd name="T3" fmla="*/ 31 h 40"/>
                <a:gd name="T4" fmla="*/ 9 w 40"/>
                <a:gd name="T5" fmla="*/ 31 h 40"/>
                <a:gd name="T6" fmla="*/ 9 w 40"/>
                <a:gd name="T7" fmla="*/ 8 h 40"/>
                <a:gd name="T8" fmla="*/ 32 w 40"/>
                <a:gd name="T9" fmla="*/ 8 h 40"/>
                <a:gd name="T10" fmla="*/ 40 w 40"/>
                <a:gd name="T11" fmla="*/ 0 h 40"/>
                <a:gd name="T12" fmla="*/ 0 w 40"/>
                <a:gd name="T13" fmla="*/ 0 h 40"/>
                <a:gd name="T14" fmla="*/ 0 w 40"/>
                <a:gd name="T15" fmla="*/ 40 h 40"/>
                <a:gd name="T16" fmla="*/ 40 w 40"/>
                <a:gd name="T17" fmla="*/ 40 h 40"/>
                <a:gd name="T18" fmla="*/ 40 w 40"/>
                <a:gd name="T19" fmla="*/ 0 h 40"/>
                <a:gd name="T20" fmla="*/ 40 w 40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0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close/>
                  <a:moveTo>
                    <a:pt x="40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0" y="40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6" name="iṧ1iḋè">
              <a:extLst>
                <a:ext uri="{FF2B5EF4-FFF2-40B4-BE49-F238E27FC236}">
                  <a16:creationId xmlns="" xmlns:a16="http://schemas.microsoft.com/office/drawing/2014/main" id="{B6ED897A-B1E5-493D-94D9-50589F831C76}"/>
                </a:ext>
              </a:extLst>
            </p:cNvPr>
            <p:cNvSpPr/>
            <p:nvPr/>
          </p:nvSpPr>
          <p:spPr bwMode="auto">
            <a:xfrm>
              <a:off x="7630334" y="4272221"/>
              <a:ext cx="58174" cy="58174"/>
            </a:xfrm>
            <a:custGeom>
              <a:avLst/>
              <a:gdLst>
                <a:gd name="T0" fmla="*/ 32 w 40"/>
                <a:gd name="T1" fmla="*/ 8 h 40"/>
                <a:gd name="T2" fmla="*/ 32 w 40"/>
                <a:gd name="T3" fmla="*/ 31 h 40"/>
                <a:gd name="T4" fmla="*/ 9 w 40"/>
                <a:gd name="T5" fmla="*/ 31 h 40"/>
                <a:gd name="T6" fmla="*/ 9 w 40"/>
                <a:gd name="T7" fmla="*/ 8 h 40"/>
                <a:gd name="T8" fmla="*/ 32 w 40"/>
                <a:gd name="T9" fmla="*/ 8 h 40"/>
                <a:gd name="T10" fmla="*/ 40 w 40"/>
                <a:gd name="T11" fmla="*/ 0 h 40"/>
                <a:gd name="T12" fmla="*/ 0 w 40"/>
                <a:gd name="T13" fmla="*/ 0 h 40"/>
                <a:gd name="T14" fmla="*/ 0 w 40"/>
                <a:gd name="T15" fmla="*/ 40 h 40"/>
                <a:gd name="T16" fmla="*/ 40 w 40"/>
                <a:gd name="T17" fmla="*/ 40 h 40"/>
                <a:gd name="T18" fmla="*/ 40 w 40"/>
                <a:gd name="T19" fmla="*/ 0 h 40"/>
                <a:gd name="T20" fmla="*/ 40 w 40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0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moveTo>
                    <a:pt x="40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0" y="40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7" name="i$ľídé">
              <a:extLst>
                <a:ext uri="{FF2B5EF4-FFF2-40B4-BE49-F238E27FC236}">
                  <a16:creationId xmlns="" xmlns:a16="http://schemas.microsoft.com/office/drawing/2014/main" id="{BB5D840C-CEF4-4ADE-814A-52A556E2B091}"/>
                </a:ext>
              </a:extLst>
            </p:cNvPr>
            <p:cNvSpPr/>
            <p:nvPr/>
          </p:nvSpPr>
          <p:spPr bwMode="auto">
            <a:xfrm>
              <a:off x="7637606" y="4336212"/>
              <a:ext cx="45085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8" name="í$1íḋè">
              <a:extLst>
                <a:ext uri="{FF2B5EF4-FFF2-40B4-BE49-F238E27FC236}">
                  <a16:creationId xmlns="" xmlns:a16="http://schemas.microsoft.com/office/drawing/2014/main" id="{E4F50A01-930F-4A70-AAED-E956B2A3E672}"/>
                </a:ext>
              </a:extLst>
            </p:cNvPr>
            <p:cNvSpPr/>
            <p:nvPr/>
          </p:nvSpPr>
          <p:spPr bwMode="auto">
            <a:xfrm>
              <a:off x="7630334" y="4330394"/>
              <a:ext cx="58174" cy="56720"/>
            </a:xfrm>
            <a:custGeom>
              <a:avLst/>
              <a:gdLst>
                <a:gd name="T0" fmla="*/ 32 w 40"/>
                <a:gd name="T1" fmla="*/ 8 h 39"/>
                <a:gd name="T2" fmla="*/ 32 w 40"/>
                <a:gd name="T3" fmla="*/ 31 h 39"/>
                <a:gd name="T4" fmla="*/ 9 w 40"/>
                <a:gd name="T5" fmla="*/ 31 h 39"/>
                <a:gd name="T6" fmla="*/ 9 w 40"/>
                <a:gd name="T7" fmla="*/ 8 h 39"/>
                <a:gd name="T8" fmla="*/ 32 w 40"/>
                <a:gd name="T9" fmla="*/ 8 h 39"/>
                <a:gd name="T10" fmla="*/ 40 w 40"/>
                <a:gd name="T11" fmla="*/ 0 h 39"/>
                <a:gd name="T12" fmla="*/ 0 w 40"/>
                <a:gd name="T13" fmla="*/ 0 h 39"/>
                <a:gd name="T14" fmla="*/ 0 w 40"/>
                <a:gd name="T15" fmla="*/ 39 h 39"/>
                <a:gd name="T16" fmla="*/ 40 w 40"/>
                <a:gd name="T17" fmla="*/ 39 h 39"/>
                <a:gd name="T18" fmla="*/ 40 w 40"/>
                <a:gd name="T19" fmla="*/ 0 h 39"/>
                <a:gd name="T20" fmla="*/ 40 w 40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9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close/>
                  <a:moveTo>
                    <a:pt x="4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9" name="ïṧḻïďe">
              <a:extLst>
                <a:ext uri="{FF2B5EF4-FFF2-40B4-BE49-F238E27FC236}">
                  <a16:creationId xmlns="" xmlns:a16="http://schemas.microsoft.com/office/drawing/2014/main" id="{FEB0F1AA-817A-4645-A199-6BC3C1F61674}"/>
                </a:ext>
              </a:extLst>
            </p:cNvPr>
            <p:cNvSpPr/>
            <p:nvPr/>
          </p:nvSpPr>
          <p:spPr bwMode="auto">
            <a:xfrm>
              <a:off x="7630334" y="4330394"/>
              <a:ext cx="58174" cy="56720"/>
            </a:xfrm>
            <a:custGeom>
              <a:avLst/>
              <a:gdLst>
                <a:gd name="T0" fmla="*/ 32 w 40"/>
                <a:gd name="T1" fmla="*/ 8 h 39"/>
                <a:gd name="T2" fmla="*/ 32 w 40"/>
                <a:gd name="T3" fmla="*/ 31 h 39"/>
                <a:gd name="T4" fmla="*/ 9 w 40"/>
                <a:gd name="T5" fmla="*/ 31 h 39"/>
                <a:gd name="T6" fmla="*/ 9 w 40"/>
                <a:gd name="T7" fmla="*/ 8 h 39"/>
                <a:gd name="T8" fmla="*/ 32 w 40"/>
                <a:gd name="T9" fmla="*/ 8 h 39"/>
                <a:gd name="T10" fmla="*/ 40 w 40"/>
                <a:gd name="T11" fmla="*/ 0 h 39"/>
                <a:gd name="T12" fmla="*/ 0 w 40"/>
                <a:gd name="T13" fmla="*/ 0 h 39"/>
                <a:gd name="T14" fmla="*/ 0 w 40"/>
                <a:gd name="T15" fmla="*/ 39 h 39"/>
                <a:gd name="T16" fmla="*/ 40 w 40"/>
                <a:gd name="T17" fmla="*/ 39 h 39"/>
                <a:gd name="T18" fmla="*/ 40 w 40"/>
                <a:gd name="T19" fmla="*/ 0 h 39"/>
                <a:gd name="T20" fmla="*/ 40 w 40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9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moveTo>
                    <a:pt x="4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0" name="íśḻíḍé">
              <a:extLst>
                <a:ext uri="{FF2B5EF4-FFF2-40B4-BE49-F238E27FC236}">
                  <a16:creationId xmlns="" xmlns:a16="http://schemas.microsoft.com/office/drawing/2014/main" id="{26602366-5A1B-498F-A352-2FEBA7B87D48}"/>
                </a:ext>
              </a:extLst>
            </p:cNvPr>
            <p:cNvSpPr/>
            <p:nvPr/>
          </p:nvSpPr>
          <p:spPr bwMode="auto">
            <a:xfrm>
              <a:off x="7637606" y="4392932"/>
              <a:ext cx="45085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1" name="í$ľíḋé">
              <a:extLst>
                <a:ext uri="{FF2B5EF4-FFF2-40B4-BE49-F238E27FC236}">
                  <a16:creationId xmlns="" xmlns:a16="http://schemas.microsoft.com/office/drawing/2014/main" id="{473D41A2-06C8-4195-88D1-87660F29A09F}"/>
                </a:ext>
              </a:extLst>
            </p:cNvPr>
            <p:cNvSpPr/>
            <p:nvPr/>
          </p:nvSpPr>
          <p:spPr bwMode="auto">
            <a:xfrm>
              <a:off x="7630334" y="4387114"/>
              <a:ext cx="58174" cy="58174"/>
            </a:xfrm>
            <a:custGeom>
              <a:avLst/>
              <a:gdLst>
                <a:gd name="T0" fmla="*/ 32 w 40"/>
                <a:gd name="T1" fmla="*/ 8 h 40"/>
                <a:gd name="T2" fmla="*/ 32 w 40"/>
                <a:gd name="T3" fmla="*/ 31 h 40"/>
                <a:gd name="T4" fmla="*/ 9 w 40"/>
                <a:gd name="T5" fmla="*/ 31 h 40"/>
                <a:gd name="T6" fmla="*/ 9 w 40"/>
                <a:gd name="T7" fmla="*/ 8 h 40"/>
                <a:gd name="T8" fmla="*/ 32 w 40"/>
                <a:gd name="T9" fmla="*/ 8 h 40"/>
                <a:gd name="T10" fmla="*/ 40 w 40"/>
                <a:gd name="T11" fmla="*/ 0 h 40"/>
                <a:gd name="T12" fmla="*/ 0 w 40"/>
                <a:gd name="T13" fmla="*/ 0 h 40"/>
                <a:gd name="T14" fmla="*/ 0 w 40"/>
                <a:gd name="T15" fmla="*/ 40 h 40"/>
                <a:gd name="T16" fmla="*/ 40 w 40"/>
                <a:gd name="T17" fmla="*/ 40 h 40"/>
                <a:gd name="T18" fmla="*/ 40 w 40"/>
                <a:gd name="T19" fmla="*/ 0 h 40"/>
                <a:gd name="T20" fmla="*/ 40 w 40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0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close/>
                  <a:moveTo>
                    <a:pt x="40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0" y="40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2" name="îşlîdè">
              <a:extLst>
                <a:ext uri="{FF2B5EF4-FFF2-40B4-BE49-F238E27FC236}">
                  <a16:creationId xmlns="" xmlns:a16="http://schemas.microsoft.com/office/drawing/2014/main" id="{09F164A8-CB3B-46A3-896D-5B46F55D5283}"/>
                </a:ext>
              </a:extLst>
            </p:cNvPr>
            <p:cNvSpPr/>
            <p:nvPr/>
          </p:nvSpPr>
          <p:spPr bwMode="auto">
            <a:xfrm>
              <a:off x="7630334" y="4387114"/>
              <a:ext cx="58174" cy="58174"/>
            </a:xfrm>
            <a:custGeom>
              <a:avLst/>
              <a:gdLst>
                <a:gd name="T0" fmla="*/ 32 w 40"/>
                <a:gd name="T1" fmla="*/ 8 h 40"/>
                <a:gd name="T2" fmla="*/ 32 w 40"/>
                <a:gd name="T3" fmla="*/ 31 h 40"/>
                <a:gd name="T4" fmla="*/ 9 w 40"/>
                <a:gd name="T5" fmla="*/ 31 h 40"/>
                <a:gd name="T6" fmla="*/ 9 w 40"/>
                <a:gd name="T7" fmla="*/ 8 h 40"/>
                <a:gd name="T8" fmla="*/ 32 w 40"/>
                <a:gd name="T9" fmla="*/ 8 h 40"/>
                <a:gd name="T10" fmla="*/ 40 w 40"/>
                <a:gd name="T11" fmla="*/ 0 h 40"/>
                <a:gd name="T12" fmla="*/ 0 w 40"/>
                <a:gd name="T13" fmla="*/ 0 h 40"/>
                <a:gd name="T14" fmla="*/ 0 w 40"/>
                <a:gd name="T15" fmla="*/ 40 h 40"/>
                <a:gd name="T16" fmla="*/ 40 w 40"/>
                <a:gd name="T17" fmla="*/ 40 h 40"/>
                <a:gd name="T18" fmla="*/ 40 w 40"/>
                <a:gd name="T19" fmla="*/ 0 h 40"/>
                <a:gd name="T20" fmla="*/ 40 w 40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0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moveTo>
                    <a:pt x="40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0" y="40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3" name="isḷîḍè">
              <a:extLst>
                <a:ext uri="{FF2B5EF4-FFF2-40B4-BE49-F238E27FC236}">
                  <a16:creationId xmlns="" xmlns:a16="http://schemas.microsoft.com/office/drawing/2014/main" id="{A3247F3B-51AB-4B33-A4C7-EE94FE26714B}"/>
                </a:ext>
              </a:extLst>
            </p:cNvPr>
            <p:cNvSpPr/>
            <p:nvPr/>
          </p:nvSpPr>
          <p:spPr bwMode="auto">
            <a:xfrm>
              <a:off x="7637606" y="4507825"/>
              <a:ext cx="45085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4" name="íSḻîḋé">
              <a:extLst>
                <a:ext uri="{FF2B5EF4-FFF2-40B4-BE49-F238E27FC236}">
                  <a16:creationId xmlns="" xmlns:a16="http://schemas.microsoft.com/office/drawing/2014/main" id="{5928CC62-A58D-4001-9B54-27F857561F9C}"/>
                </a:ext>
              </a:extLst>
            </p:cNvPr>
            <p:cNvSpPr/>
            <p:nvPr/>
          </p:nvSpPr>
          <p:spPr bwMode="auto">
            <a:xfrm>
              <a:off x="7630334" y="4502007"/>
              <a:ext cx="58174" cy="56720"/>
            </a:xfrm>
            <a:custGeom>
              <a:avLst/>
              <a:gdLst>
                <a:gd name="T0" fmla="*/ 32 w 40"/>
                <a:gd name="T1" fmla="*/ 8 h 39"/>
                <a:gd name="T2" fmla="*/ 32 w 40"/>
                <a:gd name="T3" fmla="*/ 31 h 39"/>
                <a:gd name="T4" fmla="*/ 9 w 40"/>
                <a:gd name="T5" fmla="*/ 31 h 39"/>
                <a:gd name="T6" fmla="*/ 9 w 40"/>
                <a:gd name="T7" fmla="*/ 8 h 39"/>
                <a:gd name="T8" fmla="*/ 32 w 40"/>
                <a:gd name="T9" fmla="*/ 8 h 39"/>
                <a:gd name="T10" fmla="*/ 40 w 40"/>
                <a:gd name="T11" fmla="*/ 0 h 39"/>
                <a:gd name="T12" fmla="*/ 0 w 40"/>
                <a:gd name="T13" fmla="*/ 0 h 39"/>
                <a:gd name="T14" fmla="*/ 0 w 40"/>
                <a:gd name="T15" fmla="*/ 39 h 39"/>
                <a:gd name="T16" fmla="*/ 40 w 40"/>
                <a:gd name="T17" fmla="*/ 39 h 39"/>
                <a:gd name="T18" fmla="*/ 40 w 40"/>
                <a:gd name="T19" fmla="*/ 0 h 39"/>
                <a:gd name="T20" fmla="*/ 40 w 40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9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close/>
                  <a:moveTo>
                    <a:pt x="4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5" name="îśḻïḓe">
              <a:extLst>
                <a:ext uri="{FF2B5EF4-FFF2-40B4-BE49-F238E27FC236}">
                  <a16:creationId xmlns="" xmlns:a16="http://schemas.microsoft.com/office/drawing/2014/main" id="{970D38E3-2A34-4456-A5B7-52E32FF2B286}"/>
                </a:ext>
              </a:extLst>
            </p:cNvPr>
            <p:cNvSpPr/>
            <p:nvPr/>
          </p:nvSpPr>
          <p:spPr bwMode="auto">
            <a:xfrm>
              <a:off x="7630334" y="4502007"/>
              <a:ext cx="58174" cy="56720"/>
            </a:xfrm>
            <a:custGeom>
              <a:avLst/>
              <a:gdLst>
                <a:gd name="T0" fmla="*/ 32 w 40"/>
                <a:gd name="T1" fmla="*/ 8 h 39"/>
                <a:gd name="T2" fmla="*/ 32 w 40"/>
                <a:gd name="T3" fmla="*/ 31 h 39"/>
                <a:gd name="T4" fmla="*/ 9 w 40"/>
                <a:gd name="T5" fmla="*/ 31 h 39"/>
                <a:gd name="T6" fmla="*/ 9 w 40"/>
                <a:gd name="T7" fmla="*/ 8 h 39"/>
                <a:gd name="T8" fmla="*/ 32 w 40"/>
                <a:gd name="T9" fmla="*/ 8 h 39"/>
                <a:gd name="T10" fmla="*/ 40 w 40"/>
                <a:gd name="T11" fmla="*/ 0 h 39"/>
                <a:gd name="T12" fmla="*/ 0 w 40"/>
                <a:gd name="T13" fmla="*/ 0 h 39"/>
                <a:gd name="T14" fmla="*/ 0 w 40"/>
                <a:gd name="T15" fmla="*/ 39 h 39"/>
                <a:gd name="T16" fmla="*/ 40 w 40"/>
                <a:gd name="T17" fmla="*/ 39 h 39"/>
                <a:gd name="T18" fmla="*/ 40 w 40"/>
                <a:gd name="T19" fmla="*/ 0 h 39"/>
                <a:gd name="T20" fmla="*/ 40 w 40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9">
                  <a:moveTo>
                    <a:pt x="32" y="8"/>
                  </a:moveTo>
                  <a:lnTo>
                    <a:pt x="32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2" y="8"/>
                  </a:lnTo>
                  <a:moveTo>
                    <a:pt x="4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0" y="39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6" name="íŝḷîdê">
              <a:extLst>
                <a:ext uri="{FF2B5EF4-FFF2-40B4-BE49-F238E27FC236}">
                  <a16:creationId xmlns="" xmlns:a16="http://schemas.microsoft.com/office/drawing/2014/main" id="{2EC500C8-E604-490B-8D57-5445A8BCEAE2}"/>
                </a:ext>
              </a:extLst>
            </p:cNvPr>
            <p:cNvSpPr/>
            <p:nvPr/>
          </p:nvSpPr>
          <p:spPr bwMode="auto">
            <a:xfrm>
              <a:off x="7579433" y="3931904"/>
              <a:ext cx="45085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7" name="išḻíḑè">
              <a:extLst>
                <a:ext uri="{FF2B5EF4-FFF2-40B4-BE49-F238E27FC236}">
                  <a16:creationId xmlns="" xmlns:a16="http://schemas.microsoft.com/office/drawing/2014/main" id="{40FAF61D-A5EC-4F9A-BBCF-6069DD5B0386}"/>
                </a:ext>
              </a:extLst>
            </p:cNvPr>
            <p:cNvSpPr/>
            <p:nvPr/>
          </p:nvSpPr>
          <p:spPr bwMode="auto">
            <a:xfrm>
              <a:off x="7573615" y="3924633"/>
              <a:ext cx="56720" cy="58174"/>
            </a:xfrm>
            <a:custGeom>
              <a:avLst/>
              <a:gdLst>
                <a:gd name="T0" fmla="*/ 31 w 39"/>
                <a:gd name="T1" fmla="*/ 9 h 40"/>
                <a:gd name="T2" fmla="*/ 31 w 39"/>
                <a:gd name="T3" fmla="*/ 32 h 40"/>
                <a:gd name="T4" fmla="*/ 8 w 39"/>
                <a:gd name="T5" fmla="*/ 32 h 40"/>
                <a:gd name="T6" fmla="*/ 8 w 39"/>
                <a:gd name="T7" fmla="*/ 9 h 40"/>
                <a:gd name="T8" fmla="*/ 31 w 39"/>
                <a:gd name="T9" fmla="*/ 9 h 40"/>
                <a:gd name="T10" fmla="*/ 39 w 39"/>
                <a:gd name="T11" fmla="*/ 0 h 40"/>
                <a:gd name="T12" fmla="*/ 0 w 39"/>
                <a:gd name="T13" fmla="*/ 0 h 40"/>
                <a:gd name="T14" fmla="*/ 0 w 39"/>
                <a:gd name="T15" fmla="*/ 40 h 40"/>
                <a:gd name="T16" fmla="*/ 39 w 39"/>
                <a:gd name="T17" fmla="*/ 40 h 40"/>
                <a:gd name="T18" fmla="*/ 39 w 39"/>
                <a:gd name="T19" fmla="*/ 0 h 40"/>
                <a:gd name="T20" fmla="*/ 39 w 39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0">
                  <a:moveTo>
                    <a:pt x="31" y="9"/>
                  </a:moveTo>
                  <a:lnTo>
                    <a:pt x="31" y="32"/>
                  </a:lnTo>
                  <a:lnTo>
                    <a:pt x="8" y="32"/>
                  </a:lnTo>
                  <a:lnTo>
                    <a:pt x="8" y="9"/>
                  </a:lnTo>
                  <a:lnTo>
                    <a:pt x="31" y="9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8" name="i$ḷîḓê">
              <a:extLst>
                <a:ext uri="{FF2B5EF4-FFF2-40B4-BE49-F238E27FC236}">
                  <a16:creationId xmlns="" xmlns:a16="http://schemas.microsoft.com/office/drawing/2014/main" id="{DF114129-7CAE-40A8-83E8-E2FAE72CEF35}"/>
                </a:ext>
              </a:extLst>
            </p:cNvPr>
            <p:cNvSpPr/>
            <p:nvPr/>
          </p:nvSpPr>
          <p:spPr bwMode="auto">
            <a:xfrm>
              <a:off x="7573615" y="3924633"/>
              <a:ext cx="56720" cy="58174"/>
            </a:xfrm>
            <a:custGeom>
              <a:avLst/>
              <a:gdLst>
                <a:gd name="T0" fmla="*/ 31 w 39"/>
                <a:gd name="T1" fmla="*/ 9 h 40"/>
                <a:gd name="T2" fmla="*/ 31 w 39"/>
                <a:gd name="T3" fmla="*/ 32 h 40"/>
                <a:gd name="T4" fmla="*/ 8 w 39"/>
                <a:gd name="T5" fmla="*/ 32 h 40"/>
                <a:gd name="T6" fmla="*/ 8 w 39"/>
                <a:gd name="T7" fmla="*/ 9 h 40"/>
                <a:gd name="T8" fmla="*/ 31 w 39"/>
                <a:gd name="T9" fmla="*/ 9 h 40"/>
                <a:gd name="T10" fmla="*/ 39 w 39"/>
                <a:gd name="T11" fmla="*/ 0 h 40"/>
                <a:gd name="T12" fmla="*/ 0 w 39"/>
                <a:gd name="T13" fmla="*/ 0 h 40"/>
                <a:gd name="T14" fmla="*/ 0 w 39"/>
                <a:gd name="T15" fmla="*/ 40 h 40"/>
                <a:gd name="T16" fmla="*/ 39 w 39"/>
                <a:gd name="T17" fmla="*/ 40 h 40"/>
                <a:gd name="T18" fmla="*/ 39 w 39"/>
                <a:gd name="T19" fmla="*/ 0 h 40"/>
                <a:gd name="T20" fmla="*/ 39 w 39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0">
                  <a:moveTo>
                    <a:pt x="31" y="9"/>
                  </a:moveTo>
                  <a:lnTo>
                    <a:pt x="31" y="32"/>
                  </a:lnTo>
                  <a:lnTo>
                    <a:pt x="8" y="32"/>
                  </a:lnTo>
                  <a:lnTo>
                    <a:pt x="8" y="9"/>
                  </a:lnTo>
                  <a:lnTo>
                    <a:pt x="31" y="9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9" name="íŝḻídè">
              <a:extLst>
                <a:ext uri="{FF2B5EF4-FFF2-40B4-BE49-F238E27FC236}">
                  <a16:creationId xmlns="" xmlns:a16="http://schemas.microsoft.com/office/drawing/2014/main" id="{E295EEDA-E10D-4E86-A801-1EAACFC71821}"/>
                </a:ext>
              </a:extLst>
            </p:cNvPr>
            <p:cNvSpPr/>
            <p:nvPr/>
          </p:nvSpPr>
          <p:spPr bwMode="auto">
            <a:xfrm>
              <a:off x="7579433" y="3988624"/>
              <a:ext cx="45085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0" name="îŝḻïďe">
              <a:extLst>
                <a:ext uri="{FF2B5EF4-FFF2-40B4-BE49-F238E27FC236}">
                  <a16:creationId xmlns="" xmlns:a16="http://schemas.microsoft.com/office/drawing/2014/main" id="{4D449A7B-1B43-4307-B4A8-6BAA17FF1D99}"/>
                </a:ext>
              </a:extLst>
            </p:cNvPr>
            <p:cNvSpPr/>
            <p:nvPr/>
          </p:nvSpPr>
          <p:spPr bwMode="auto">
            <a:xfrm>
              <a:off x="7573615" y="3982806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1" name="îšlíḋè">
              <a:extLst>
                <a:ext uri="{FF2B5EF4-FFF2-40B4-BE49-F238E27FC236}">
                  <a16:creationId xmlns="" xmlns:a16="http://schemas.microsoft.com/office/drawing/2014/main" id="{9D0A78A9-15EA-4172-AA30-BD192141C229}"/>
                </a:ext>
              </a:extLst>
            </p:cNvPr>
            <p:cNvSpPr/>
            <p:nvPr/>
          </p:nvSpPr>
          <p:spPr bwMode="auto">
            <a:xfrm>
              <a:off x="7573615" y="3982806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2" name="îṩ1ïḑé">
              <a:extLst>
                <a:ext uri="{FF2B5EF4-FFF2-40B4-BE49-F238E27FC236}">
                  <a16:creationId xmlns="" xmlns:a16="http://schemas.microsoft.com/office/drawing/2014/main" id="{4F8B3263-C6D6-4EE5-8DAF-94789C52B304}"/>
                </a:ext>
              </a:extLst>
            </p:cNvPr>
            <p:cNvSpPr/>
            <p:nvPr/>
          </p:nvSpPr>
          <p:spPr bwMode="auto">
            <a:xfrm>
              <a:off x="7579433" y="4046798"/>
              <a:ext cx="45085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3" name="îšľîḑê">
              <a:extLst>
                <a:ext uri="{FF2B5EF4-FFF2-40B4-BE49-F238E27FC236}">
                  <a16:creationId xmlns="" xmlns:a16="http://schemas.microsoft.com/office/drawing/2014/main" id="{A64BBAE5-0777-414E-BC29-E8B73889EBE3}"/>
                </a:ext>
              </a:extLst>
            </p:cNvPr>
            <p:cNvSpPr/>
            <p:nvPr/>
          </p:nvSpPr>
          <p:spPr bwMode="auto">
            <a:xfrm>
              <a:off x="7573615" y="4039525"/>
              <a:ext cx="56720" cy="58174"/>
            </a:xfrm>
            <a:custGeom>
              <a:avLst/>
              <a:gdLst>
                <a:gd name="T0" fmla="*/ 31 w 39"/>
                <a:gd name="T1" fmla="*/ 9 h 40"/>
                <a:gd name="T2" fmla="*/ 31 w 39"/>
                <a:gd name="T3" fmla="*/ 31 h 40"/>
                <a:gd name="T4" fmla="*/ 8 w 39"/>
                <a:gd name="T5" fmla="*/ 31 h 40"/>
                <a:gd name="T6" fmla="*/ 8 w 39"/>
                <a:gd name="T7" fmla="*/ 9 h 40"/>
                <a:gd name="T8" fmla="*/ 31 w 39"/>
                <a:gd name="T9" fmla="*/ 9 h 40"/>
                <a:gd name="T10" fmla="*/ 39 w 39"/>
                <a:gd name="T11" fmla="*/ 0 h 40"/>
                <a:gd name="T12" fmla="*/ 0 w 39"/>
                <a:gd name="T13" fmla="*/ 0 h 40"/>
                <a:gd name="T14" fmla="*/ 0 w 39"/>
                <a:gd name="T15" fmla="*/ 40 h 40"/>
                <a:gd name="T16" fmla="*/ 39 w 39"/>
                <a:gd name="T17" fmla="*/ 40 h 40"/>
                <a:gd name="T18" fmla="*/ 39 w 39"/>
                <a:gd name="T19" fmla="*/ 0 h 40"/>
                <a:gd name="T20" fmla="*/ 39 w 39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0">
                  <a:moveTo>
                    <a:pt x="31" y="9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9"/>
                  </a:lnTo>
                  <a:lnTo>
                    <a:pt x="31" y="9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4" name="ïšļiḍe">
              <a:extLst>
                <a:ext uri="{FF2B5EF4-FFF2-40B4-BE49-F238E27FC236}">
                  <a16:creationId xmlns="" xmlns:a16="http://schemas.microsoft.com/office/drawing/2014/main" id="{BC54F5BF-C1F0-42D1-A089-61E428FF920D}"/>
                </a:ext>
              </a:extLst>
            </p:cNvPr>
            <p:cNvSpPr/>
            <p:nvPr/>
          </p:nvSpPr>
          <p:spPr bwMode="auto">
            <a:xfrm>
              <a:off x="7573615" y="4039525"/>
              <a:ext cx="56720" cy="58174"/>
            </a:xfrm>
            <a:custGeom>
              <a:avLst/>
              <a:gdLst>
                <a:gd name="T0" fmla="*/ 31 w 39"/>
                <a:gd name="T1" fmla="*/ 9 h 40"/>
                <a:gd name="T2" fmla="*/ 31 w 39"/>
                <a:gd name="T3" fmla="*/ 31 h 40"/>
                <a:gd name="T4" fmla="*/ 8 w 39"/>
                <a:gd name="T5" fmla="*/ 31 h 40"/>
                <a:gd name="T6" fmla="*/ 8 w 39"/>
                <a:gd name="T7" fmla="*/ 9 h 40"/>
                <a:gd name="T8" fmla="*/ 31 w 39"/>
                <a:gd name="T9" fmla="*/ 9 h 40"/>
                <a:gd name="T10" fmla="*/ 39 w 39"/>
                <a:gd name="T11" fmla="*/ 0 h 40"/>
                <a:gd name="T12" fmla="*/ 0 w 39"/>
                <a:gd name="T13" fmla="*/ 0 h 40"/>
                <a:gd name="T14" fmla="*/ 0 w 39"/>
                <a:gd name="T15" fmla="*/ 40 h 40"/>
                <a:gd name="T16" fmla="*/ 39 w 39"/>
                <a:gd name="T17" fmla="*/ 40 h 40"/>
                <a:gd name="T18" fmla="*/ 39 w 39"/>
                <a:gd name="T19" fmla="*/ 0 h 40"/>
                <a:gd name="T20" fmla="*/ 39 w 39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0">
                  <a:moveTo>
                    <a:pt x="31" y="9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9"/>
                  </a:lnTo>
                  <a:lnTo>
                    <a:pt x="31" y="9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5" name="iSļíďè">
              <a:extLst>
                <a:ext uri="{FF2B5EF4-FFF2-40B4-BE49-F238E27FC236}">
                  <a16:creationId xmlns="" xmlns:a16="http://schemas.microsoft.com/office/drawing/2014/main" id="{FEC2EAE8-CD8A-4265-BA8E-0421AAC55023}"/>
                </a:ext>
              </a:extLst>
            </p:cNvPr>
            <p:cNvSpPr/>
            <p:nvPr/>
          </p:nvSpPr>
          <p:spPr bwMode="auto">
            <a:xfrm>
              <a:off x="7579433" y="4103517"/>
              <a:ext cx="45085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6" name="ï$ḻïḓé">
              <a:extLst>
                <a:ext uri="{FF2B5EF4-FFF2-40B4-BE49-F238E27FC236}">
                  <a16:creationId xmlns="" xmlns:a16="http://schemas.microsoft.com/office/drawing/2014/main" id="{6CFC1D37-C1F3-4D78-A3F5-E5E1EF07783C}"/>
                </a:ext>
              </a:extLst>
            </p:cNvPr>
            <p:cNvSpPr/>
            <p:nvPr/>
          </p:nvSpPr>
          <p:spPr bwMode="auto">
            <a:xfrm>
              <a:off x="7573615" y="4097699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7" name="išḻídè">
              <a:extLst>
                <a:ext uri="{FF2B5EF4-FFF2-40B4-BE49-F238E27FC236}">
                  <a16:creationId xmlns="" xmlns:a16="http://schemas.microsoft.com/office/drawing/2014/main" id="{9CCD0369-503A-44ED-9CA0-28971F97C623}"/>
                </a:ext>
              </a:extLst>
            </p:cNvPr>
            <p:cNvSpPr/>
            <p:nvPr/>
          </p:nvSpPr>
          <p:spPr bwMode="auto">
            <a:xfrm>
              <a:off x="7573615" y="4097699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8" name="îṣlíďè">
              <a:extLst>
                <a:ext uri="{FF2B5EF4-FFF2-40B4-BE49-F238E27FC236}">
                  <a16:creationId xmlns="" xmlns:a16="http://schemas.microsoft.com/office/drawing/2014/main" id="{2EF40E12-B1A0-4EBE-B825-921041FCF4ED}"/>
                </a:ext>
              </a:extLst>
            </p:cNvPr>
            <p:cNvSpPr/>
            <p:nvPr/>
          </p:nvSpPr>
          <p:spPr bwMode="auto">
            <a:xfrm>
              <a:off x="7579433" y="4160237"/>
              <a:ext cx="45085" cy="49448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9" name="ïs1ïde">
              <a:extLst>
                <a:ext uri="{FF2B5EF4-FFF2-40B4-BE49-F238E27FC236}">
                  <a16:creationId xmlns="" xmlns:a16="http://schemas.microsoft.com/office/drawing/2014/main" id="{753D8D43-D1FE-4008-836B-4FC384D47E3A}"/>
                </a:ext>
              </a:extLst>
            </p:cNvPr>
            <p:cNvSpPr/>
            <p:nvPr/>
          </p:nvSpPr>
          <p:spPr bwMode="auto">
            <a:xfrm>
              <a:off x="7573615" y="4154419"/>
              <a:ext cx="56720" cy="61083"/>
            </a:xfrm>
            <a:custGeom>
              <a:avLst/>
              <a:gdLst>
                <a:gd name="T0" fmla="*/ 31 w 39"/>
                <a:gd name="T1" fmla="*/ 9 h 42"/>
                <a:gd name="T2" fmla="*/ 31 w 39"/>
                <a:gd name="T3" fmla="*/ 33 h 42"/>
                <a:gd name="T4" fmla="*/ 8 w 39"/>
                <a:gd name="T5" fmla="*/ 33 h 42"/>
                <a:gd name="T6" fmla="*/ 8 w 39"/>
                <a:gd name="T7" fmla="*/ 9 h 42"/>
                <a:gd name="T8" fmla="*/ 31 w 39"/>
                <a:gd name="T9" fmla="*/ 9 h 42"/>
                <a:gd name="T10" fmla="*/ 39 w 39"/>
                <a:gd name="T11" fmla="*/ 0 h 42"/>
                <a:gd name="T12" fmla="*/ 0 w 39"/>
                <a:gd name="T13" fmla="*/ 0 h 42"/>
                <a:gd name="T14" fmla="*/ 0 w 39"/>
                <a:gd name="T15" fmla="*/ 42 h 42"/>
                <a:gd name="T16" fmla="*/ 39 w 39"/>
                <a:gd name="T17" fmla="*/ 42 h 42"/>
                <a:gd name="T18" fmla="*/ 39 w 39"/>
                <a:gd name="T19" fmla="*/ 0 h 42"/>
                <a:gd name="T20" fmla="*/ 39 w 39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2">
                  <a:moveTo>
                    <a:pt x="31" y="9"/>
                  </a:moveTo>
                  <a:lnTo>
                    <a:pt x="31" y="33"/>
                  </a:lnTo>
                  <a:lnTo>
                    <a:pt x="8" y="33"/>
                  </a:lnTo>
                  <a:lnTo>
                    <a:pt x="8" y="9"/>
                  </a:lnTo>
                  <a:lnTo>
                    <a:pt x="31" y="9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42"/>
                  </a:lnTo>
                  <a:lnTo>
                    <a:pt x="39" y="42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0" name="îṥļiḋè">
              <a:extLst>
                <a:ext uri="{FF2B5EF4-FFF2-40B4-BE49-F238E27FC236}">
                  <a16:creationId xmlns="" xmlns:a16="http://schemas.microsoft.com/office/drawing/2014/main" id="{BB1D84F0-0B8A-4851-AC7E-A18587A91102}"/>
                </a:ext>
              </a:extLst>
            </p:cNvPr>
            <p:cNvSpPr/>
            <p:nvPr/>
          </p:nvSpPr>
          <p:spPr bwMode="auto">
            <a:xfrm>
              <a:off x="7573615" y="4154419"/>
              <a:ext cx="56720" cy="61083"/>
            </a:xfrm>
            <a:custGeom>
              <a:avLst/>
              <a:gdLst>
                <a:gd name="T0" fmla="*/ 31 w 39"/>
                <a:gd name="T1" fmla="*/ 9 h 42"/>
                <a:gd name="T2" fmla="*/ 31 w 39"/>
                <a:gd name="T3" fmla="*/ 33 h 42"/>
                <a:gd name="T4" fmla="*/ 8 w 39"/>
                <a:gd name="T5" fmla="*/ 33 h 42"/>
                <a:gd name="T6" fmla="*/ 8 w 39"/>
                <a:gd name="T7" fmla="*/ 9 h 42"/>
                <a:gd name="T8" fmla="*/ 31 w 39"/>
                <a:gd name="T9" fmla="*/ 9 h 42"/>
                <a:gd name="T10" fmla="*/ 39 w 39"/>
                <a:gd name="T11" fmla="*/ 0 h 42"/>
                <a:gd name="T12" fmla="*/ 0 w 39"/>
                <a:gd name="T13" fmla="*/ 0 h 42"/>
                <a:gd name="T14" fmla="*/ 0 w 39"/>
                <a:gd name="T15" fmla="*/ 42 h 42"/>
                <a:gd name="T16" fmla="*/ 39 w 39"/>
                <a:gd name="T17" fmla="*/ 42 h 42"/>
                <a:gd name="T18" fmla="*/ 39 w 39"/>
                <a:gd name="T19" fmla="*/ 0 h 42"/>
                <a:gd name="T20" fmla="*/ 39 w 39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2">
                  <a:moveTo>
                    <a:pt x="31" y="9"/>
                  </a:moveTo>
                  <a:lnTo>
                    <a:pt x="31" y="33"/>
                  </a:lnTo>
                  <a:lnTo>
                    <a:pt x="8" y="33"/>
                  </a:lnTo>
                  <a:lnTo>
                    <a:pt x="8" y="9"/>
                  </a:lnTo>
                  <a:lnTo>
                    <a:pt x="31" y="9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42"/>
                  </a:lnTo>
                  <a:lnTo>
                    <a:pt x="39" y="42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1" name="ïsļîdè">
              <a:extLst>
                <a:ext uri="{FF2B5EF4-FFF2-40B4-BE49-F238E27FC236}">
                  <a16:creationId xmlns="" xmlns:a16="http://schemas.microsoft.com/office/drawing/2014/main" id="{9A3FBDCA-75F6-489F-A496-57DF365E535A}"/>
                </a:ext>
              </a:extLst>
            </p:cNvPr>
            <p:cNvSpPr/>
            <p:nvPr/>
          </p:nvSpPr>
          <p:spPr bwMode="auto">
            <a:xfrm>
              <a:off x="7579433" y="4221319"/>
              <a:ext cx="45085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2" name="îṧ1ïḍé">
              <a:extLst>
                <a:ext uri="{FF2B5EF4-FFF2-40B4-BE49-F238E27FC236}">
                  <a16:creationId xmlns="" xmlns:a16="http://schemas.microsoft.com/office/drawing/2014/main" id="{F215E239-5D8C-4F3E-B927-FC82F59127A8}"/>
                </a:ext>
              </a:extLst>
            </p:cNvPr>
            <p:cNvSpPr/>
            <p:nvPr/>
          </p:nvSpPr>
          <p:spPr bwMode="auto">
            <a:xfrm>
              <a:off x="7573615" y="4215502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3" name="ïṩḷíḍê">
              <a:extLst>
                <a:ext uri="{FF2B5EF4-FFF2-40B4-BE49-F238E27FC236}">
                  <a16:creationId xmlns="" xmlns:a16="http://schemas.microsoft.com/office/drawing/2014/main" id="{FAE32494-8361-4225-A12C-86492814A1A7}"/>
                </a:ext>
              </a:extLst>
            </p:cNvPr>
            <p:cNvSpPr/>
            <p:nvPr/>
          </p:nvSpPr>
          <p:spPr bwMode="auto">
            <a:xfrm>
              <a:off x="7573615" y="4215502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4" name="ïṣlíḍê">
              <a:extLst>
                <a:ext uri="{FF2B5EF4-FFF2-40B4-BE49-F238E27FC236}">
                  <a16:creationId xmlns="" xmlns:a16="http://schemas.microsoft.com/office/drawing/2014/main" id="{747405B3-43A4-46DA-A08A-EFCBC834B7BF}"/>
                </a:ext>
              </a:extLst>
            </p:cNvPr>
            <p:cNvSpPr/>
            <p:nvPr/>
          </p:nvSpPr>
          <p:spPr bwMode="auto">
            <a:xfrm>
              <a:off x="7579433" y="4278038"/>
              <a:ext cx="45085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5" name="iš1ïḋe">
              <a:extLst>
                <a:ext uri="{FF2B5EF4-FFF2-40B4-BE49-F238E27FC236}">
                  <a16:creationId xmlns="" xmlns:a16="http://schemas.microsoft.com/office/drawing/2014/main" id="{D2D85987-C33A-4788-9374-E285753ED545}"/>
                </a:ext>
              </a:extLst>
            </p:cNvPr>
            <p:cNvSpPr/>
            <p:nvPr/>
          </p:nvSpPr>
          <p:spPr bwMode="auto">
            <a:xfrm>
              <a:off x="7573615" y="4272221"/>
              <a:ext cx="56720" cy="58174"/>
            </a:xfrm>
            <a:custGeom>
              <a:avLst/>
              <a:gdLst>
                <a:gd name="T0" fmla="*/ 31 w 39"/>
                <a:gd name="T1" fmla="*/ 8 h 40"/>
                <a:gd name="T2" fmla="*/ 31 w 39"/>
                <a:gd name="T3" fmla="*/ 31 h 40"/>
                <a:gd name="T4" fmla="*/ 8 w 39"/>
                <a:gd name="T5" fmla="*/ 31 h 40"/>
                <a:gd name="T6" fmla="*/ 8 w 39"/>
                <a:gd name="T7" fmla="*/ 8 h 40"/>
                <a:gd name="T8" fmla="*/ 31 w 39"/>
                <a:gd name="T9" fmla="*/ 8 h 40"/>
                <a:gd name="T10" fmla="*/ 39 w 39"/>
                <a:gd name="T11" fmla="*/ 0 h 40"/>
                <a:gd name="T12" fmla="*/ 0 w 39"/>
                <a:gd name="T13" fmla="*/ 0 h 40"/>
                <a:gd name="T14" fmla="*/ 0 w 39"/>
                <a:gd name="T15" fmla="*/ 40 h 40"/>
                <a:gd name="T16" fmla="*/ 39 w 39"/>
                <a:gd name="T17" fmla="*/ 40 h 40"/>
                <a:gd name="T18" fmla="*/ 39 w 39"/>
                <a:gd name="T19" fmla="*/ 0 h 40"/>
                <a:gd name="T20" fmla="*/ 39 w 39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0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6" name="iSḷîḑe">
              <a:extLst>
                <a:ext uri="{FF2B5EF4-FFF2-40B4-BE49-F238E27FC236}">
                  <a16:creationId xmlns="" xmlns:a16="http://schemas.microsoft.com/office/drawing/2014/main" id="{F55F0039-89EB-4C69-B34D-56AC7E4FA75C}"/>
                </a:ext>
              </a:extLst>
            </p:cNvPr>
            <p:cNvSpPr/>
            <p:nvPr/>
          </p:nvSpPr>
          <p:spPr bwMode="auto">
            <a:xfrm>
              <a:off x="7573615" y="4272221"/>
              <a:ext cx="56720" cy="58174"/>
            </a:xfrm>
            <a:custGeom>
              <a:avLst/>
              <a:gdLst>
                <a:gd name="T0" fmla="*/ 31 w 39"/>
                <a:gd name="T1" fmla="*/ 8 h 40"/>
                <a:gd name="T2" fmla="*/ 31 w 39"/>
                <a:gd name="T3" fmla="*/ 31 h 40"/>
                <a:gd name="T4" fmla="*/ 8 w 39"/>
                <a:gd name="T5" fmla="*/ 31 h 40"/>
                <a:gd name="T6" fmla="*/ 8 w 39"/>
                <a:gd name="T7" fmla="*/ 8 h 40"/>
                <a:gd name="T8" fmla="*/ 31 w 39"/>
                <a:gd name="T9" fmla="*/ 8 h 40"/>
                <a:gd name="T10" fmla="*/ 39 w 39"/>
                <a:gd name="T11" fmla="*/ 0 h 40"/>
                <a:gd name="T12" fmla="*/ 0 w 39"/>
                <a:gd name="T13" fmla="*/ 0 h 40"/>
                <a:gd name="T14" fmla="*/ 0 w 39"/>
                <a:gd name="T15" fmla="*/ 40 h 40"/>
                <a:gd name="T16" fmla="*/ 39 w 39"/>
                <a:gd name="T17" fmla="*/ 40 h 40"/>
                <a:gd name="T18" fmla="*/ 39 w 39"/>
                <a:gd name="T19" fmla="*/ 0 h 40"/>
                <a:gd name="T20" fmla="*/ 39 w 39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0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7" name="îSļïďe">
              <a:extLst>
                <a:ext uri="{FF2B5EF4-FFF2-40B4-BE49-F238E27FC236}">
                  <a16:creationId xmlns="" xmlns:a16="http://schemas.microsoft.com/office/drawing/2014/main" id="{518CF54E-705C-4201-847F-DBA382502129}"/>
                </a:ext>
              </a:extLst>
            </p:cNvPr>
            <p:cNvSpPr/>
            <p:nvPr/>
          </p:nvSpPr>
          <p:spPr bwMode="auto">
            <a:xfrm>
              <a:off x="7579433" y="4336212"/>
              <a:ext cx="45085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8" name="i$ļíďé">
              <a:extLst>
                <a:ext uri="{FF2B5EF4-FFF2-40B4-BE49-F238E27FC236}">
                  <a16:creationId xmlns="" xmlns:a16="http://schemas.microsoft.com/office/drawing/2014/main" id="{320F2C04-D2C5-4D25-9F44-9C47520BFF00}"/>
                </a:ext>
              </a:extLst>
            </p:cNvPr>
            <p:cNvSpPr/>
            <p:nvPr/>
          </p:nvSpPr>
          <p:spPr bwMode="auto">
            <a:xfrm>
              <a:off x="7573615" y="4330394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9" name="íślïḋé">
              <a:extLst>
                <a:ext uri="{FF2B5EF4-FFF2-40B4-BE49-F238E27FC236}">
                  <a16:creationId xmlns="" xmlns:a16="http://schemas.microsoft.com/office/drawing/2014/main" id="{EE97AA65-3EAF-4F17-80FA-B57E2335B035}"/>
                </a:ext>
              </a:extLst>
            </p:cNvPr>
            <p:cNvSpPr/>
            <p:nvPr/>
          </p:nvSpPr>
          <p:spPr bwMode="auto">
            <a:xfrm>
              <a:off x="7573615" y="4330394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0" name="iṩḷîḍe">
              <a:extLst>
                <a:ext uri="{FF2B5EF4-FFF2-40B4-BE49-F238E27FC236}">
                  <a16:creationId xmlns="" xmlns:a16="http://schemas.microsoft.com/office/drawing/2014/main" id="{9A20274C-1A96-4F7B-84BE-58B38C02C723}"/>
                </a:ext>
              </a:extLst>
            </p:cNvPr>
            <p:cNvSpPr/>
            <p:nvPr/>
          </p:nvSpPr>
          <p:spPr bwMode="auto">
            <a:xfrm>
              <a:off x="7579433" y="4392932"/>
              <a:ext cx="45085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1" name="íṣľiḑè">
              <a:extLst>
                <a:ext uri="{FF2B5EF4-FFF2-40B4-BE49-F238E27FC236}">
                  <a16:creationId xmlns="" xmlns:a16="http://schemas.microsoft.com/office/drawing/2014/main" id="{E2D5668A-221B-4616-848B-42BE8F1E4EEC}"/>
                </a:ext>
              </a:extLst>
            </p:cNvPr>
            <p:cNvSpPr/>
            <p:nvPr/>
          </p:nvSpPr>
          <p:spPr bwMode="auto">
            <a:xfrm>
              <a:off x="7573615" y="4387114"/>
              <a:ext cx="56720" cy="58174"/>
            </a:xfrm>
            <a:custGeom>
              <a:avLst/>
              <a:gdLst>
                <a:gd name="T0" fmla="*/ 31 w 39"/>
                <a:gd name="T1" fmla="*/ 8 h 40"/>
                <a:gd name="T2" fmla="*/ 31 w 39"/>
                <a:gd name="T3" fmla="*/ 31 h 40"/>
                <a:gd name="T4" fmla="*/ 8 w 39"/>
                <a:gd name="T5" fmla="*/ 31 h 40"/>
                <a:gd name="T6" fmla="*/ 8 w 39"/>
                <a:gd name="T7" fmla="*/ 8 h 40"/>
                <a:gd name="T8" fmla="*/ 31 w 39"/>
                <a:gd name="T9" fmla="*/ 8 h 40"/>
                <a:gd name="T10" fmla="*/ 39 w 39"/>
                <a:gd name="T11" fmla="*/ 0 h 40"/>
                <a:gd name="T12" fmla="*/ 0 w 39"/>
                <a:gd name="T13" fmla="*/ 0 h 40"/>
                <a:gd name="T14" fmla="*/ 0 w 39"/>
                <a:gd name="T15" fmla="*/ 40 h 40"/>
                <a:gd name="T16" fmla="*/ 39 w 39"/>
                <a:gd name="T17" fmla="*/ 40 h 40"/>
                <a:gd name="T18" fmla="*/ 39 w 39"/>
                <a:gd name="T19" fmla="*/ 0 h 40"/>
                <a:gd name="T20" fmla="*/ 39 w 39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0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2" name="iśḷîḑè">
              <a:extLst>
                <a:ext uri="{FF2B5EF4-FFF2-40B4-BE49-F238E27FC236}">
                  <a16:creationId xmlns="" xmlns:a16="http://schemas.microsoft.com/office/drawing/2014/main" id="{9CF080A9-B3CB-4626-80CD-1457C62F0630}"/>
                </a:ext>
              </a:extLst>
            </p:cNvPr>
            <p:cNvSpPr/>
            <p:nvPr/>
          </p:nvSpPr>
          <p:spPr bwMode="auto">
            <a:xfrm>
              <a:off x="7573615" y="4387114"/>
              <a:ext cx="56720" cy="58174"/>
            </a:xfrm>
            <a:custGeom>
              <a:avLst/>
              <a:gdLst>
                <a:gd name="T0" fmla="*/ 31 w 39"/>
                <a:gd name="T1" fmla="*/ 8 h 40"/>
                <a:gd name="T2" fmla="*/ 31 w 39"/>
                <a:gd name="T3" fmla="*/ 31 h 40"/>
                <a:gd name="T4" fmla="*/ 8 w 39"/>
                <a:gd name="T5" fmla="*/ 31 h 40"/>
                <a:gd name="T6" fmla="*/ 8 w 39"/>
                <a:gd name="T7" fmla="*/ 8 h 40"/>
                <a:gd name="T8" fmla="*/ 31 w 39"/>
                <a:gd name="T9" fmla="*/ 8 h 40"/>
                <a:gd name="T10" fmla="*/ 39 w 39"/>
                <a:gd name="T11" fmla="*/ 0 h 40"/>
                <a:gd name="T12" fmla="*/ 0 w 39"/>
                <a:gd name="T13" fmla="*/ 0 h 40"/>
                <a:gd name="T14" fmla="*/ 0 w 39"/>
                <a:gd name="T15" fmla="*/ 40 h 40"/>
                <a:gd name="T16" fmla="*/ 39 w 39"/>
                <a:gd name="T17" fmla="*/ 40 h 40"/>
                <a:gd name="T18" fmla="*/ 39 w 39"/>
                <a:gd name="T19" fmla="*/ 0 h 40"/>
                <a:gd name="T20" fmla="*/ 39 w 39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0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3" name="iSḷiḋe">
              <a:extLst>
                <a:ext uri="{FF2B5EF4-FFF2-40B4-BE49-F238E27FC236}">
                  <a16:creationId xmlns="" xmlns:a16="http://schemas.microsoft.com/office/drawing/2014/main" id="{DCFADFEC-0D9D-4E29-A4E7-4547BD038014}"/>
                </a:ext>
              </a:extLst>
            </p:cNvPr>
            <p:cNvSpPr/>
            <p:nvPr/>
          </p:nvSpPr>
          <p:spPr bwMode="auto">
            <a:xfrm>
              <a:off x="7579433" y="4451106"/>
              <a:ext cx="103259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4" name="iṧḻíḑe">
              <a:extLst>
                <a:ext uri="{FF2B5EF4-FFF2-40B4-BE49-F238E27FC236}">
                  <a16:creationId xmlns="" xmlns:a16="http://schemas.microsoft.com/office/drawing/2014/main" id="{310233E4-8DAD-40AA-A58D-3EA3C36797C0}"/>
                </a:ext>
              </a:extLst>
            </p:cNvPr>
            <p:cNvSpPr/>
            <p:nvPr/>
          </p:nvSpPr>
          <p:spPr bwMode="auto">
            <a:xfrm>
              <a:off x="7573615" y="4445288"/>
              <a:ext cx="114894" cy="56720"/>
            </a:xfrm>
            <a:custGeom>
              <a:avLst/>
              <a:gdLst>
                <a:gd name="T0" fmla="*/ 71 w 79"/>
                <a:gd name="T1" fmla="*/ 8 h 39"/>
                <a:gd name="T2" fmla="*/ 71 w 79"/>
                <a:gd name="T3" fmla="*/ 31 h 39"/>
                <a:gd name="T4" fmla="*/ 39 w 79"/>
                <a:gd name="T5" fmla="*/ 31 h 39"/>
                <a:gd name="T6" fmla="*/ 8 w 79"/>
                <a:gd name="T7" fmla="*/ 31 h 39"/>
                <a:gd name="T8" fmla="*/ 8 w 79"/>
                <a:gd name="T9" fmla="*/ 8 h 39"/>
                <a:gd name="T10" fmla="*/ 39 w 79"/>
                <a:gd name="T11" fmla="*/ 8 h 39"/>
                <a:gd name="T12" fmla="*/ 71 w 79"/>
                <a:gd name="T13" fmla="*/ 8 h 39"/>
                <a:gd name="T14" fmla="*/ 79 w 79"/>
                <a:gd name="T15" fmla="*/ 0 h 39"/>
                <a:gd name="T16" fmla="*/ 39 w 79"/>
                <a:gd name="T17" fmla="*/ 0 h 39"/>
                <a:gd name="T18" fmla="*/ 0 w 79"/>
                <a:gd name="T19" fmla="*/ 0 h 39"/>
                <a:gd name="T20" fmla="*/ 0 w 79"/>
                <a:gd name="T21" fmla="*/ 39 h 39"/>
                <a:gd name="T22" fmla="*/ 39 w 79"/>
                <a:gd name="T23" fmla="*/ 39 h 39"/>
                <a:gd name="T24" fmla="*/ 79 w 79"/>
                <a:gd name="T25" fmla="*/ 39 h 39"/>
                <a:gd name="T26" fmla="*/ 79 w 79"/>
                <a:gd name="T27" fmla="*/ 0 h 39"/>
                <a:gd name="T28" fmla="*/ 79 w 79"/>
                <a:gd name="T2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9" h="39">
                  <a:moveTo>
                    <a:pt x="71" y="8"/>
                  </a:moveTo>
                  <a:lnTo>
                    <a:pt x="71" y="31"/>
                  </a:lnTo>
                  <a:lnTo>
                    <a:pt x="39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9" y="8"/>
                  </a:lnTo>
                  <a:lnTo>
                    <a:pt x="71" y="8"/>
                  </a:lnTo>
                  <a:close/>
                  <a:moveTo>
                    <a:pt x="79" y="0"/>
                  </a:moveTo>
                  <a:lnTo>
                    <a:pt x="39" y="0"/>
                  </a:ln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79" y="39"/>
                  </a:lnTo>
                  <a:lnTo>
                    <a:pt x="79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5" name="ïṡḷiḑe">
              <a:extLst>
                <a:ext uri="{FF2B5EF4-FFF2-40B4-BE49-F238E27FC236}">
                  <a16:creationId xmlns="" xmlns:a16="http://schemas.microsoft.com/office/drawing/2014/main" id="{BA4F3AC9-AC88-4ADA-8F0D-73750B5FEE6C}"/>
                </a:ext>
              </a:extLst>
            </p:cNvPr>
            <p:cNvSpPr/>
            <p:nvPr/>
          </p:nvSpPr>
          <p:spPr bwMode="auto">
            <a:xfrm>
              <a:off x="7573615" y="4445288"/>
              <a:ext cx="114894" cy="56720"/>
            </a:xfrm>
            <a:custGeom>
              <a:avLst/>
              <a:gdLst>
                <a:gd name="T0" fmla="*/ 71 w 79"/>
                <a:gd name="T1" fmla="*/ 8 h 39"/>
                <a:gd name="T2" fmla="*/ 71 w 79"/>
                <a:gd name="T3" fmla="*/ 31 h 39"/>
                <a:gd name="T4" fmla="*/ 39 w 79"/>
                <a:gd name="T5" fmla="*/ 31 h 39"/>
                <a:gd name="T6" fmla="*/ 8 w 79"/>
                <a:gd name="T7" fmla="*/ 31 h 39"/>
                <a:gd name="T8" fmla="*/ 8 w 79"/>
                <a:gd name="T9" fmla="*/ 8 h 39"/>
                <a:gd name="T10" fmla="*/ 39 w 79"/>
                <a:gd name="T11" fmla="*/ 8 h 39"/>
                <a:gd name="T12" fmla="*/ 71 w 79"/>
                <a:gd name="T13" fmla="*/ 8 h 39"/>
                <a:gd name="T14" fmla="*/ 79 w 79"/>
                <a:gd name="T15" fmla="*/ 0 h 39"/>
                <a:gd name="T16" fmla="*/ 39 w 79"/>
                <a:gd name="T17" fmla="*/ 0 h 39"/>
                <a:gd name="T18" fmla="*/ 0 w 79"/>
                <a:gd name="T19" fmla="*/ 0 h 39"/>
                <a:gd name="T20" fmla="*/ 0 w 79"/>
                <a:gd name="T21" fmla="*/ 39 h 39"/>
                <a:gd name="T22" fmla="*/ 39 w 79"/>
                <a:gd name="T23" fmla="*/ 39 h 39"/>
                <a:gd name="T24" fmla="*/ 79 w 79"/>
                <a:gd name="T25" fmla="*/ 39 h 39"/>
                <a:gd name="T26" fmla="*/ 79 w 79"/>
                <a:gd name="T27" fmla="*/ 0 h 39"/>
                <a:gd name="T28" fmla="*/ 79 w 79"/>
                <a:gd name="T2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9" h="39">
                  <a:moveTo>
                    <a:pt x="71" y="8"/>
                  </a:moveTo>
                  <a:lnTo>
                    <a:pt x="71" y="31"/>
                  </a:lnTo>
                  <a:lnTo>
                    <a:pt x="39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9" y="8"/>
                  </a:lnTo>
                  <a:lnTo>
                    <a:pt x="71" y="8"/>
                  </a:lnTo>
                  <a:moveTo>
                    <a:pt x="79" y="0"/>
                  </a:moveTo>
                  <a:lnTo>
                    <a:pt x="39" y="0"/>
                  </a:ln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79" y="39"/>
                  </a:lnTo>
                  <a:lnTo>
                    <a:pt x="79" y="0"/>
                  </a:lnTo>
                  <a:lnTo>
                    <a:pt x="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6" name="iSļíḍè">
              <a:extLst>
                <a:ext uri="{FF2B5EF4-FFF2-40B4-BE49-F238E27FC236}">
                  <a16:creationId xmlns="" xmlns:a16="http://schemas.microsoft.com/office/drawing/2014/main" id="{A720FBA0-86F3-44AF-84B2-825B458E5C3F}"/>
                </a:ext>
              </a:extLst>
            </p:cNvPr>
            <p:cNvSpPr/>
            <p:nvPr/>
          </p:nvSpPr>
          <p:spPr bwMode="auto">
            <a:xfrm>
              <a:off x="7579433" y="4507825"/>
              <a:ext cx="45085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7" name="îsļiḍé">
              <a:extLst>
                <a:ext uri="{FF2B5EF4-FFF2-40B4-BE49-F238E27FC236}">
                  <a16:creationId xmlns="" xmlns:a16="http://schemas.microsoft.com/office/drawing/2014/main" id="{648595C2-11DC-4C3F-AD24-8B9F5843E118}"/>
                </a:ext>
              </a:extLst>
            </p:cNvPr>
            <p:cNvSpPr/>
            <p:nvPr/>
          </p:nvSpPr>
          <p:spPr bwMode="auto">
            <a:xfrm>
              <a:off x="7573615" y="4502007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close/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8" name="ïŝḷïḑe">
              <a:extLst>
                <a:ext uri="{FF2B5EF4-FFF2-40B4-BE49-F238E27FC236}">
                  <a16:creationId xmlns="" xmlns:a16="http://schemas.microsoft.com/office/drawing/2014/main" id="{55C7E6D7-6DC7-4A62-A999-CB9968E02D3F}"/>
                </a:ext>
              </a:extLst>
            </p:cNvPr>
            <p:cNvSpPr/>
            <p:nvPr/>
          </p:nvSpPr>
          <p:spPr bwMode="auto">
            <a:xfrm>
              <a:off x="7573615" y="4502007"/>
              <a:ext cx="56720" cy="56720"/>
            </a:xfrm>
            <a:custGeom>
              <a:avLst/>
              <a:gdLst>
                <a:gd name="T0" fmla="*/ 31 w 39"/>
                <a:gd name="T1" fmla="*/ 8 h 39"/>
                <a:gd name="T2" fmla="*/ 31 w 39"/>
                <a:gd name="T3" fmla="*/ 31 h 39"/>
                <a:gd name="T4" fmla="*/ 8 w 39"/>
                <a:gd name="T5" fmla="*/ 31 h 39"/>
                <a:gd name="T6" fmla="*/ 8 w 39"/>
                <a:gd name="T7" fmla="*/ 8 h 39"/>
                <a:gd name="T8" fmla="*/ 31 w 39"/>
                <a:gd name="T9" fmla="*/ 8 h 39"/>
                <a:gd name="T10" fmla="*/ 39 w 39"/>
                <a:gd name="T11" fmla="*/ 0 h 39"/>
                <a:gd name="T12" fmla="*/ 0 w 39"/>
                <a:gd name="T13" fmla="*/ 0 h 39"/>
                <a:gd name="T14" fmla="*/ 0 w 39"/>
                <a:gd name="T15" fmla="*/ 39 h 39"/>
                <a:gd name="T16" fmla="*/ 39 w 39"/>
                <a:gd name="T17" fmla="*/ 39 h 39"/>
                <a:gd name="T18" fmla="*/ 39 w 39"/>
                <a:gd name="T19" fmla="*/ 0 h 39"/>
                <a:gd name="T20" fmla="*/ 39 w 3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9">
                  <a:moveTo>
                    <a:pt x="31" y="8"/>
                  </a:moveTo>
                  <a:lnTo>
                    <a:pt x="31" y="31"/>
                  </a:lnTo>
                  <a:lnTo>
                    <a:pt x="8" y="31"/>
                  </a:lnTo>
                  <a:lnTo>
                    <a:pt x="8" y="8"/>
                  </a:lnTo>
                  <a:lnTo>
                    <a:pt x="31" y="8"/>
                  </a:lnTo>
                  <a:moveTo>
                    <a:pt x="39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9" y="39"/>
                  </a:lnTo>
                  <a:lnTo>
                    <a:pt x="39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9" name="ïşlîḑé">
              <a:extLst>
                <a:ext uri="{FF2B5EF4-FFF2-40B4-BE49-F238E27FC236}">
                  <a16:creationId xmlns="" xmlns:a16="http://schemas.microsoft.com/office/drawing/2014/main" id="{FB98A560-75DE-448F-982E-152C41357978}"/>
                </a:ext>
              </a:extLst>
            </p:cNvPr>
            <p:cNvSpPr/>
            <p:nvPr/>
          </p:nvSpPr>
          <p:spPr bwMode="auto">
            <a:xfrm>
              <a:off x="7519804" y="3931904"/>
              <a:ext cx="47994" cy="159978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0" name="iş1ídè">
              <a:extLst>
                <a:ext uri="{FF2B5EF4-FFF2-40B4-BE49-F238E27FC236}">
                  <a16:creationId xmlns="" xmlns:a16="http://schemas.microsoft.com/office/drawing/2014/main" id="{50B0F966-AE8A-404C-8DC9-09A03AC16358}"/>
                </a:ext>
              </a:extLst>
            </p:cNvPr>
            <p:cNvSpPr/>
            <p:nvPr/>
          </p:nvSpPr>
          <p:spPr bwMode="auto">
            <a:xfrm>
              <a:off x="7512533" y="3924633"/>
              <a:ext cx="61083" cy="173068"/>
            </a:xfrm>
            <a:custGeom>
              <a:avLst/>
              <a:gdLst>
                <a:gd name="T0" fmla="*/ 34 w 42"/>
                <a:gd name="T1" fmla="*/ 9 h 119"/>
                <a:gd name="T2" fmla="*/ 34 w 42"/>
                <a:gd name="T3" fmla="*/ 40 h 119"/>
                <a:gd name="T4" fmla="*/ 34 w 42"/>
                <a:gd name="T5" fmla="*/ 79 h 119"/>
                <a:gd name="T6" fmla="*/ 34 w 42"/>
                <a:gd name="T7" fmla="*/ 110 h 119"/>
                <a:gd name="T8" fmla="*/ 9 w 42"/>
                <a:gd name="T9" fmla="*/ 110 h 119"/>
                <a:gd name="T10" fmla="*/ 9 w 42"/>
                <a:gd name="T11" fmla="*/ 79 h 119"/>
                <a:gd name="T12" fmla="*/ 9 w 42"/>
                <a:gd name="T13" fmla="*/ 40 h 119"/>
                <a:gd name="T14" fmla="*/ 9 w 42"/>
                <a:gd name="T15" fmla="*/ 9 h 119"/>
                <a:gd name="T16" fmla="*/ 34 w 42"/>
                <a:gd name="T17" fmla="*/ 9 h 119"/>
                <a:gd name="T18" fmla="*/ 42 w 42"/>
                <a:gd name="T19" fmla="*/ 0 h 119"/>
                <a:gd name="T20" fmla="*/ 0 w 42"/>
                <a:gd name="T21" fmla="*/ 0 h 119"/>
                <a:gd name="T22" fmla="*/ 0 w 42"/>
                <a:gd name="T23" fmla="*/ 40 h 119"/>
                <a:gd name="T24" fmla="*/ 0 w 42"/>
                <a:gd name="T25" fmla="*/ 79 h 119"/>
                <a:gd name="T26" fmla="*/ 0 w 42"/>
                <a:gd name="T27" fmla="*/ 119 h 119"/>
                <a:gd name="T28" fmla="*/ 42 w 42"/>
                <a:gd name="T29" fmla="*/ 119 h 119"/>
                <a:gd name="T30" fmla="*/ 42 w 42"/>
                <a:gd name="T31" fmla="*/ 79 h 119"/>
                <a:gd name="T32" fmla="*/ 42 w 42"/>
                <a:gd name="T33" fmla="*/ 40 h 119"/>
                <a:gd name="T34" fmla="*/ 42 w 42"/>
                <a:gd name="T35" fmla="*/ 0 h 119"/>
                <a:gd name="T36" fmla="*/ 42 w 42"/>
                <a:gd name="T37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2" h="119">
                  <a:moveTo>
                    <a:pt x="34" y="9"/>
                  </a:moveTo>
                  <a:lnTo>
                    <a:pt x="34" y="40"/>
                  </a:lnTo>
                  <a:lnTo>
                    <a:pt x="34" y="79"/>
                  </a:lnTo>
                  <a:lnTo>
                    <a:pt x="34" y="110"/>
                  </a:lnTo>
                  <a:lnTo>
                    <a:pt x="9" y="110"/>
                  </a:lnTo>
                  <a:lnTo>
                    <a:pt x="9" y="79"/>
                  </a:lnTo>
                  <a:lnTo>
                    <a:pt x="9" y="40"/>
                  </a:lnTo>
                  <a:lnTo>
                    <a:pt x="9" y="9"/>
                  </a:lnTo>
                  <a:lnTo>
                    <a:pt x="34" y="9"/>
                  </a:lnTo>
                  <a:close/>
                  <a:moveTo>
                    <a:pt x="42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0" y="79"/>
                  </a:lnTo>
                  <a:lnTo>
                    <a:pt x="0" y="119"/>
                  </a:lnTo>
                  <a:lnTo>
                    <a:pt x="42" y="119"/>
                  </a:lnTo>
                  <a:lnTo>
                    <a:pt x="42" y="79"/>
                  </a:lnTo>
                  <a:lnTo>
                    <a:pt x="42" y="40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1" name="îšļîḍé">
              <a:extLst>
                <a:ext uri="{FF2B5EF4-FFF2-40B4-BE49-F238E27FC236}">
                  <a16:creationId xmlns="" xmlns:a16="http://schemas.microsoft.com/office/drawing/2014/main" id="{EE1982A0-BA78-49A8-A2C3-E151C53B1A90}"/>
                </a:ext>
              </a:extLst>
            </p:cNvPr>
            <p:cNvSpPr/>
            <p:nvPr/>
          </p:nvSpPr>
          <p:spPr bwMode="auto">
            <a:xfrm>
              <a:off x="7512533" y="3924633"/>
              <a:ext cx="61083" cy="173068"/>
            </a:xfrm>
            <a:custGeom>
              <a:avLst/>
              <a:gdLst>
                <a:gd name="T0" fmla="*/ 34 w 42"/>
                <a:gd name="T1" fmla="*/ 9 h 119"/>
                <a:gd name="T2" fmla="*/ 34 w 42"/>
                <a:gd name="T3" fmla="*/ 40 h 119"/>
                <a:gd name="T4" fmla="*/ 34 w 42"/>
                <a:gd name="T5" fmla="*/ 79 h 119"/>
                <a:gd name="T6" fmla="*/ 34 w 42"/>
                <a:gd name="T7" fmla="*/ 110 h 119"/>
                <a:gd name="T8" fmla="*/ 9 w 42"/>
                <a:gd name="T9" fmla="*/ 110 h 119"/>
                <a:gd name="T10" fmla="*/ 9 w 42"/>
                <a:gd name="T11" fmla="*/ 79 h 119"/>
                <a:gd name="T12" fmla="*/ 9 w 42"/>
                <a:gd name="T13" fmla="*/ 40 h 119"/>
                <a:gd name="T14" fmla="*/ 9 w 42"/>
                <a:gd name="T15" fmla="*/ 9 h 119"/>
                <a:gd name="T16" fmla="*/ 34 w 42"/>
                <a:gd name="T17" fmla="*/ 9 h 119"/>
                <a:gd name="T18" fmla="*/ 42 w 42"/>
                <a:gd name="T19" fmla="*/ 0 h 119"/>
                <a:gd name="T20" fmla="*/ 0 w 42"/>
                <a:gd name="T21" fmla="*/ 0 h 119"/>
                <a:gd name="T22" fmla="*/ 0 w 42"/>
                <a:gd name="T23" fmla="*/ 40 h 119"/>
                <a:gd name="T24" fmla="*/ 0 w 42"/>
                <a:gd name="T25" fmla="*/ 79 h 119"/>
                <a:gd name="T26" fmla="*/ 0 w 42"/>
                <a:gd name="T27" fmla="*/ 119 h 119"/>
                <a:gd name="T28" fmla="*/ 42 w 42"/>
                <a:gd name="T29" fmla="*/ 119 h 119"/>
                <a:gd name="T30" fmla="*/ 42 w 42"/>
                <a:gd name="T31" fmla="*/ 79 h 119"/>
                <a:gd name="T32" fmla="*/ 42 w 42"/>
                <a:gd name="T33" fmla="*/ 40 h 119"/>
                <a:gd name="T34" fmla="*/ 42 w 42"/>
                <a:gd name="T35" fmla="*/ 0 h 119"/>
                <a:gd name="T36" fmla="*/ 42 w 42"/>
                <a:gd name="T37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2" h="119">
                  <a:moveTo>
                    <a:pt x="34" y="9"/>
                  </a:moveTo>
                  <a:lnTo>
                    <a:pt x="34" y="40"/>
                  </a:lnTo>
                  <a:lnTo>
                    <a:pt x="34" y="79"/>
                  </a:lnTo>
                  <a:lnTo>
                    <a:pt x="34" y="110"/>
                  </a:lnTo>
                  <a:lnTo>
                    <a:pt x="9" y="110"/>
                  </a:lnTo>
                  <a:lnTo>
                    <a:pt x="9" y="79"/>
                  </a:lnTo>
                  <a:lnTo>
                    <a:pt x="9" y="40"/>
                  </a:lnTo>
                  <a:lnTo>
                    <a:pt x="9" y="9"/>
                  </a:lnTo>
                  <a:lnTo>
                    <a:pt x="34" y="9"/>
                  </a:lnTo>
                  <a:moveTo>
                    <a:pt x="42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0" y="79"/>
                  </a:lnTo>
                  <a:lnTo>
                    <a:pt x="0" y="119"/>
                  </a:lnTo>
                  <a:lnTo>
                    <a:pt x="42" y="119"/>
                  </a:lnTo>
                  <a:lnTo>
                    <a:pt x="42" y="79"/>
                  </a:lnTo>
                  <a:lnTo>
                    <a:pt x="42" y="40"/>
                  </a:lnTo>
                  <a:lnTo>
                    <a:pt x="42" y="0"/>
                  </a:lnTo>
                  <a:lnTo>
                    <a:pt x="4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2" name="ïṧļíḑe">
              <a:extLst>
                <a:ext uri="{FF2B5EF4-FFF2-40B4-BE49-F238E27FC236}">
                  <a16:creationId xmlns="" xmlns:a16="http://schemas.microsoft.com/office/drawing/2014/main" id="{A9CDEF5B-550B-4C14-96E5-0A97208E1B4E}"/>
                </a:ext>
              </a:extLst>
            </p:cNvPr>
            <p:cNvSpPr/>
            <p:nvPr/>
          </p:nvSpPr>
          <p:spPr bwMode="auto">
            <a:xfrm>
              <a:off x="7519804" y="4103517"/>
              <a:ext cx="47994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3" name="îšľiḍê">
              <a:extLst>
                <a:ext uri="{FF2B5EF4-FFF2-40B4-BE49-F238E27FC236}">
                  <a16:creationId xmlns="" xmlns:a16="http://schemas.microsoft.com/office/drawing/2014/main" id="{AEB964CC-4B05-4793-A6CA-FA5C3593DC20}"/>
                </a:ext>
              </a:extLst>
            </p:cNvPr>
            <p:cNvSpPr/>
            <p:nvPr/>
          </p:nvSpPr>
          <p:spPr bwMode="auto">
            <a:xfrm>
              <a:off x="7512533" y="4097699"/>
              <a:ext cx="61083" cy="56720"/>
            </a:xfrm>
            <a:custGeom>
              <a:avLst/>
              <a:gdLst>
                <a:gd name="T0" fmla="*/ 34 w 42"/>
                <a:gd name="T1" fmla="*/ 8 h 39"/>
                <a:gd name="T2" fmla="*/ 34 w 42"/>
                <a:gd name="T3" fmla="*/ 31 h 39"/>
                <a:gd name="T4" fmla="*/ 9 w 42"/>
                <a:gd name="T5" fmla="*/ 31 h 39"/>
                <a:gd name="T6" fmla="*/ 9 w 42"/>
                <a:gd name="T7" fmla="*/ 8 h 39"/>
                <a:gd name="T8" fmla="*/ 34 w 42"/>
                <a:gd name="T9" fmla="*/ 8 h 39"/>
                <a:gd name="T10" fmla="*/ 42 w 42"/>
                <a:gd name="T11" fmla="*/ 0 h 39"/>
                <a:gd name="T12" fmla="*/ 0 w 42"/>
                <a:gd name="T13" fmla="*/ 0 h 39"/>
                <a:gd name="T14" fmla="*/ 0 w 42"/>
                <a:gd name="T15" fmla="*/ 39 h 39"/>
                <a:gd name="T16" fmla="*/ 42 w 42"/>
                <a:gd name="T17" fmla="*/ 39 h 39"/>
                <a:gd name="T18" fmla="*/ 42 w 42"/>
                <a:gd name="T19" fmla="*/ 0 h 39"/>
                <a:gd name="T20" fmla="*/ 42 w 42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39">
                  <a:moveTo>
                    <a:pt x="34" y="8"/>
                  </a:moveTo>
                  <a:lnTo>
                    <a:pt x="34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4" y="8"/>
                  </a:lnTo>
                  <a:close/>
                  <a:moveTo>
                    <a:pt x="42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2" y="39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4" name="ísḷîḍé">
              <a:extLst>
                <a:ext uri="{FF2B5EF4-FFF2-40B4-BE49-F238E27FC236}">
                  <a16:creationId xmlns="" xmlns:a16="http://schemas.microsoft.com/office/drawing/2014/main" id="{5B5EA402-1672-4FA2-9AD3-028AA9E7728B}"/>
                </a:ext>
              </a:extLst>
            </p:cNvPr>
            <p:cNvSpPr/>
            <p:nvPr/>
          </p:nvSpPr>
          <p:spPr bwMode="auto">
            <a:xfrm>
              <a:off x="7512533" y="4097699"/>
              <a:ext cx="61083" cy="56720"/>
            </a:xfrm>
            <a:custGeom>
              <a:avLst/>
              <a:gdLst>
                <a:gd name="T0" fmla="*/ 34 w 42"/>
                <a:gd name="T1" fmla="*/ 8 h 39"/>
                <a:gd name="T2" fmla="*/ 34 w 42"/>
                <a:gd name="T3" fmla="*/ 31 h 39"/>
                <a:gd name="T4" fmla="*/ 9 w 42"/>
                <a:gd name="T5" fmla="*/ 31 h 39"/>
                <a:gd name="T6" fmla="*/ 9 w 42"/>
                <a:gd name="T7" fmla="*/ 8 h 39"/>
                <a:gd name="T8" fmla="*/ 34 w 42"/>
                <a:gd name="T9" fmla="*/ 8 h 39"/>
                <a:gd name="T10" fmla="*/ 42 w 42"/>
                <a:gd name="T11" fmla="*/ 0 h 39"/>
                <a:gd name="T12" fmla="*/ 0 w 42"/>
                <a:gd name="T13" fmla="*/ 0 h 39"/>
                <a:gd name="T14" fmla="*/ 0 w 42"/>
                <a:gd name="T15" fmla="*/ 39 h 39"/>
                <a:gd name="T16" fmla="*/ 42 w 42"/>
                <a:gd name="T17" fmla="*/ 39 h 39"/>
                <a:gd name="T18" fmla="*/ 42 w 42"/>
                <a:gd name="T19" fmla="*/ 0 h 39"/>
                <a:gd name="T20" fmla="*/ 42 w 42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39">
                  <a:moveTo>
                    <a:pt x="34" y="8"/>
                  </a:moveTo>
                  <a:lnTo>
                    <a:pt x="34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4" y="8"/>
                  </a:lnTo>
                  <a:moveTo>
                    <a:pt x="42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2" y="39"/>
                  </a:lnTo>
                  <a:lnTo>
                    <a:pt x="42" y="0"/>
                  </a:lnTo>
                  <a:lnTo>
                    <a:pt x="4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5" name="ïṥľïḋé">
              <a:extLst>
                <a:ext uri="{FF2B5EF4-FFF2-40B4-BE49-F238E27FC236}">
                  <a16:creationId xmlns="" xmlns:a16="http://schemas.microsoft.com/office/drawing/2014/main" id="{563A85CC-D173-470A-B35F-081B34E21D8C}"/>
                </a:ext>
              </a:extLst>
            </p:cNvPr>
            <p:cNvSpPr/>
            <p:nvPr/>
          </p:nvSpPr>
          <p:spPr bwMode="auto">
            <a:xfrm>
              <a:off x="7519804" y="4160237"/>
              <a:ext cx="47994" cy="49448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6" name="ís1íḑé">
              <a:extLst>
                <a:ext uri="{FF2B5EF4-FFF2-40B4-BE49-F238E27FC236}">
                  <a16:creationId xmlns="" xmlns:a16="http://schemas.microsoft.com/office/drawing/2014/main" id="{24D1B448-46CC-4602-8F56-77AA1C8E61AD}"/>
                </a:ext>
              </a:extLst>
            </p:cNvPr>
            <p:cNvSpPr/>
            <p:nvPr/>
          </p:nvSpPr>
          <p:spPr bwMode="auto">
            <a:xfrm>
              <a:off x="7512533" y="4154419"/>
              <a:ext cx="61083" cy="61083"/>
            </a:xfrm>
            <a:custGeom>
              <a:avLst/>
              <a:gdLst>
                <a:gd name="T0" fmla="*/ 34 w 42"/>
                <a:gd name="T1" fmla="*/ 9 h 42"/>
                <a:gd name="T2" fmla="*/ 34 w 42"/>
                <a:gd name="T3" fmla="*/ 33 h 42"/>
                <a:gd name="T4" fmla="*/ 9 w 42"/>
                <a:gd name="T5" fmla="*/ 33 h 42"/>
                <a:gd name="T6" fmla="*/ 9 w 42"/>
                <a:gd name="T7" fmla="*/ 9 h 42"/>
                <a:gd name="T8" fmla="*/ 34 w 42"/>
                <a:gd name="T9" fmla="*/ 9 h 42"/>
                <a:gd name="T10" fmla="*/ 42 w 42"/>
                <a:gd name="T11" fmla="*/ 0 h 42"/>
                <a:gd name="T12" fmla="*/ 0 w 42"/>
                <a:gd name="T13" fmla="*/ 0 h 42"/>
                <a:gd name="T14" fmla="*/ 0 w 42"/>
                <a:gd name="T15" fmla="*/ 42 h 42"/>
                <a:gd name="T16" fmla="*/ 42 w 42"/>
                <a:gd name="T17" fmla="*/ 42 h 42"/>
                <a:gd name="T18" fmla="*/ 42 w 42"/>
                <a:gd name="T19" fmla="*/ 0 h 42"/>
                <a:gd name="T20" fmla="*/ 42 w 42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2">
                  <a:moveTo>
                    <a:pt x="34" y="9"/>
                  </a:moveTo>
                  <a:lnTo>
                    <a:pt x="34" y="33"/>
                  </a:lnTo>
                  <a:lnTo>
                    <a:pt x="9" y="33"/>
                  </a:lnTo>
                  <a:lnTo>
                    <a:pt x="9" y="9"/>
                  </a:lnTo>
                  <a:lnTo>
                    <a:pt x="34" y="9"/>
                  </a:lnTo>
                  <a:close/>
                  <a:moveTo>
                    <a:pt x="42" y="0"/>
                  </a:moveTo>
                  <a:lnTo>
                    <a:pt x="0" y="0"/>
                  </a:lnTo>
                  <a:lnTo>
                    <a:pt x="0" y="42"/>
                  </a:lnTo>
                  <a:lnTo>
                    <a:pt x="42" y="42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7" name="i$lidê">
              <a:extLst>
                <a:ext uri="{FF2B5EF4-FFF2-40B4-BE49-F238E27FC236}">
                  <a16:creationId xmlns="" xmlns:a16="http://schemas.microsoft.com/office/drawing/2014/main" id="{8A6F1E31-0479-41ED-BD5D-84D44B69EC18}"/>
                </a:ext>
              </a:extLst>
            </p:cNvPr>
            <p:cNvSpPr/>
            <p:nvPr/>
          </p:nvSpPr>
          <p:spPr bwMode="auto">
            <a:xfrm>
              <a:off x="7512533" y="4154419"/>
              <a:ext cx="61083" cy="61083"/>
            </a:xfrm>
            <a:custGeom>
              <a:avLst/>
              <a:gdLst>
                <a:gd name="T0" fmla="*/ 34 w 42"/>
                <a:gd name="T1" fmla="*/ 9 h 42"/>
                <a:gd name="T2" fmla="*/ 34 w 42"/>
                <a:gd name="T3" fmla="*/ 33 h 42"/>
                <a:gd name="T4" fmla="*/ 9 w 42"/>
                <a:gd name="T5" fmla="*/ 33 h 42"/>
                <a:gd name="T6" fmla="*/ 9 w 42"/>
                <a:gd name="T7" fmla="*/ 9 h 42"/>
                <a:gd name="T8" fmla="*/ 34 w 42"/>
                <a:gd name="T9" fmla="*/ 9 h 42"/>
                <a:gd name="T10" fmla="*/ 42 w 42"/>
                <a:gd name="T11" fmla="*/ 0 h 42"/>
                <a:gd name="T12" fmla="*/ 0 w 42"/>
                <a:gd name="T13" fmla="*/ 0 h 42"/>
                <a:gd name="T14" fmla="*/ 0 w 42"/>
                <a:gd name="T15" fmla="*/ 42 h 42"/>
                <a:gd name="T16" fmla="*/ 42 w 42"/>
                <a:gd name="T17" fmla="*/ 42 h 42"/>
                <a:gd name="T18" fmla="*/ 42 w 42"/>
                <a:gd name="T19" fmla="*/ 0 h 42"/>
                <a:gd name="T20" fmla="*/ 42 w 42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2">
                  <a:moveTo>
                    <a:pt x="34" y="9"/>
                  </a:moveTo>
                  <a:lnTo>
                    <a:pt x="34" y="33"/>
                  </a:lnTo>
                  <a:lnTo>
                    <a:pt x="9" y="33"/>
                  </a:lnTo>
                  <a:lnTo>
                    <a:pt x="9" y="9"/>
                  </a:lnTo>
                  <a:lnTo>
                    <a:pt x="34" y="9"/>
                  </a:lnTo>
                  <a:moveTo>
                    <a:pt x="42" y="0"/>
                  </a:moveTo>
                  <a:lnTo>
                    <a:pt x="0" y="0"/>
                  </a:lnTo>
                  <a:lnTo>
                    <a:pt x="0" y="42"/>
                  </a:lnTo>
                  <a:lnTo>
                    <a:pt x="42" y="42"/>
                  </a:lnTo>
                  <a:lnTo>
                    <a:pt x="42" y="0"/>
                  </a:lnTo>
                  <a:lnTo>
                    <a:pt x="4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8" name="îśľidé">
              <a:extLst>
                <a:ext uri="{FF2B5EF4-FFF2-40B4-BE49-F238E27FC236}">
                  <a16:creationId xmlns="" xmlns:a16="http://schemas.microsoft.com/office/drawing/2014/main" id="{7409E192-D703-45A0-BD4D-43A16DE12BE8}"/>
                </a:ext>
              </a:extLst>
            </p:cNvPr>
            <p:cNvSpPr/>
            <p:nvPr/>
          </p:nvSpPr>
          <p:spPr bwMode="auto">
            <a:xfrm>
              <a:off x="7519804" y="4221319"/>
              <a:ext cx="47994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9" name="íSľidê">
              <a:extLst>
                <a:ext uri="{FF2B5EF4-FFF2-40B4-BE49-F238E27FC236}">
                  <a16:creationId xmlns="" xmlns:a16="http://schemas.microsoft.com/office/drawing/2014/main" id="{7EA90FED-9585-47A3-AAD0-0B3551B0E455}"/>
                </a:ext>
              </a:extLst>
            </p:cNvPr>
            <p:cNvSpPr/>
            <p:nvPr/>
          </p:nvSpPr>
          <p:spPr bwMode="auto">
            <a:xfrm>
              <a:off x="7512533" y="4215502"/>
              <a:ext cx="61083" cy="56720"/>
            </a:xfrm>
            <a:custGeom>
              <a:avLst/>
              <a:gdLst>
                <a:gd name="T0" fmla="*/ 34 w 42"/>
                <a:gd name="T1" fmla="*/ 8 h 39"/>
                <a:gd name="T2" fmla="*/ 34 w 42"/>
                <a:gd name="T3" fmla="*/ 31 h 39"/>
                <a:gd name="T4" fmla="*/ 9 w 42"/>
                <a:gd name="T5" fmla="*/ 31 h 39"/>
                <a:gd name="T6" fmla="*/ 9 w 42"/>
                <a:gd name="T7" fmla="*/ 8 h 39"/>
                <a:gd name="T8" fmla="*/ 34 w 42"/>
                <a:gd name="T9" fmla="*/ 8 h 39"/>
                <a:gd name="T10" fmla="*/ 42 w 42"/>
                <a:gd name="T11" fmla="*/ 0 h 39"/>
                <a:gd name="T12" fmla="*/ 0 w 42"/>
                <a:gd name="T13" fmla="*/ 0 h 39"/>
                <a:gd name="T14" fmla="*/ 0 w 42"/>
                <a:gd name="T15" fmla="*/ 39 h 39"/>
                <a:gd name="T16" fmla="*/ 42 w 42"/>
                <a:gd name="T17" fmla="*/ 39 h 39"/>
                <a:gd name="T18" fmla="*/ 42 w 42"/>
                <a:gd name="T19" fmla="*/ 0 h 39"/>
                <a:gd name="T20" fmla="*/ 42 w 42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39">
                  <a:moveTo>
                    <a:pt x="34" y="8"/>
                  </a:moveTo>
                  <a:lnTo>
                    <a:pt x="34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4" y="8"/>
                  </a:lnTo>
                  <a:close/>
                  <a:moveTo>
                    <a:pt x="42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2" y="39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40" name="îsļiḓê">
              <a:extLst>
                <a:ext uri="{FF2B5EF4-FFF2-40B4-BE49-F238E27FC236}">
                  <a16:creationId xmlns="" xmlns:a16="http://schemas.microsoft.com/office/drawing/2014/main" id="{0164E913-77CC-4D1E-A2CF-997449E0C860}"/>
                </a:ext>
              </a:extLst>
            </p:cNvPr>
            <p:cNvSpPr/>
            <p:nvPr/>
          </p:nvSpPr>
          <p:spPr bwMode="auto">
            <a:xfrm>
              <a:off x="7512533" y="4215502"/>
              <a:ext cx="61083" cy="56720"/>
            </a:xfrm>
            <a:custGeom>
              <a:avLst/>
              <a:gdLst>
                <a:gd name="T0" fmla="*/ 34 w 42"/>
                <a:gd name="T1" fmla="*/ 8 h 39"/>
                <a:gd name="T2" fmla="*/ 34 w 42"/>
                <a:gd name="T3" fmla="*/ 31 h 39"/>
                <a:gd name="T4" fmla="*/ 9 w 42"/>
                <a:gd name="T5" fmla="*/ 31 h 39"/>
                <a:gd name="T6" fmla="*/ 9 w 42"/>
                <a:gd name="T7" fmla="*/ 8 h 39"/>
                <a:gd name="T8" fmla="*/ 34 w 42"/>
                <a:gd name="T9" fmla="*/ 8 h 39"/>
                <a:gd name="T10" fmla="*/ 42 w 42"/>
                <a:gd name="T11" fmla="*/ 0 h 39"/>
                <a:gd name="T12" fmla="*/ 0 w 42"/>
                <a:gd name="T13" fmla="*/ 0 h 39"/>
                <a:gd name="T14" fmla="*/ 0 w 42"/>
                <a:gd name="T15" fmla="*/ 39 h 39"/>
                <a:gd name="T16" fmla="*/ 42 w 42"/>
                <a:gd name="T17" fmla="*/ 39 h 39"/>
                <a:gd name="T18" fmla="*/ 42 w 42"/>
                <a:gd name="T19" fmla="*/ 0 h 39"/>
                <a:gd name="T20" fmla="*/ 42 w 42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39">
                  <a:moveTo>
                    <a:pt x="34" y="8"/>
                  </a:moveTo>
                  <a:lnTo>
                    <a:pt x="34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4" y="8"/>
                  </a:lnTo>
                  <a:moveTo>
                    <a:pt x="42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2" y="39"/>
                  </a:lnTo>
                  <a:lnTo>
                    <a:pt x="42" y="0"/>
                  </a:lnTo>
                  <a:lnTo>
                    <a:pt x="4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41" name="iṧļiḋè">
              <a:extLst>
                <a:ext uri="{FF2B5EF4-FFF2-40B4-BE49-F238E27FC236}">
                  <a16:creationId xmlns="" xmlns:a16="http://schemas.microsoft.com/office/drawing/2014/main" id="{278EF5DE-C7E5-4071-B010-6D3E80354A30}"/>
                </a:ext>
              </a:extLst>
            </p:cNvPr>
            <p:cNvSpPr/>
            <p:nvPr/>
          </p:nvSpPr>
          <p:spPr bwMode="auto">
            <a:xfrm>
              <a:off x="7519804" y="4278038"/>
              <a:ext cx="47994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42" name="ï$ľïde">
              <a:extLst>
                <a:ext uri="{FF2B5EF4-FFF2-40B4-BE49-F238E27FC236}">
                  <a16:creationId xmlns="" xmlns:a16="http://schemas.microsoft.com/office/drawing/2014/main" id="{E3CE33C9-7272-4043-8EED-49EE02FFCEDC}"/>
                </a:ext>
              </a:extLst>
            </p:cNvPr>
            <p:cNvSpPr/>
            <p:nvPr/>
          </p:nvSpPr>
          <p:spPr bwMode="auto">
            <a:xfrm>
              <a:off x="7512533" y="4272221"/>
              <a:ext cx="61083" cy="58174"/>
            </a:xfrm>
            <a:custGeom>
              <a:avLst/>
              <a:gdLst>
                <a:gd name="T0" fmla="*/ 34 w 42"/>
                <a:gd name="T1" fmla="*/ 8 h 40"/>
                <a:gd name="T2" fmla="*/ 34 w 42"/>
                <a:gd name="T3" fmla="*/ 31 h 40"/>
                <a:gd name="T4" fmla="*/ 9 w 42"/>
                <a:gd name="T5" fmla="*/ 31 h 40"/>
                <a:gd name="T6" fmla="*/ 9 w 42"/>
                <a:gd name="T7" fmla="*/ 8 h 40"/>
                <a:gd name="T8" fmla="*/ 34 w 42"/>
                <a:gd name="T9" fmla="*/ 8 h 40"/>
                <a:gd name="T10" fmla="*/ 42 w 42"/>
                <a:gd name="T11" fmla="*/ 0 h 40"/>
                <a:gd name="T12" fmla="*/ 0 w 42"/>
                <a:gd name="T13" fmla="*/ 0 h 40"/>
                <a:gd name="T14" fmla="*/ 0 w 42"/>
                <a:gd name="T15" fmla="*/ 40 h 40"/>
                <a:gd name="T16" fmla="*/ 42 w 42"/>
                <a:gd name="T17" fmla="*/ 40 h 40"/>
                <a:gd name="T18" fmla="*/ 42 w 42"/>
                <a:gd name="T19" fmla="*/ 0 h 40"/>
                <a:gd name="T20" fmla="*/ 42 w 42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0">
                  <a:moveTo>
                    <a:pt x="34" y="8"/>
                  </a:moveTo>
                  <a:lnTo>
                    <a:pt x="34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4" y="8"/>
                  </a:lnTo>
                  <a:close/>
                  <a:moveTo>
                    <a:pt x="42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2" y="40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43" name="îs1ïďe">
              <a:extLst>
                <a:ext uri="{FF2B5EF4-FFF2-40B4-BE49-F238E27FC236}">
                  <a16:creationId xmlns="" xmlns:a16="http://schemas.microsoft.com/office/drawing/2014/main" id="{AD8546F0-6F1A-4F24-9A22-8F009B315717}"/>
                </a:ext>
              </a:extLst>
            </p:cNvPr>
            <p:cNvSpPr/>
            <p:nvPr/>
          </p:nvSpPr>
          <p:spPr bwMode="auto">
            <a:xfrm>
              <a:off x="7512533" y="4272221"/>
              <a:ext cx="61083" cy="58174"/>
            </a:xfrm>
            <a:custGeom>
              <a:avLst/>
              <a:gdLst>
                <a:gd name="T0" fmla="*/ 34 w 42"/>
                <a:gd name="T1" fmla="*/ 8 h 40"/>
                <a:gd name="T2" fmla="*/ 34 w 42"/>
                <a:gd name="T3" fmla="*/ 31 h 40"/>
                <a:gd name="T4" fmla="*/ 9 w 42"/>
                <a:gd name="T5" fmla="*/ 31 h 40"/>
                <a:gd name="T6" fmla="*/ 9 w 42"/>
                <a:gd name="T7" fmla="*/ 8 h 40"/>
                <a:gd name="T8" fmla="*/ 34 w 42"/>
                <a:gd name="T9" fmla="*/ 8 h 40"/>
                <a:gd name="T10" fmla="*/ 42 w 42"/>
                <a:gd name="T11" fmla="*/ 0 h 40"/>
                <a:gd name="T12" fmla="*/ 0 w 42"/>
                <a:gd name="T13" fmla="*/ 0 h 40"/>
                <a:gd name="T14" fmla="*/ 0 w 42"/>
                <a:gd name="T15" fmla="*/ 40 h 40"/>
                <a:gd name="T16" fmla="*/ 42 w 42"/>
                <a:gd name="T17" fmla="*/ 40 h 40"/>
                <a:gd name="T18" fmla="*/ 42 w 42"/>
                <a:gd name="T19" fmla="*/ 0 h 40"/>
                <a:gd name="T20" fmla="*/ 42 w 42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0">
                  <a:moveTo>
                    <a:pt x="34" y="8"/>
                  </a:moveTo>
                  <a:lnTo>
                    <a:pt x="34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4" y="8"/>
                  </a:lnTo>
                  <a:moveTo>
                    <a:pt x="42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2" y="40"/>
                  </a:lnTo>
                  <a:lnTo>
                    <a:pt x="42" y="0"/>
                  </a:lnTo>
                  <a:lnTo>
                    <a:pt x="4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44" name="iŝľîḑe">
              <a:extLst>
                <a:ext uri="{FF2B5EF4-FFF2-40B4-BE49-F238E27FC236}">
                  <a16:creationId xmlns="" xmlns:a16="http://schemas.microsoft.com/office/drawing/2014/main" id="{B7958F6C-EB5A-42E7-B14D-6FEB5C439443}"/>
                </a:ext>
              </a:extLst>
            </p:cNvPr>
            <p:cNvSpPr/>
            <p:nvPr/>
          </p:nvSpPr>
          <p:spPr bwMode="auto">
            <a:xfrm>
              <a:off x="7519804" y="4336212"/>
              <a:ext cx="47994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45" name="isḻiḓè">
              <a:extLst>
                <a:ext uri="{FF2B5EF4-FFF2-40B4-BE49-F238E27FC236}">
                  <a16:creationId xmlns="" xmlns:a16="http://schemas.microsoft.com/office/drawing/2014/main" id="{5D4848FF-E3BC-473F-BFB5-4D90654C8A0D}"/>
                </a:ext>
              </a:extLst>
            </p:cNvPr>
            <p:cNvSpPr/>
            <p:nvPr/>
          </p:nvSpPr>
          <p:spPr bwMode="auto">
            <a:xfrm>
              <a:off x="7512533" y="4330394"/>
              <a:ext cx="61083" cy="56720"/>
            </a:xfrm>
            <a:custGeom>
              <a:avLst/>
              <a:gdLst>
                <a:gd name="T0" fmla="*/ 34 w 42"/>
                <a:gd name="T1" fmla="*/ 8 h 39"/>
                <a:gd name="T2" fmla="*/ 34 w 42"/>
                <a:gd name="T3" fmla="*/ 31 h 39"/>
                <a:gd name="T4" fmla="*/ 9 w 42"/>
                <a:gd name="T5" fmla="*/ 31 h 39"/>
                <a:gd name="T6" fmla="*/ 9 w 42"/>
                <a:gd name="T7" fmla="*/ 8 h 39"/>
                <a:gd name="T8" fmla="*/ 34 w 42"/>
                <a:gd name="T9" fmla="*/ 8 h 39"/>
                <a:gd name="T10" fmla="*/ 42 w 42"/>
                <a:gd name="T11" fmla="*/ 0 h 39"/>
                <a:gd name="T12" fmla="*/ 0 w 42"/>
                <a:gd name="T13" fmla="*/ 0 h 39"/>
                <a:gd name="T14" fmla="*/ 0 w 42"/>
                <a:gd name="T15" fmla="*/ 39 h 39"/>
                <a:gd name="T16" fmla="*/ 42 w 42"/>
                <a:gd name="T17" fmla="*/ 39 h 39"/>
                <a:gd name="T18" fmla="*/ 42 w 42"/>
                <a:gd name="T19" fmla="*/ 0 h 39"/>
                <a:gd name="T20" fmla="*/ 42 w 42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39">
                  <a:moveTo>
                    <a:pt x="34" y="8"/>
                  </a:moveTo>
                  <a:lnTo>
                    <a:pt x="34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4" y="8"/>
                  </a:lnTo>
                  <a:close/>
                  <a:moveTo>
                    <a:pt x="42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2" y="39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46" name="iSļíde">
              <a:extLst>
                <a:ext uri="{FF2B5EF4-FFF2-40B4-BE49-F238E27FC236}">
                  <a16:creationId xmlns="" xmlns:a16="http://schemas.microsoft.com/office/drawing/2014/main" id="{588AAF87-BC6F-415F-A769-837B5A43F8E8}"/>
                </a:ext>
              </a:extLst>
            </p:cNvPr>
            <p:cNvSpPr/>
            <p:nvPr/>
          </p:nvSpPr>
          <p:spPr bwMode="auto">
            <a:xfrm>
              <a:off x="7512533" y="4330394"/>
              <a:ext cx="61083" cy="56720"/>
            </a:xfrm>
            <a:custGeom>
              <a:avLst/>
              <a:gdLst>
                <a:gd name="T0" fmla="*/ 34 w 42"/>
                <a:gd name="T1" fmla="*/ 8 h 39"/>
                <a:gd name="T2" fmla="*/ 34 w 42"/>
                <a:gd name="T3" fmla="*/ 31 h 39"/>
                <a:gd name="T4" fmla="*/ 9 w 42"/>
                <a:gd name="T5" fmla="*/ 31 h 39"/>
                <a:gd name="T6" fmla="*/ 9 w 42"/>
                <a:gd name="T7" fmla="*/ 8 h 39"/>
                <a:gd name="T8" fmla="*/ 34 w 42"/>
                <a:gd name="T9" fmla="*/ 8 h 39"/>
                <a:gd name="T10" fmla="*/ 42 w 42"/>
                <a:gd name="T11" fmla="*/ 0 h 39"/>
                <a:gd name="T12" fmla="*/ 0 w 42"/>
                <a:gd name="T13" fmla="*/ 0 h 39"/>
                <a:gd name="T14" fmla="*/ 0 w 42"/>
                <a:gd name="T15" fmla="*/ 39 h 39"/>
                <a:gd name="T16" fmla="*/ 42 w 42"/>
                <a:gd name="T17" fmla="*/ 39 h 39"/>
                <a:gd name="T18" fmla="*/ 42 w 42"/>
                <a:gd name="T19" fmla="*/ 0 h 39"/>
                <a:gd name="T20" fmla="*/ 42 w 42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39">
                  <a:moveTo>
                    <a:pt x="34" y="8"/>
                  </a:moveTo>
                  <a:lnTo>
                    <a:pt x="34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4" y="8"/>
                  </a:lnTo>
                  <a:moveTo>
                    <a:pt x="42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2" y="39"/>
                  </a:lnTo>
                  <a:lnTo>
                    <a:pt x="42" y="0"/>
                  </a:lnTo>
                  <a:lnTo>
                    <a:pt x="4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47" name="iṥ1iḋê">
              <a:extLst>
                <a:ext uri="{FF2B5EF4-FFF2-40B4-BE49-F238E27FC236}">
                  <a16:creationId xmlns="" xmlns:a16="http://schemas.microsoft.com/office/drawing/2014/main" id="{8C7D76EC-E610-45DC-A35C-CB216AF1FF12}"/>
                </a:ext>
              </a:extLst>
            </p:cNvPr>
            <p:cNvSpPr/>
            <p:nvPr/>
          </p:nvSpPr>
          <p:spPr bwMode="auto">
            <a:xfrm>
              <a:off x="7519804" y="4392932"/>
              <a:ext cx="47994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48" name="íṥḻiḑe">
              <a:extLst>
                <a:ext uri="{FF2B5EF4-FFF2-40B4-BE49-F238E27FC236}">
                  <a16:creationId xmlns="" xmlns:a16="http://schemas.microsoft.com/office/drawing/2014/main" id="{9AE24A51-72CB-4A71-8026-E0C8E1487769}"/>
                </a:ext>
              </a:extLst>
            </p:cNvPr>
            <p:cNvSpPr/>
            <p:nvPr/>
          </p:nvSpPr>
          <p:spPr bwMode="auto">
            <a:xfrm>
              <a:off x="7512533" y="4387114"/>
              <a:ext cx="61083" cy="58174"/>
            </a:xfrm>
            <a:custGeom>
              <a:avLst/>
              <a:gdLst>
                <a:gd name="T0" fmla="*/ 34 w 42"/>
                <a:gd name="T1" fmla="*/ 8 h 40"/>
                <a:gd name="T2" fmla="*/ 34 w 42"/>
                <a:gd name="T3" fmla="*/ 31 h 40"/>
                <a:gd name="T4" fmla="*/ 9 w 42"/>
                <a:gd name="T5" fmla="*/ 31 h 40"/>
                <a:gd name="T6" fmla="*/ 9 w 42"/>
                <a:gd name="T7" fmla="*/ 8 h 40"/>
                <a:gd name="T8" fmla="*/ 34 w 42"/>
                <a:gd name="T9" fmla="*/ 8 h 40"/>
                <a:gd name="T10" fmla="*/ 42 w 42"/>
                <a:gd name="T11" fmla="*/ 0 h 40"/>
                <a:gd name="T12" fmla="*/ 0 w 42"/>
                <a:gd name="T13" fmla="*/ 0 h 40"/>
                <a:gd name="T14" fmla="*/ 0 w 42"/>
                <a:gd name="T15" fmla="*/ 40 h 40"/>
                <a:gd name="T16" fmla="*/ 42 w 42"/>
                <a:gd name="T17" fmla="*/ 40 h 40"/>
                <a:gd name="T18" fmla="*/ 42 w 42"/>
                <a:gd name="T19" fmla="*/ 0 h 40"/>
                <a:gd name="T20" fmla="*/ 42 w 42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0">
                  <a:moveTo>
                    <a:pt x="34" y="8"/>
                  </a:moveTo>
                  <a:lnTo>
                    <a:pt x="34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4" y="8"/>
                  </a:lnTo>
                  <a:close/>
                  <a:moveTo>
                    <a:pt x="42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2" y="40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49" name="îṣ1îďê">
              <a:extLst>
                <a:ext uri="{FF2B5EF4-FFF2-40B4-BE49-F238E27FC236}">
                  <a16:creationId xmlns="" xmlns:a16="http://schemas.microsoft.com/office/drawing/2014/main" id="{71C8BE33-91D2-437E-93C7-613C71DC1AA4}"/>
                </a:ext>
              </a:extLst>
            </p:cNvPr>
            <p:cNvSpPr/>
            <p:nvPr/>
          </p:nvSpPr>
          <p:spPr bwMode="auto">
            <a:xfrm>
              <a:off x="7512533" y="4387114"/>
              <a:ext cx="61083" cy="58174"/>
            </a:xfrm>
            <a:custGeom>
              <a:avLst/>
              <a:gdLst>
                <a:gd name="T0" fmla="*/ 34 w 42"/>
                <a:gd name="T1" fmla="*/ 8 h 40"/>
                <a:gd name="T2" fmla="*/ 34 w 42"/>
                <a:gd name="T3" fmla="*/ 31 h 40"/>
                <a:gd name="T4" fmla="*/ 9 w 42"/>
                <a:gd name="T5" fmla="*/ 31 h 40"/>
                <a:gd name="T6" fmla="*/ 9 w 42"/>
                <a:gd name="T7" fmla="*/ 8 h 40"/>
                <a:gd name="T8" fmla="*/ 34 w 42"/>
                <a:gd name="T9" fmla="*/ 8 h 40"/>
                <a:gd name="T10" fmla="*/ 42 w 42"/>
                <a:gd name="T11" fmla="*/ 0 h 40"/>
                <a:gd name="T12" fmla="*/ 0 w 42"/>
                <a:gd name="T13" fmla="*/ 0 h 40"/>
                <a:gd name="T14" fmla="*/ 0 w 42"/>
                <a:gd name="T15" fmla="*/ 40 h 40"/>
                <a:gd name="T16" fmla="*/ 42 w 42"/>
                <a:gd name="T17" fmla="*/ 40 h 40"/>
                <a:gd name="T18" fmla="*/ 42 w 42"/>
                <a:gd name="T19" fmla="*/ 0 h 40"/>
                <a:gd name="T20" fmla="*/ 42 w 42"/>
                <a:gd name="T2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0">
                  <a:moveTo>
                    <a:pt x="34" y="8"/>
                  </a:moveTo>
                  <a:lnTo>
                    <a:pt x="34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4" y="8"/>
                  </a:lnTo>
                  <a:moveTo>
                    <a:pt x="42" y="0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42" y="40"/>
                  </a:lnTo>
                  <a:lnTo>
                    <a:pt x="42" y="0"/>
                  </a:lnTo>
                  <a:lnTo>
                    <a:pt x="4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50" name="îṡlíďe">
              <a:extLst>
                <a:ext uri="{FF2B5EF4-FFF2-40B4-BE49-F238E27FC236}">
                  <a16:creationId xmlns="" xmlns:a16="http://schemas.microsoft.com/office/drawing/2014/main" id="{06D403CF-D32C-40B9-BD5F-30A9574A19A4}"/>
                </a:ext>
              </a:extLst>
            </p:cNvPr>
            <p:cNvSpPr/>
            <p:nvPr/>
          </p:nvSpPr>
          <p:spPr bwMode="auto">
            <a:xfrm>
              <a:off x="7519804" y="4451106"/>
              <a:ext cx="47994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51" name="íŝľïḓe">
              <a:extLst>
                <a:ext uri="{FF2B5EF4-FFF2-40B4-BE49-F238E27FC236}">
                  <a16:creationId xmlns="" xmlns:a16="http://schemas.microsoft.com/office/drawing/2014/main" id="{8013FD89-0F2A-4694-BE59-18474B13E4A9}"/>
                </a:ext>
              </a:extLst>
            </p:cNvPr>
            <p:cNvSpPr/>
            <p:nvPr/>
          </p:nvSpPr>
          <p:spPr bwMode="auto">
            <a:xfrm>
              <a:off x="7512533" y="4445288"/>
              <a:ext cx="61083" cy="56720"/>
            </a:xfrm>
            <a:custGeom>
              <a:avLst/>
              <a:gdLst>
                <a:gd name="T0" fmla="*/ 34 w 42"/>
                <a:gd name="T1" fmla="*/ 8 h 39"/>
                <a:gd name="T2" fmla="*/ 34 w 42"/>
                <a:gd name="T3" fmla="*/ 31 h 39"/>
                <a:gd name="T4" fmla="*/ 9 w 42"/>
                <a:gd name="T5" fmla="*/ 31 h 39"/>
                <a:gd name="T6" fmla="*/ 9 w 42"/>
                <a:gd name="T7" fmla="*/ 8 h 39"/>
                <a:gd name="T8" fmla="*/ 34 w 42"/>
                <a:gd name="T9" fmla="*/ 8 h 39"/>
                <a:gd name="T10" fmla="*/ 42 w 42"/>
                <a:gd name="T11" fmla="*/ 0 h 39"/>
                <a:gd name="T12" fmla="*/ 0 w 42"/>
                <a:gd name="T13" fmla="*/ 0 h 39"/>
                <a:gd name="T14" fmla="*/ 0 w 42"/>
                <a:gd name="T15" fmla="*/ 39 h 39"/>
                <a:gd name="T16" fmla="*/ 42 w 42"/>
                <a:gd name="T17" fmla="*/ 39 h 39"/>
                <a:gd name="T18" fmla="*/ 42 w 42"/>
                <a:gd name="T19" fmla="*/ 0 h 39"/>
                <a:gd name="T20" fmla="*/ 42 w 42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39">
                  <a:moveTo>
                    <a:pt x="34" y="8"/>
                  </a:moveTo>
                  <a:lnTo>
                    <a:pt x="34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4" y="8"/>
                  </a:lnTo>
                  <a:close/>
                  <a:moveTo>
                    <a:pt x="42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2" y="39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52" name="îṡḻïḓè">
              <a:extLst>
                <a:ext uri="{FF2B5EF4-FFF2-40B4-BE49-F238E27FC236}">
                  <a16:creationId xmlns="" xmlns:a16="http://schemas.microsoft.com/office/drawing/2014/main" id="{17588913-EAA6-4046-9223-6DDB304F74E3}"/>
                </a:ext>
              </a:extLst>
            </p:cNvPr>
            <p:cNvSpPr/>
            <p:nvPr/>
          </p:nvSpPr>
          <p:spPr bwMode="auto">
            <a:xfrm>
              <a:off x="7512533" y="4445288"/>
              <a:ext cx="61083" cy="56720"/>
            </a:xfrm>
            <a:custGeom>
              <a:avLst/>
              <a:gdLst>
                <a:gd name="T0" fmla="*/ 34 w 42"/>
                <a:gd name="T1" fmla="*/ 8 h 39"/>
                <a:gd name="T2" fmla="*/ 34 w 42"/>
                <a:gd name="T3" fmla="*/ 31 h 39"/>
                <a:gd name="T4" fmla="*/ 9 w 42"/>
                <a:gd name="T5" fmla="*/ 31 h 39"/>
                <a:gd name="T6" fmla="*/ 9 w 42"/>
                <a:gd name="T7" fmla="*/ 8 h 39"/>
                <a:gd name="T8" fmla="*/ 34 w 42"/>
                <a:gd name="T9" fmla="*/ 8 h 39"/>
                <a:gd name="T10" fmla="*/ 42 w 42"/>
                <a:gd name="T11" fmla="*/ 0 h 39"/>
                <a:gd name="T12" fmla="*/ 0 w 42"/>
                <a:gd name="T13" fmla="*/ 0 h 39"/>
                <a:gd name="T14" fmla="*/ 0 w 42"/>
                <a:gd name="T15" fmla="*/ 39 h 39"/>
                <a:gd name="T16" fmla="*/ 42 w 42"/>
                <a:gd name="T17" fmla="*/ 39 h 39"/>
                <a:gd name="T18" fmla="*/ 42 w 42"/>
                <a:gd name="T19" fmla="*/ 0 h 39"/>
                <a:gd name="T20" fmla="*/ 42 w 42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39">
                  <a:moveTo>
                    <a:pt x="34" y="8"/>
                  </a:moveTo>
                  <a:lnTo>
                    <a:pt x="34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4" y="8"/>
                  </a:lnTo>
                  <a:moveTo>
                    <a:pt x="42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2" y="39"/>
                  </a:lnTo>
                  <a:lnTo>
                    <a:pt x="42" y="0"/>
                  </a:lnTo>
                  <a:lnTo>
                    <a:pt x="4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53" name="ïSľíḍe">
              <a:extLst>
                <a:ext uri="{FF2B5EF4-FFF2-40B4-BE49-F238E27FC236}">
                  <a16:creationId xmlns="" xmlns:a16="http://schemas.microsoft.com/office/drawing/2014/main" id="{526FC84B-9403-407D-95A6-307C1E712C66}"/>
                </a:ext>
              </a:extLst>
            </p:cNvPr>
            <p:cNvSpPr/>
            <p:nvPr/>
          </p:nvSpPr>
          <p:spPr bwMode="auto">
            <a:xfrm>
              <a:off x="7519804" y="4507825"/>
              <a:ext cx="47994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54" name="išļïḍe">
              <a:extLst>
                <a:ext uri="{FF2B5EF4-FFF2-40B4-BE49-F238E27FC236}">
                  <a16:creationId xmlns="" xmlns:a16="http://schemas.microsoft.com/office/drawing/2014/main" id="{A1937094-A821-4B26-A72E-A5252AFF6C7F}"/>
                </a:ext>
              </a:extLst>
            </p:cNvPr>
            <p:cNvSpPr/>
            <p:nvPr/>
          </p:nvSpPr>
          <p:spPr bwMode="auto">
            <a:xfrm>
              <a:off x="7512533" y="4502007"/>
              <a:ext cx="61083" cy="56720"/>
            </a:xfrm>
            <a:custGeom>
              <a:avLst/>
              <a:gdLst>
                <a:gd name="T0" fmla="*/ 34 w 42"/>
                <a:gd name="T1" fmla="*/ 8 h 39"/>
                <a:gd name="T2" fmla="*/ 34 w 42"/>
                <a:gd name="T3" fmla="*/ 31 h 39"/>
                <a:gd name="T4" fmla="*/ 9 w 42"/>
                <a:gd name="T5" fmla="*/ 31 h 39"/>
                <a:gd name="T6" fmla="*/ 9 w 42"/>
                <a:gd name="T7" fmla="*/ 8 h 39"/>
                <a:gd name="T8" fmla="*/ 34 w 42"/>
                <a:gd name="T9" fmla="*/ 8 h 39"/>
                <a:gd name="T10" fmla="*/ 42 w 42"/>
                <a:gd name="T11" fmla="*/ 0 h 39"/>
                <a:gd name="T12" fmla="*/ 0 w 42"/>
                <a:gd name="T13" fmla="*/ 0 h 39"/>
                <a:gd name="T14" fmla="*/ 0 w 42"/>
                <a:gd name="T15" fmla="*/ 39 h 39"/>
                <a:gd name="T16" fmla="*/ 42 w 42"/>
                <a:gd name="T17" fmla="*/ 39 h 39"/>
                <a:gd name="T18" fmla="*/ 42 w 42"/>
                <a:gd name="T19" fmla="*/ 0 h 39"/>
                <a:gd name="T20" fmla="*/ 42 w 42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39">
                  <a:moveTo>
                    <a:pt x="34" y="8"/>
                  </a:moveTo>
                  <a:lnTo>
                    <a:pt x="34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4" y="8"/>
                  </a:lnTo>
                  <a:close/>
                  <a:moveTo>
                    <a:pt x="42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2" y="39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55" name="íṩ1îḓé">
              <a:extLst>
                <a:ext uri="{FF2B5EF4-FFF2-40B4-BE49-F238E27FC236}">
                  <a16:creationId xmlns="" xmlns:a16="http://schemas.microsoft.com/office/drawing/2014/main" id="{E8628C5D-A780-42FB-B804-D638D3B9580A}"/>
                </a:ext>
              </a:extLst>
            </p:cNvPr>
            <p:cNvSpPr/>
            <p:nvPr/>
          </p:nvSpPr>
          <p:spPr bwMode="auto">
            <a:xfrm>
              <a:off x="7512533" y="4502007"/>
              <a:ext cx="61083" cy="56720"/>
            </a:xfrm>
            <a:custGeom>
              <a:avLst/>
              <a:gdLst>
                <a:gd name="T0" fmla="*/ 34 w 42"/>
                <a:gd name="T1" fmla="*/ 8 h 39"/>
                <a:gd name="T2" fmla="*/ 34 w 42"/>
                <a:gd name="T3" fmla="*/ 31 h 39"/>
                <a:gd name="T4" fmla="*/ 9 w 42"/>
                <a:gd name="T5" fmla="*/ 31 h 39"/>
                <a:gd name="T6" fmla="*/ 9 w 42"/>
                <a:gd name="T7" fmla="*/ 8 h 39"/>
                <a:gd name="T8" fmla="*/ 34 w 42"/>
                <a:gd name="T9" fmla="*/ 8 h 39"/>
                <a:gd name="T10" fmla="*/ 42 w 42"/>
                <a:gd name="T11" fmla="*/ 0 h 39"/>
                <a:gd name="T12" fmla="*/ 0 w 42"/>
                <a:gd name="T13" fmla="*/ 0 h 39"/>
                <a:gd name="T14" fmla="*/ 0 w 42"/>
                <a:gd name="T15" fmla="*/ 39 h 39"/>
                <a:gd name="T16" fmla="*/ 42 w 42"/>
                <a:gd name="T17" fmla="*/ 39 h 39"/>
                <a:gd name="T18" fmla="*/ 42 w 42"/>
                <a:gd name="T19" fmla="*/ 0 h 39"/>
                <a:gd name="T20" fmla="*/ 42 w 42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39">
                  <a:moveTo>
                    <a:pt x="34" y="8"/>
                  </a:moveTo>
                  <a:lnTo>
                    <a:pt x="34" y="31"/>
                  </a:lnTo>
                  <a:lnTo>
                    <a:pt x="9" y="31"/>
                  </a:lnTo>
                  <a:lnTo>
                    <a:pt x="9" y="8"/>
                  </a:lnTo>
                  <a:lnTo>
                    <a:pt x="34" y="8"/>
                  </a:lnTo>
                  <a:moveTo>
                    <a:pt x="42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42" y="39"/>
                  </a:lnTo>
                  <a:lnTo>
                    <a:pt x="42" y="0"/>
                  </a:lnTo>
                  <a:lnTo>
                    <a:pt x="4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56" name="iŝļiḓé">
              <a:extLst>
                <a:ext uri="{FF2B5EF4-FFF2-40B4-BE49-F238E27FC236}">
                  <a16:creationId xmlns="" xmlns:a16="http://schemas.microsoft.com/office/drawing/2014/main" id="{F96354D7-A6EA-4869-BB9D-EE84372ED471}"/>
                </a:ext>
              </a:extLst>
            </p:cNvPr>
            <p:cNvSpPr/>
            <p:nvPr/>
          </p:nvSpPr>
          <p:spPr bwMode="auto">
            <a:xfrm>
              <a:off x="4724552" y="2905136"/>
              <a:ext cx="485751" cy="772258"/>
            </a:xfrm>
            <a:custGeom>
              <a:avLst/>
              <a:gdLst>
                <a:gd name="T0" fmla="*/ 161 w 161"/>
                <a:gd name="T1" fmla="*/ 23 h 256"/>
                <a:gd name="T2" fmla="*/ 150 w 161"/>
                <a:gd name="T3" fmla="*/ 241 h 256"/>
                <a:gd name="T4" fmla="*/ 134 w 161"/>
                <a:gd name="T5" fmla="*/ 255 h 256"/>
                <a:gd name="T6" fmla="*/ 15 w 161"/>
                <a:gd name="T7" fmla="*/ 249 h 256"/>
                <a:gd name="T8" fmla="*/ 0 w 161"/>
                <a:gd name="T9" fmla="*/ 233 h 256"/>
                <a:gd name="T10" fmla="*/ 11 w 161"/>
                <a:gd name="T11" fmla="*/ 16 h 256"/>
                <a:gd name="T12" fmla="*/ 27 w 161"/>
                <a:gd name="T13" fmla="*/ 1 h 256"/>
                <a:gd name="T14" fmla="*/ 146 w 161"/>
                <a:gd name="T15" fmla="*/ 7 h 256"/>
                <a:gd name="T16" fmla="*/ 161 w 161"/>
                <a:gd name="T17" fmla="*/ 23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1" h="256">
                  <a:moveTo>
                    <a:pt x="161" y="23"/>
                  </a:moveTo>
                  <a:cubicBezTo>
                    <a:pt x="150" y="241"/>
                    <a:pt x="150" y="241"/>
                    <a:pt x="150" y="241"/>
                  </a:cubicBezTo>
                  <a:cubicBezTo>
                    <a:pt x="150" y="249"/>
                    <a:pt x="143" y="256"/>
                    <a:pt x="134" y="255"/>
                  </a:cubicBezTo>
                  <a:cubicBezTo>
                    <a:pt x="15" y="249"/>
                    <a:pt x="15" y="249"/>
                    <a:pt x="15" y="249"/>
                  </a:cubicBezTo>
                  <a:cubicBezTo>
                    <a:pt x="6" y="249"/>
                    <a:pt x="0" y="242"/>
                    <a:pt x="0" y="233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7"/>
                    <a:pt x="18" y="0"/>
                    <a:pt x="27" y="1"/>
                  </a:cubicBezTo>
                  <a:cubicBezTo>
                    <a:pt x="146" y="7"/>
                    <a:pt x="146" y="7"/>
                    <a:pt x="146" y="7"/>
                  </a:cubicBezTo>
                  <a:cubicBezTo>
                    <a:pt x="155" y="7"/>
                    <a:pt x="161" y="14"/>
                    <a:pt x="161" y="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57" name="îṡḷïḑe">
              <a:extLst>
                <a:ext uri="{FF2B5EF4-FFF2-40B4-BE49-F238E27FC236}">
                  <a16:creationId xmlns="" xmlns:a16="http://schemas.microsoft.com/office/drawing/2014/main" id="{1B56D6CB-6F40-4D84-8E6C-3D84BE5E15DE}"/>
                </a:ext>
              </a:extLst>
            </p:cNvPr>
            <p:cNvSpPr/>
            <p:nvPr/>
          </p:nvSpPr>
          <p:spPr bwMode="auto">
            <a:xfrm>
              <a:off x="5150676" y="2925497"/>
              <a:ext cx="222515" cy="757714"/>
            </a:xfrm>
            <a:custGeom>
              <a:avLst/>
              <a:gdLst>
                <a:gd name="T0" fmla="*/ 74 w 74"/>
                <a:gd name="T1" fmla="*/ 13 h 251"/>
                <a:gd name="T2" fmla="*/ 63 w 74"/>
                <a:gd name="T3" fmla="*/ 242 h 251"/>
                <a:gd name="T4" fmla="*/ 52 w 74"/>
                <a:gd name="T5" fmla="*/ 251 h 251"/>
                <a:gd name="T6" fmla="*/ 10 w 74"/>
                <a:gd name="T7" fmla="*/ 249 h 251"/>
                <a:gd name="T8" fmla="*/ 0 w 74"/>
                <a:gd name="T9" fmla="*/ 239 h 251"/>
                <a:gd name="T10" fmla="*/ 11 w 74"/>
                <a:gd name="T11" fmla="*/ 10 h 251"/>
                <a:gd name="T12" fmla="*/ 22 w 74"/>
                <a:gd name="T13" fmla="*/ 0 h 251"/>
                <a:gd name="T14" fmla="*/ 64 w 74"/>
                <a:gd name="T15" fmla="*/ 2 h 251"/>
                <a:gd name="T16" fmla="*/ 74 w 74"/>
                <a:gd name="T17" fmla="*/ 13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4" h="251">
                  <a:moveTo>
                    <a:pt x="74" y="13"/>
                  </a:moveTo>
                  <a:cubicBezTo>
                    <a:pt x="63" y="242"/>
                    <a:pt x="63" y="242"/>
                    <a:pt x="63" y="242"/>
                  </a:cubicBezTo>
                  <a:cubicBezTo>
                    <a:pt x="63" y="247"/>
                    <a:pt x="58" y="251"/>
                    <a:pt x="52" y="251"/>
                  </a:cubicBezTo>
                  <a:cubicBezTo>
                    <a:pt x="10" y="249"/>
                    <a:pt x="10" y="249"/>
                    <a:pt x="10" y="249"/>
                  </a:cubicBezTo>
                  <a:cubicBezTo>
                    <a:pt x="4" y="249"/>
                    <a:pt x="0" y="244"/>
                    <a:pt x="0" y="239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2" y="4"/>
                    <a:pt x="16" y="0"/>
                    <a:pt x="22" y="0"/>
                  </a:cubicBezTo>
                  <a:cubicBezTo>
                    <a:pt x="64" y="2"/>
                    <a:pt x="64" y="2"/>
                    <a:pt x="64" y="2"/>
                  </a:cubicBezTo>
                  <a:cubicBezTo>
                    <a:pt x="70" y="3"/>
                    <a:pt x="74" y="7"/>
                    <a:pt x="74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58" name="išḻîḑê">
              <a:extLst>
                <a:ext uri="{FF2B5EF4-FFF2-40B4-BE49-F238E27FC236}">
                  <a16:creationId xmlns="" xmlns:a16="http://schemas.microsoft.com/office/drawing/2014/main" id="{A931E1DF-C125-4D47-8118-C686B9EEFE96}"/>
                </a:ext>
              </a:extLst>
            </p:cNvPr>
            <p:cNvSpPr/>
            <p:nvPr/>
          </p:nvSpPr>
          <p:spPr bwMode="auto">
            <a:xfrm>
              <a:off x="5128860" y="2925497"/>
              <a:ext cx="223969" cy="757714"/>
            </a:xfrm>
            <a:custGeom>
              <a:avLst/>
              <a:gdLst>
                <a:gd name="T0" fmla="*/ 74 w 74"/>
                <a:gd name="T1" fmla="*/ 12 h 251"/>
                <a:gd name="T2" fmla="*/ 63 w 74"/>
                <a:gd name="T3" fmla="*/ 241 h 251"/>
                <a:gd name="T4" fmla="*/ 52 w 74"/>
                <a:gd name="T5" fmla="*/ 251 h 251"/>
                <a:gd name="T6" fmla="*/ 10 w 74"/>
                <a:gd name="T7" fmla="*/ 249 h 251"/>
                <a:gd name="T8" fmla="*/ 0 w 74"/>
                <a:gd name="T9" fmla="*/ 238 h 251"/>
                <a:gd name="T10" fmla="*/ 11 w 74"/>
                <a:gd name="T11" fmla="*/ 9 h 251"/>
                <a:gd name="T12" fmla="*/ 22 w 74"/>
                <a:gd name="T13" fmla="*/ 0 h 251"/>
                <a:gd name="T14" fmla="*/ 64 w 74"/>
                <a:gd name="T15" fmla="*/ 2 h 251"/>
                <a:gd name="T16" fmla="*/ 74 w 74"/>
                <a:gd name="T17" fmla="*/ 12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4" h="251">
                  <a:moveTo>
                    <a:pt x="74" y="12"/>
                  </a:moveTo>
                  <a:cubicBezTo>
                    <a:pt x="63" y="241"/>
                    <a:pt x="63" y="241"/>
                    <a:pt x="63" y="241"/>
                  </a:cubicBezTo>
                  <a:cubicBezTo>
                    <a:pt x="62" y="247"/>
                    <a:pt x="58" y="251"/>
                    <a:pt x="52" y="251"/>
                  </a:cubicBezTo>
                  <a:cubicBezTo>
                    <a:pt x="10" y="249"/>
                    <a:pt x="10" y="249"/>
                    <a:pt x="10" y="249"/>
                  </a:cubicBezTo>
                  <a:cubicBezTo>
                    <a:pt x="4" y="248"/>
                    <a:pt x="0" y="244"/>
                    <a:pt x="0" y="238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4"/>
                    <a:pt x="16" y="0"/>
                    <a:pt x="22" y="0"/>
                  </a:cubicBezTo>
                  <a:cubicBezTo>
                    <a:pt x="64" y="2"/>
                    <a:pt x="64" y="2"/>
                    <a:pt x="64" y="2"/>
                  </a:cubicBezTo>
                  <a:cubicBezTo>
                    <a:pt x="70" y="2"/>
                    <a:pt x="74" y="7"/>
                    <a:pt x="74" y="12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59" name="î$1iḋe">
              <a:extLst>
                <a:ext uri="{FF2B5EF4-FFF2-40B4-BE49-F238E27FC236}">
                  <a16:creationId xmlns="" xmlns:a16="http://schemas.microsoft.com/office/drawing/2014/main" id="{1D968AED-9753-4BCE-BEE1-DF06894F5F1C}"/>
                </a:ext>
              </a:extLst>
            </p:cNvPr>
            <p:cNvSpPr/>
            <p:nvPr/>
          </p:nvSpPr>
          <p:spPr bwMode="auto">
            <a:xfrm>
              <a:off x="5153585" y="2953130"/>
              <a:ext cx="174521" cy="700994"/>
            </a:xfrm>
            <a:custGeom>
              <a:avLst/>
              <a:gdLst>
                <a:gd name="T0" fmla="*/ 58 w 58"/>
                <a:gd name="T1" fmla="*/ 11 h 232"/>
                <a:gd name="T2" fmla="*/ 48 w 58"/>
                <a:gd name="T3" fmla="*/ 224 h 232"/>
                <a:gd name="T4" fmla="*/ 39 w 58"/>
                <a:gd name="T5" fmla="*/ 232 h 232"/>
                <a:gd name="T6" fmla="*/ 8 w 58"/>
                <a:gd name="T7" fmla="*/ 231 h 232"/>
                <a:gd name="T8" fmla="*/ 0 w 58"/>
                <a:gd name="T9" fmla="*/ 222 h 232"/>
                <a:gd name="T10" fmla="*/ 10 w 58"/>
                <a:gd name="T11" fmla="*/ 8 h 232"/>
                <a:gd name="T12" fmla="*/ 19 w 58"/>
                <a:gd name="T13" fmla="*/ 1 h 232"/>
                <a:gd name="T14" fmla="*/ 50 w 58"/>
                <a:gd name="T15" fmla="*/ 2 h 232"/>
                <a:gd name="T16" fmla="*/ 58 w 58"/>
                <a:gd name="T17" fmla="*/ 1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232">
                  <a:moveTo>
                    <a:pt x="58" y="11"/>
                  </a:moveTo>
                  <a:cubicBezTo>
                    <a:pt x="48" y="224"/>
                    <a:pt x="48" y="224"/>
                    <a:pt x="48" y="224"/>
                  </a:cubicBezTo>
                  <a:cubicBezTo>
                    <a:pt x="48" y="229"/>
                    <a:pt x="44" y="232"/>
                    <a:pt x="39" y="232"/>
                  </a:cubicBezTo>
                  <a:cubicBezTo>
                    <a:pt x="8" y="231"/>
                    <a:pt x="8" y="231"/>
                    <a:pt x="8" y="231"/>
                  </a:cubicBezTo>
                  <a:cubicBezTo>
                    <a:pt x="3" y="230"/>
                    <a:pt x="0" y="227"/>
                    <a:pt x="0" y="222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4"/>
                    <a:pt x="14" y="0"/>
                    <a:pt x="19" y="1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55" y="2"/>
                    <a:pt x="58" y="6"/>
                    <a:pt x="58" y="11"/>
                  </a:cubicBezTo>
                  <a:close/>
                </a:path>
              </a:pathLst>
            </a:custGeom>
            <a:solidFill>
              <a:srgbClr val="187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60" name="íṥliḓè">
              <a:extLst>
                <a:ext uri="{FF2B5EF4-FFF2-40B4-BE49-F238E27FC236}">
                  <a16:creationId xmlns="" xmlns:a16="http://schemas.microsoft.com/office/drawing/2014/main" id="{E053BD80-827B-45FB-A264-36EDC69F11DE}"/>
                </a:ext>
              </a:extLst>
            </p:cNvPr>
            <p:cNvSpPr/>
            <p:nvPr/>
          </p:nvSpPr>
          <p:spPr bwMode="auto">
            <a:xfrm>
              <a:off x="5165219" y="3152375"/>
              <a:ext cx="148343" cy="344680"/>
            </a:xfrm>
            <a:custGeom>
              <a:avLst/>
              <a:gdLst>
                <a:gd name="T0" fmla="*/ 6 w 102"/>
                <a:gd name="T1" fmla="*/ 0 h 237"/>
                <a:gd name="T2" fmla="*/ 0 w 102"/>
                <a:gd name="T3" fmla="*/ 131 h 237"/>
                <a:gd name="T4" fmla="*/ 96 w 102"/>
                <a:gd name="T5" fmla="*/ 237 h 237"/>
                <a:gd name="T6" fmla="*/ 102 w 102"/>
                <a:gd name="T7" fmla="*/ 104 h 237"/>
                <a:gd name="T8" fmla="*/ 6 w 102"/>
                <a:gd name="T9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237">
                  <a:moveTo>
                    <a:pt x="6" y="0"/>
                  </a:moveTo>
                  <a:lnTo>
                    <a:pt x="0" y="131"/>
                  </a:lnTo>
                  <a:lnTo>
                    <a:pt x="96" y="237"/>
                  </a:lnTo>
                  <a:lnTo>
                    <a:pt x="102" y="10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2EA9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61" name="ïSḷíďê">
              <a:extLst>
                <a:ext uri="{FF2B5EF4-FFF2-40B4-BE49-F238E27FC236}">
                  <a16:creationId xmlns="" xmlns:a16="http://schemas.microsoft.com/office/drawing/2014/main" id="{1CE9349D-BB7E-4DE7-B049-2E4A36C46FBD}"/>
                </a:ext>
              </a:extLst>
            </p:cNvPr>
            <p:cNvSpPr/>
            <p:nvPr/>
          </p:nvSpPr>
          <p:spPr bwMode="auto">
            <a:xfrm>
              <a:off x="5195760" y="2953130"/>
              <a:ext cx="132346" cy="145435"/>
            </a:xfrm>
            <a:custGeom>
              <a:avLst/>
              <a:gdLst>
                <a:gd name="T0" fmla="*/ 42 w 44"/>
                <a:gd name="T1" fmla="*/ 48 h 48"/>
                <a:gd name="T2" fmla="*/ 44 w 44"/>
                <a:gd name="T3" fmla="*/ 11 h 48"/>
                <a:gd name="T4" fmla="*/ 36 w 44"/>
                <a:gd name="T5" fmla="*/ 2 h 48"/>
                <a:gd name="T6" fmla="*/ 5 w 44"/>
                <a:gd name="T7" fmla="*/ 1 h 48"/>
                <a:gd name="T8" fmla="*/ 0 w 44"/>
                <a:gd name="T9" fmla="*/ 2 h 48"/>
                <a:gd name="T10" fmla="*/ 42 w 44"/>
                <a:gd name="T11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48">
                  <a:moveTo>
                    <a:pt x="42" y="48"/>
                  </a:moveTo>
                  <a:cubicBezTo>
                    <a:pt x="44" y="11"/>
                    <a:pt x="44" y="11"/>
                    <a:pt x="44" y="11"/>
                  </a:cubicBezTo>
                  <a:cubicBezTo>
                    <a:pt x="44" y="6"/>
                    <a:pt x="41" y="2"/>
                    <a:pt x="36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" y="0"/>
                    <a:pt x="1" y="1"/>
                    <a:pt x="0" y="2"/>
                  </a:cubicBezTo>
                  <a:lnTo>
                    <a:pt x="42" y="48"/>
                  </a:lnTo>
                  <a:close/>
                </a:path>
              </a:pathLst>
            </a:custGeom>
            <a:solidFill>
              <a:srgbClr val="2EA9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62" name="ïṧlïďe">
              <a:extLst>
                <a:ext uri="{FF2B5EF4-FFF2-40B4-BE49-F238E27FC236}">
                  <a16:creationId xmlns="" xmlns:a16="http://schemas.microsoft.com/office/drawing/2014/main" id="{1D9ECFD0-D43D-4A26-905A-BCB09BF16397}"/>
                </a:ext>
              </a:extLst>
            </p:cNvPr>
            <p:cNvSpPr/>
            <p:nvPr/>
          </p:nvSpPr>
          <p:spPr bwMode="auto">
            <a:xfrm>
              <a:off x="5153585" y="3547957"/>
              <a:ext cx="95987" cy="106168"/>
            </a:xfrm>
            <a:custGeom>
              <a:avLst/>
              <a:gdLst>
                <a:gd name="T0" fmla="*/ 1 w 32"/>
                <a:gd name="T1" fmla="*/ 0 h 35"/>
                <a:gd name="T2" fmla="*/ 0 w 32"/>
                <a:gd name="T3" fmla="*/ 25 h 35"/>
                <a:gd name="T4" fmla="*/ 8 w 32"/>
                <a:gd name="T5" fmla="*/ 34 h 35"/>
                <a:gd name="T6" fmla="*/ 32 w 32"/>
                <a:gd name="T7" fmla="*/ 35 h 35"/>
                <a:gd name="T8" fmla="*/ 1 w 32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1" y="0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30"/>
                    <a:pt x="3" y="33"/>
                    <a:pt x="8" y="34"/>
                  </a:cubicBezTo>
                  <a:cubicBezTo>
                    <a:pt x="32" y="35"/>
                    <a:pt x="32" y="35"/>
                    <a:pt x="32" y="3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2EA9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63" name="íśľîḓé">
              <a:extLst>
                <a:ext uri="{FF2B5EF4-FFF2-40B4-BE49-F238E27FC236}">
                  <a16:creationId xmlns="" xmlns:a16="http://schemas.microsoft.com/office/drawing/2014/main" id="{D32142CF-17EA-45D8-9345-24934AB220DB}"/>
                </a:ext>
              </a:extLst>
            </p:cNvPr>
            <p:cNvSpPr/>
            <p:nvPr/>
          </p:nvSpPr>
          <p:spPr bwMode="auto">
            <a:xfrm>
              <a:off x="4792907" y="3210549"/>
              <a:ext cx="69809" cy="146889"/>
            </a:xfrm>
            <a:custGeom>
              <a:avLst/>
              <a:gdLst>
                <a:gd name="T0" fmla="*/ 48 w 48"/>
                <a:gd name="T1" fmla="*/ 2 h 101"/>
                <a:gd name="T2" fmla="*/ 44 w 48"/>
                <a:gd name="T3" fmla="*/ 101 h 101"/>
                <a:gd name="T4" fmla="*/ 0 w 48"/>
                <a:gd name="T5" fmla="*/ 99 h 101"/>
                <a:gd name="T6" fmla="*/ 7 w 48"/>
                <a:gd name="T7" fmla="*/ 0 h 101"/>
                <a:gd name="T8" fmla="*/ 48 w 48"/>
                <a:gd name="T9" fmla="*/ 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101">
                  <a:moveTo>
                    <a:pt x="48" y="2"/>
                  </a:moveTo>
                  <a:lnTo>
                    <a:pt x="44" y="101"/>
                  </a:lnTo>
                  <a:lnTo>
                    <a:pt x="0" y="99"/>
                  </a:lnTo>
                  <a:lnTo>
                    <a:pt x="7" y="0"/>
                  </a:lnTo>
                  <a:lnTo>
                    <a:pt x="48" y="2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64" name="íṥḻídé">
              <a:extLst>
                <a:ext uri="{FF2B5EF4-FFF2-40B4-BE49-F238E27FC236}">
                  <a16:creationId xmlns="" xmlns:a16="http://schemas.microsoft.com/office/drawing/2014/main" id="{CD724414-D3B7-41B2-9C56-DAF9CDE615E0}"/>
                </a:ext>
              </a:extLst>
            </p:cNvPr>
            <p:cNvSpPr/>
            <p:nvPr/>
          </p:nvSpPr>
          <p:spPr bwMode="auto">
            <a:xfrm>
              <a:off x="4766729" y="3281812"/>
              <a:ext cx="33450" cy="72717"/>
            </a:xfrm>
            <a:custGeom>
              <a:avLst/>
              <a:gdLst>
                <a:gd name="T0" fmla="*/ 4 w 23"/>
                <a:gd name="T1" fmla="*/ 0 h 50"/>
                <a:gd name="T2" fmla="*/ 0 w 23"/>
                <a:gd name="T3" fmla="*/ 50 h 50"/>
                <a:gd name="T4" fmla="*/ 18 w 23"/>
                <a:gd name="T5" fmla="*/ 50 h 50"/>
                <a:gd name="T6" fmla="*/ 23 w 23"/>
                <a:gd name="T7" fmla="*/ 0 h 50"/>
                <a:gd name="T8" fmla="*/ 4 w 23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50">
                  <a:moveTo>
                    <a:pt x="4" y="0"/>
                  </a:moveTo>
                  <a:lnTo>
                    <a:pt x="0" y="50"/>
                  </a:lnTo>
                  <a:lnTo>
                    <a:pt x="18" y="50"/>
                  </a:lnTo>
                  <a:lnTo>
                    <a:pt x="23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E9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65" name="îšľîḓe">
              <a:extLst>
                <a:ext uri="{FF2B5EF4-FFF2-40B4-BE49-F238E27FC236}">
                  <a16:creationId xmlns="" xmlns:a16="http://schemas.microsoft.com/office/drawing/2014/main" id="{356A33A9-59EF-4117-A9EA-2763015A7FD4}"/>
                </a:ext>
              </a:extLst>
            </p:cNvPr>
            <p:cNvSpPr/>
            <p:nvPr/>
          </p:nvSpPr>
          <p:spPr bwMode="auto">
            <a:xfrm>
              <a:off x="4772546" y="3210549"/>
              <a:ext cx="30542" cy="71263"/>
            </a:xfrm>
            <a:custGeom>
              <a:avLst/>
              <a:gdLst>
                <a:gd name="T0" fmla="*/ 2 w 21"/>
                <a:gd name="T1" fmla="*/ 0 h 49"/>
                <a:gd name="T2" fmla="*/ 0 w 21"/>
                <a:gd name="T3" fmla="*/ 49 h 49"/>
                <a:gd name="T4" fmla="*/ 19 w 21"/>
                <a:gd name="T5" fmla="*/ 49 h 49"/>
                <a:gd name="T6" fmla="*/ 21 w 21"/>
                <a:gd name="T7" fmla="*/ 0 h 49"/>
                <a:gd name="T8" fmla="*/ 2 w 21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49">
                  <a:moveTo>
                    <a:pt x="2" y="0"/>
                  </a:moveTo>
                  <a:lnTo>
                    <a:pt x="0" y="49"/>
                  </a:lnTo>
                  <a:lnTo>
                    <a:pt x="19" y="49"/>
                  </a:lnTo>
                  <a:lnTo>
                    <a:pt x="21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E9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66" name="íśļíďè">
              <a:extLst>
                <a:ext uri="{FF2B5EF4-FFF2-40B4-BE49-F238E27FC236}">
                  <a16:creationId xmlns="" xmlns:a16="http://schemas.microsoft.com/office/drawing/2014/main" id="{DAD8E286-E263-42AF-8027-FCE8921FB9C8}"/>
                </a:ext>
              </a:extLst>
            </p:cNvPr>
            <p:cNvSpPr/>
            <p:nvPr/>
          </p:nvSpPr>
          <p:spPr bwMode="auto">
            <a:xfrm>
              <a:off x="4887439" y="3553774"/>
              <a:ext cx="47994" cy="47994"/>
            </a:xfrm>
            <a:custGeom>
              <a:avLst/>
              <a:gdLst>
                <a:gd name="T0" fmla="*/ 0 w 33"/>
                <a:gd name="T1" fmla="*/ 31 h 33"/>
                <a:gd name="T2" fmla="*/ 2 w 33"/>
                <a:gd name="T3" fmla="*/ 0 h 33"/>
                <a:gd name="T4" fmla="*/ 33 w 33"/>
                <a:gd name="T5" fmla="*/ 2 h 33"/>
                <a:gd name="T6" fmla="*/ 31 w 33"/>
                <a:gd name="T7" fmla="*/ 33 h 33"/>
                <a:gd name="T8" fmla="*/ 0 w 33"/>
                <a:gd name="T9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0" y="31"/>
                  </a:moveTo>
                  <a:lnTo>
                    <a:pt x="2" y="0"/>
                  </a:lnTo>
                  <a:lnTo>
                    <a:pt x="33" y="2"/>
                  </a:lnTo>
                  <a:lnTo>
                    <a:pt x="31" y="33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67" name="íṧḻïďê">
              <a:extLst>
                <a:ext uri="{FF2B5EF4-FFF2-40B4-BE49-F238E27FC236}">
                  <a16:creationId xmlns="" xmlns:a16="http://schemas.microsoft.com/office/drawing/2014/main" id="{87FDBB9B-1A31-4270-BCF6-8C4E7E0142F8}"/>
                </a:ext>
              </a:extLst>
            </p:cNvPr>
            <p:cNvSpPr/>
            <p:nvPr/>
          </p:nvSpPr>
          <p:spPr bwMode="auto">
            <a:xfrm>
              <a:off x="4881622" y="3547957"/>
              <a:ext cx="59629" cy="61083"/>
            </a:xfrm>
            <a:custGeom>
              <a:avLst/>
              <a:gdLst>
                <a:gd name="T0" fmla="*/ 10 w 41"/>
                <a:gd name="T1" fmla="*/ 8 h 42"/>
                <a:gd name="T2" fmla="*/ 33 w 41"/>
                <a:gd name="T3" fmla="*/ 10 h 42"/>
                <a:gd name="T4" fmla="*/ 31 w 41"/>
                <a:gd name="T5" fmla="*/ 33 h 42"/>
                <a:gd name="T6" fmla="*/ 8 w 41"/>
                <a:gd name="T7" fmla="*/ 31 h 42"/>
                <a:gd name="T8" fmla="*/ 10 w 41"/>
                <a:gd name="T9" fmla="*/ 8 h 42"/>
                <a:gd name="T10" fmla="*/ 2 w 41"/>
                <a:gd name="T11" fmla="*/ 0 h 42"/>
                <a:gd name="T12" fmla="*/ 0 w 41"/>
                <a:gd name="T13" fmla="*/ 39 h 42"/>
                <a:gd name="T14" fmla="*/ 39 w 41"/>
                <a:gd name="T15" fmla="*/ 42 h 42"/>
                <a:gd name="T16" fmla="*/ 41 w 41"/>
                <a:gd name="T17" fmla="*/ 2 h 42"/>
                <a:gd name="T18" fmla="*/ 2 w 41"/>
                <a:gd name="T19" fmla="*/ 0 h 42"/>
                <a:gd name="T20" fmla="*/ 2 w 41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2">
                  <a:moveTo>
                    <a:pt x="10" y="8"/>
                  </a:moveTo>
                  <a:lnTo>
                    <a:pt x="33" y="10"/>
                  </a:lnTo>
                  <a:lnTo>
                    <a:pt x="31" y="33"/>
                  </a:lnTo>
                  <a:lnTo>
                    <a:pt x="8" y="31"/>
                  </a:lnTo>
                  <a:lnTo>
                    <a:pt x="10" y="8"/>
                  </a:lnTo>
                  <a:close/>
                  <a:moveTo>
                    <a:pt x="2" y="0"/>
                  </a:moveTo>
                  <a:lnTo>
                    <a:pt x="0" y="39"/>
                  </a:lnTo>
                  <a:lnTo>
                    <a:pt x="39" y="42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68" name="îṣlïďe">
              <a:extLst>
                <a:ext uri="{FF2B5EF4-FFF2-40B4-BE49-F238E27FC236}">
                  <a16:creationId xmlns="" xmlns:a16="http://schemas.microsoft.com/office/drawing/2014/main" id="{3A0B815C-BDD1-43E8-92AD-B61DEDACF8A0}"/>
                </a:ext>
              </a:extLst>
            </p:cNvPr>
            <p:cNvSpPr/>
            <p:nvPr/>
          </p:nvSpPr>
          <p:spPr bwMode="auto">
            <a:xfrm>
              <a:off x="4881622" y="3547957"/>
              <a:ext cx="59629" cy="61083"/>
            </a:xfrm>
            <a:custGeom>
              <a:avLst/>
              <a:gdLst>
                <a:gd name="T0" fmla="*/ 10 w 41"/>
                <a:gd name="T1" fmla="*/ 8 h 42"/>
                <a:gd name="T2" fmla="*/ 33 w 41"/>
                <a:gd name="T3" fmla="*/ 10 h 42"/>
                <a:gd name="T4" fmla="*/ 31 w 41"/>
                <a:gd name="T5" fmla="*/ 33 h 42"/>
                <a:gd name="T6" fmla="*/ 8 w 41"/>
                <a:gd name="T7" fmla="*/ 31 h 42"/>
                <a:gd name="T8" fmla="*/ 10 w 41"/>
                <a:gd name="T9" fmla="*/ 8 h 42"/>
                <a:gd name="T10" fmla="*/ 2 w 41"/>
                <a:gd name="T11" fmla="*/ 0 h 42"/>
                <a:gd name="T12" fmla="*/ 0 w 41"/>
                <a:gd name="T13" fmla="*/ 39 h 42"/>
                <a:gd name="T14" fmla="*/ 39 w 41"/>
                <a:gd name="T15" fmla="*/ 42 h 42"/>
                <a:gd name="T16" fmla="*/ 41 w 41"/>
                <a:gd name="T17" fmla="*/ 2 h 42"/>
                <a:gd name="T18" fmla="*/ 2 w 41"/>
                <a:gd name="T19" fmla="*/ 0 h 42"/>
                <a:gd name="T20" fmla="*/ 2 w 41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2">
                  <a:moveTo>
                    <a:pt x="10" y="8"/>
                  </a:moveTo>
                  <a:lnTo>
                    <a:pt x="33" y="10"/>
                  </a:lnTo>
                  <a:lnTo>
                    <a:pt x="31" y="33"/>
                  </a:lnTo>
                  <a:lnTo>
                    <a:pt x="8" y="31"/>
                  </a:lnTo>
                  <a:lnTo>
                    <a:pt x="10" y="8"/>
                  </a:lnTo>
                  <a:moveTo>
                    <a:pt x="2" y="0"/>
                  </a:moveTo>
                  <a:lnTo>
                    <a:pt x="0" y="39"/>
                  </a:lnTo>
                  <a:lnTo>
                    <a:pt x="39" y="42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69" name="îšḷîďe">
              <a:extLst>
                <a:ext uri="{FF2B5EF4-FFF2-40B4-BE49-F238E27FC236}">
                  <a16:creationId xmlns="" xmlns:a16="http://schemas.microsoft.com/office/drawing/2014/main" id="{88C7F97E-9A5A-4BB2-91AA-BF16EEBD83AE}"/>
                </a:ext>
              </a:extLst>
            </p:cNvPr>
            <p:cNvSpPr/>
            <p:nvPr/>
          </p:nvSpPr>
          <p:spPr bwMode="auto">
            <a:xfrm>
              <a:off x="4890348" y="3497055"/>
              <a:ext cx="47994" cy="47994"/>
            </a:xfrm>
            <a:custGeom>
              <a:avLst/>
              <a:gdLst>
                <a:gd name="T0" fmla="*/ 0 w 33"/>
                <a:gd name="T1" fmla="*/ 31 h 33"/>
                <a:gd name="T2" fmla="*/ 2 w 33"/>
                <a:gd name="T3" fmla="*/ 0 h 33"/>
                <a:gd name="T4" fmla="*/ 33 w 33"/>
                <a:gd name="T5" fmla="*/ 2 h 33"/>
                <a:gd name="T6" fmla="*/ 31 w 33"/>
                <a:gd name="T7" fmla="*/ 33 h 33"/>
                <a:gd name="T8" fmla="*/ 0 w 33"/>
                <a:gd name="T9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0" y="31"/>
                  </a:moveTo>
                  <a:lnTo>
                    <a:pt x="2" y="0"/>
                  </a:lnTo>
                  <a:lnTo>
                    <a:pt x="33" y="2"/>
                  </a:lnTo>
                  <a:lnTo>
                    <a:pt x="31" y="33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70" name="íŝ1iḓe">
              <a:extLst>
                <a:ext uri="{FF2B5EF4-FFF2-40B4-BE49-F238E27FC236}">
                  <a16:creationId xmlns="" xmlns:a16="http://schemas.microsoft.com/office/drawing/2014/main" id="{A87A7140-04E6-4776-BC33-1DEEABC724B5}"/>
                </a:ext>
              </a:extLst>
            </p:cNvPr>
            <p:cNvSpPr/>
            <p:nvPr/>
          </p:nvSpPr>
          <p:spPr bwMode="auto">
            <a:xfrm>
              <a:off x="4884530" y="3491238"/>
              <a:ext cx="59629" cy="59629"/>
            </a:xfrm>
            <a:custGeom>
              <a:avLst/>
              <a:gdLst>
                <a:gd name="T0" fmla="*/ 10 w 41"/>
                <a:gd name="T1" fmla="*/ 8 h 41"/>
                <a:gd name="T2" fmla="*/ 33 w 41"/>
                <a:gd name="T3" fmla="*/ 10 h 41"/>
                <a:gd name="T4" fmla="*/ 31 w 41"/>
                <a:gd name="T5" fmla="*/ 33 h 41"/>
                <a:gd name="T6" fmla="*/ 8 w 41"/>
                <a:gd name="T7" fmla="*/ 31 h 41"/>
                <a:gd name="T8" fmla="*/ 10 w 41"/>
                <a:gd name="T9" fmla="*/ 8 h 41"/>
                <a:gd name="T10" fmla="*/ 2 w 41"/>
                <a:gd name="T11" fmla="*/ 0 h 41"/>
                <a:gd name="T12" fmla="*/ 0 w 41"/>
                <a:gd name="T13" fmla="*/ 39 h 41"/>
                <a:gd name="T14" fmla="*/ 39 w 41"/>
                <a:gd name="T15" fmla="*/ 41 h 41"/>
                <a:gd name="T16" fmla="*/ 41 w 41"/>
                <a:gd name="T17" fmla="*/ 2 h 41"/>
                <a:gd name="T18" fmla="*/ 2 w 41"/>
                <a:gd name="T19" fmla="*/ 0 h 41"/>
                <a:gd name="T20" fmla="*/ 2 w 41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1">
                  <a:moveTo>
                    <a:pt x="10" y="8"/>
                  </a:moveTo>
                  <a:lnTo>
                    <a:pt x="33" y="10"/>
                  </a:lnTo>
                  <a:lnTo>
                    <a:pt x="31" y="33"/>
                  </a:lnTo>
                  <a:lnTo>
                    <a:pt x="8" y="31"/>
                  </a:lnTo>
                  <a:lnTo>
                    <a:pt x="10" y="8"/>
                  </a:lnTo>
                  <a:close/>
                  <a:moveTo>
                    <a:pt x="2" y="0"/>
                  </a:moveTo>
                  <a:lnTo>
                    <a:pt x="0" y="39"/>
                  </a:lnTo>
                  <a:lnTo>
                    <a:pt x="39" y="41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71" name="î$1iḑé">
              <a:extLst>
                <a:ext uri="{FF2B5EF4-FFF2-40B4-BE49-F238E27FC236}">
                  <a16:creationId xmlns="" xmlns:a16="http://schemas.microsoft.com/office/drawing/2014/main" id="{DD76A0C9-5857-4CBC-B3B4-E99BE91D2B98}"/>
                </a:ext>
              </a:extLst>
            </p:cNvPr>
            <p:cNvSpPr/>
            <p:nvPr/>
          </p:nvSpPr>
          <p:spPr bwMode="auto">
            <a:xfrm>
              <a:off x="4884530" y="3491238"/>
              <a:ext cx="59629" cy="59629"/>
            </a:xfrm>
            <a:custGeom>
              <a:avLst/>
              <a:gdLst>
                <a:gd name="T0" fmla="*/ 10 w 41"/>
                <a:gd name="T1" fmla="*/ 8 h 41"/>
                <a:gd name="T2" fmla="*/ 33 w 41"/>
                <a:gd name="T3" fmla="*/ 10 h 41"/>
                <a:gd name="T4" fmla="*/ 31 w 41"/>
                <a:gd name="T5" fmla="*/ 33 h 41"/>
                <a:gd name="T6" fmla="*/ 8 w 41"/>
                <a:gd name="T7" fmla="*/ 31 h 41"/>
                <a:gd name="T8" fmla="*/ 10 w 41"/>
                <a:gd name="T9" fmla="*/ 8 h 41"/>
                <a:gd name="T10" fmla="*/ 2 w 41"/>
                <a:gd name="T11" fmla="*/ 0 h 41"/>
                <a:gd name="T12" fmla="*/ 0 w 41"/>
                <a:gd name="T13" fmla="*/ 39 h 41"/>
                <a:gd name="T14" fmla="*/ 39 w 41"/>
                <a:gd name="T15" fmla="*/ 41 h 41"/>
                <a:gd name="T16" fmla="*/ 41 w 41"/>
                <a:gd name="T17" fmla="*/ 2 h 41"/>
                <a:gd name="T18" fmla="*/ 2 w 41"/>
                <a:gd name="T19" fmla="*/ 0 h 41"/>
                <a:gd name="T20" fmla="*/ 2 w 41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1">
                  <a:moveTo>
                    <a:pt x="10" y="8"/>
                  </a:moveTo>
                  <a:lnTo>
                    <a:pt x="33" y="10"/>
                  </a:lnTo>
                  <a:lnTo>
                    <a:pt x="31" y="33"/>
                  </a:lnTo>
                  <a:lnTo>
                    <a:pt x="8" y="31"/>
                  </a:lnTo>
                  <a:lnTo>
                    <a:pt x="10" y="8"/>
                  </a:lnTo>
                  <a:moveTo>
                    <a:pt x="2" y="0"/>
                  </a:moveTo>
                  <a:lnTo>
                    <a:pt x="0" y="39"/>
                  </a:lnTo>
                  <a:lnTo>
                    <a:pt x="39" y="41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72" name="íšľïde">
              <a:extLst>
                <a:ext uri="{FF2B5EF4-FFF2-40B4-BE49-F238E27FC236}">
                  <a16:creationId xmlns="" xmlns:a16="http://schemas.microsoft.com/office/drawing/2014/main" id="{223C71D9-4242-4E37-94D4-A5081C18E20E}"/>
                </a:ext>
              </a:extLst>
            </p:cNvPr>
            <p:cNvSpPr/>
            <p:nvPr/>
          </p:nvSpPr>
          <p:spPr bwMode="auto">
            <a:xfrm>
              <a:off x="4893256" y="3438881"/>
              <a:ext cx="47994" cy="49448"/>
            </a:xfrm>
            <a:custGeom>
              <a:avLst/>
              <a:gdLst>
                <a:gd name="T0" fmla="*/ 0 w 33"/>
                <a:gd name="T1" fmla="*/ 31 h 34"/>
                <a:gd name="T2" fmla="*/ 2 w 33"/>
                <a:gd name="T3" fmla="*/ 0 h 34"/>
                <a:gd name="T4" fmla="*/ 33 w 33"/>
                <a:gd name="T5" fmla="*/ 2 h 34"/>
                <a:gd name="T6" fmla="*/ 31 w 33"/>
                <a:gd name="T7" fmla="*/ 34 h 34"/>
                <a:gd name="T8" fmla="*/ 0 w 33"/>
                <a:gd name="T9" fmla="*/ 3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0" y="31"/>
                  </a:moveTo>
                  <a:lnTo>
                    <a:pt x="2" y="0"/>
                  </a:lnTo>
                  <a:lnTo>
                    <a:pt x="33" y="2"/>
                  </a:lnTo>
                  <a:lnTo>
                    <a:pt x="31" y="34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73" name="îṩļïḓè">
              <a:extLst>
                <a:ext uri="{FF2B5EF4-FFF2-40B4-BE49-F238E27FC236}">
                  <a16:creationId xmlns="" xmlns:a16="http://schemas.microsoft.com/office/drawing/2014/main" id="{416B79FD-BC22-4EC6-A6E7-F56953EC7678}"/>
                </a:ext>
              </a:extLst>
            </p:cNvPr>
            <p:cNvSpPr/>
            <p:nvPr/>
          </p:nvSpPr>
          <p:spPr bwMode="auto">
            <a:xfrm>
              <a:off x="4887439" y="3433064"/>
              <a:ext cx="59629" cy="61083"/>
            </a:xfrm>
            <a:custGeom>
              <a:avLst/>
              <a:gdLst>
                <a:gd name="T0" fmla="*/ 10 w 41"/>
                <a:gd name="T1" fmla="*/ 8 h 42"/>
                <a:gd name="T2" fmla="*/ 33 w 41"/>
                <a:gd name="T3" fmla="*/ 8 h 42"/>
                <a:gd name="T4" fmla="*/ 31 w 41"/>
                <a:gd name="T5" fmla="*/ 33 h 42"/>
                <a:gd name="T6" fmla="*/ 8 w 41"/>
                <a:gd name="T7" fmla="*/ 31 h 42"/>
                <a:gd name="T8" fmla="*/ 10 w 41"/>
                <a:gd name="T9" fmla="*/ 8 h 42"/>
                <a:gd name="T10" fmla="*/ 2 w 41"/>
                <a:gd name="T11" fmla="*/ 0 h 42"/>
                <a:gd name="T12" fmla="*/ 0 w 41"/>
                <a:gd name="T13" fmla="*/ 40 h 42"/>
                <a:gd name="T14" fmla="*/ 39 w 41"/>
                <a:gd name="T15" fmla="*/ 42 h 42"/>
                <a:gd name="T16" fmla="*/ 41 w 41"/>
                <a:gd name="T17" fmla="*/ 2 h 42"/>
                <a:gd name="T18" fmla="*/ 2 w 41"/>
                <a:gd name="T19" fmla="*/ 0 h 42"/>
                <a:gd name="T20" fmla="*/ 2 w 41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2">
                  <a:moveTo>
                    <a:pt x="10" y="8"/>
                  </a:moveTo>
                  <a:lnTo>
                    <a:pt x="33" y="8"/>
                  </a:lnTo>
                  <a:lnTo>
                    <a:pt x="31" y="33"/>
                  </a:lnTo>
                  <a:lnTo>
                    <a:pt x="8" y="31"/>
                  </a:lnTo>
                  <a:lnTo>
                    <a:pt x="10" y="8"/>
                  </a:lnTo>
                  <a:close/>
                  <a:moveTo>
                    <a:pt x="2" y="0"/>
                  </a:moveTo>
                  <a:lnTo>
                    <a:pt x="0" y="40"/>
                  </a:lnTo>
                  <a:lnTo>
                    <a:pt x="39" y="42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74" name="íŝ1íďê">
              <a:extLst>
                <a:ext uri="{FF2B5EF4-FFF2-40B4-BE49-F238E27FC236}">
                  <a16:creationId xmlns="" xmlns:a16="http://schemas.microsoft.com/office/drawing/2014/main" id="{8D21E86C-842E-4482-9216-EBD40338A91E}"/>
                </a:ext>
              </a:extLst>
            </p:cNvPr>
            <p:cNvSpPr/>
            <p:nvPr/>
          </p:nvSpPr>
          <p:spPr bwMode="auto">
            <a:xfrm>
              <a:off x="4887439" y="3433064"/>
              <a:ext cx="59629" cy="61083"/>
            </a:xfrm>
            <a:custGeom>
              <a:avLst/>
              <a:gdLst>
                <a:gd name="T0" fmla="*/ 10 w 41"/>
                <a:gd name="T1" fmla="*/ 8 h 42"/>
                <a:gd name="T2" fmla="*/ 33 w 41"/>
                <a:gd name="T3" fmla="*/ 8 h 42"/>
                <a:gd name="T4" fmla="*/ 31 w 41"/>
                <a:gd name="T5" fmla="*/ 33 h 42"/>
                <a:gd name="T6" fmla="*/ 8 w 41"/>
                <a:gd name="T7" fmla="*/ 31 h 42"/>
                <a:gd name="T8" fmla="*/ 10 w 41"/>
                <a:gd name="T9" fmla="*/ 8 h 42"/>
                <a:gd name="T10" fmla="*/ 2 w 41"/>
                <a:gd name="T11" fmla="*/ 0 h 42"/>
                <a:gd name="T12" fmla="*/ 0 w 41"/>
                <a:gd name="T13" fmla="*/ 40 h 42"/>
                <a:gd name="T14" fmla="*/ 39 w 41"/>
                <a:gd name="T15" fmla="*/ 42 h 42"/>
                <a:gd name="T16" fmla="*/ 41 w 41"/>
                <a:gd name="T17" fmla="*/ 2 h 42"/>
                <a:gd name="T18" fmla="*/ 2 w 41"/>
                <a:gd name="T19" fmla="*/ 0 h 42"/>
                <a:gd name="T20" fmla="*/ 2 w 41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2">
                  <a:moveTo>
                    <a:pt x="10" y="8"/>
                  </a:moveTo>
                  <a:lnTo>
                    <a:pt x="33" y="8"/>
                  </a:lnTo>
                  <a:lnTo>
                    <a:pt x="31" y="33"/>
                  </a:lnTo>
                  <a:lnTo>
                    <a:pt x="8" y="31"/>
                  </a:lnTo>
                  <a:lnTo>
                    <a:pt x="10" y="8"/>
                  </a:lnTo>
                  <a:moveTo>
                    <a:pt x="2" y="0"/>
                  </a:moveTo>
                  <a:lnTo>
                    <a:pt x="0" y="40"/>
                  </a:lnTo>
                  <a:lnTo>
                    <a:pt x="39" y="42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75" name="îṧľîde">
              <a:extLst>
                <a:ext uri="{FF2B5EF4-FFF2-40B4-BE49-F238E27FC236}">
                  <a16:creationId xmlns="" xmlns:a16="http://schemas.microsoft.com/office/drawing/2014/main" id="{20CBF4D9-BCBE-47F9-9553-BBDB80769D92}"/>
                </a:ext>
              </a:extLst>
            </p:cNvPr>
            <p:cNvSpPr/>
            <p:nvPr/>
          </p:nvSpPr>
          <p:spPr bwMode="auto">
            <a:xfrm>
              <a:off x="4896165" y="3149466"/>
              <a:ext cx="58174" cy="280689"/>
            </a:xfrm>
            <a:custGeom>
              <a:avLst/>
              <a:gdLst>
                <a:gd name="T0" fmla="*/ 0 w 40"/>
                <a:gd name="T1" fmla="*/ 191 h 193"/>
                <a:gd name="T2" fmla="*/ 8 w 40"/>
                <a:gd name="T3" fmla="*/ 0 h 193"/>
                <a:gd name="T4" fmla="*/ 40 w 40"/>
                <a:gd name="T5" fmla="*/ 2 h 193"/>
                <a:gd name="T6" fmla="*/ 31 w 40"/>
                <a:gd name="T7" fmla="*/ 193 h 193"/>
                <a:gd name="T8" fmla="*/ 0 w 40"/>
                <a:gd name="T9" fmla="*/ 191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193">
                  <a:moveTo>
                    <a:pt x="0" y="191"/>
                  </a:moveTo>
                  <a:lnTo>
                    <a:pt x="8" y="0"/>
                  </a:lnTo>
                  <a:lnTo>
                    <a:pt x="40" y="2"/>
                  </a:lnTo>
                  <a:lnTo>
                    <a:pt x="31" y="193"/>
                  </a:lnTo>
                  <a:lnTo>
                    <a:pt x="0" y="19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76" name="í$1ïḍê">
              <a:extLst>
                <a:ext uri="{FF2B5EF4-FFF2-40B4-BE49-F238E27FC236}">
                  <a16:creationId xmlns="" xmlns:a16="http://schemas.microsoft.com/office/drawing/2014/main" id="{B4EA0FCD-1F5D-4CE4-9432-B5CC86F33B10}"/>
                </a:ext>
              </a:extLst>
            </p:cNvPr>
            <p:cNvSpPr/>
            <p:nvPr/>
          </p:nvSpPr>
          <p:spPr bwMode="auto">
            <a:xfrm>
              <a:off x="4890348" y="3143649"/>
              <a:ext cx="69809" cy="292324"/>
            </a:xfrm>
            <a:custGeom>
              <a:avLst/>
              <a:gdLst>
                <a:gd name="T0" fmla="*/ 17 w 48"/>
                <a:gd name="T1" fmla="*/ 8 h 201"/>
                <a:gd name="T2" fmla="*/ 39 w 48"/>
                <a:gd name="T3" fmla="*/ 10 h 201"/>
                <a:gd name="T4" fmla="*/ 39 w 48"/>
                <a:gd name="T5" fmla="*/ 41 h 201"/>
                <a:gd name="T6" fmla="*/ 37 w 48"/>
                <a:gd name="T7" fmla="*/ 81 h 201"/>
                <a:gd name="T8" fmla="*/ 35 w 48"/>
                <a:gd name="T9" fmla="*/ 120 h 201"/>
                <a:gd name="T10" fmla="*/ 33 w 48"/>
                <a:gd name="T11" fmla="*/ 160 h 201"/>
                <a:gd name="T12" fmla="*/ 31 w 48"/>
                <a:gd name="T13" fmla="*/ 191 h 201"/>
                <a:gd name="T14" fmla="*/ 8 w 48"/>
                <a:gd name="T15" fmla="*/ 191 h 201"/>
                <a:gd name="T16" fmla="*/ 10 w 48"/>
                <a:gd name="T17" fmla="*/ 160 h 201"/>
                <a:gd name="T18" fmla="*/ 12 w 48"/>
                <a:gd name="T19" fmla="*/ 120 h 201"/>
                <a:gd name="T20" fmla="*/ 14 w 48"/>
                <a:gd name="T21" fmla="*/ 81 h 201"/>
                <a:gd name="T22" fmla="*/ 14 w 48"/>
                <a:gd name="T23" fmla="*/ 39 h 201"/>
                <a:gd name="T24" fmla="*/ 17 w 48"/>
                <a:gd name="T25" fmla="*/ 8 h 201"/>
                <a:gd name="T26" fmla="*/ 8 w 48"/>
                <a:gd name="T27" fmla="*/ 0 h 201"/>
                <a:gd name="T28" fmla="*/ 6 w 48"/>
                <a:gd name="T29" fmla="*/ 39 h 201"/>
                <a:gd name="T30" fmla="*/ 6 w 48"/>
                <a:gd name="T31" fmla="*/ 79 h 201"/>
                <a:gd name="T32" fmla="*/ 4 w 48"/>
                <a:gd name="T33" fmla="*/ 118 h 201"/>
                <a:gd name="T34" fmla="*/ 2 w 48"/>
                <a:gd name="T35" fmla="*/ 160 h 201"/>
                <a:gd name="T36" fmla="*/ 0 w 48"/>
                <a:gd name="T37" fmla="*/ 199 h 201"/>
                <a:gd name="T38" fmla="*/ 39 w 48"/>
                <a:gd name="T39" fmla="*/ 201 h 201"/>
                <a:gd name="T40" fmla="*/ 41 w 48"/>
                <a:gd name="T41" fmla="*/ 160 h 201"/>
                <a:gd name="T42" fmla="*/ 44 w 48"/>
                <a:gd name="T43" fmla="*/ 120 h 201"/>
                <a:gd name="T44" fmla="*/ 46 w 48"/>
                <a:gd name="T45" fmla="*/ 81 h 201"/>
                <a:gd name="T46" fmla="*/ 48 w 48"/>
                <a:gd name="T47" fmla="*/ 41 h 201"/>
                <a:gd name="T48" fmla="*/ 48 w 48"/>
                <a:gd name="T49" fmla="*/ 2 h 201"/>
                <a:gd name="T50" fmla="*/ 8 w 48"/>
                <a:gd name="T51" fmla="*/ 0 h 201"/>
                <a:gd name="T52" fmla="*/ 8 w 48"/>
                <a:gd name="T53" fmla="*/ 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8" h="201">
                  <a:moveTo>
                    <a:pt x="17" y="8"/>
                  </a:moveTo>
                  <a:lnTo>
                    <a:pt x="39" y="10"/>
                  </a:lnTo>
                  <a:lnTo>
                    <a:pt x="39" y="41"/>
                  </a:lnTo>
                  <a:lnTo>
                    <a:pt x="37" y="81"/>
                  </a:lnTo>
                  <a:lnTo>
                    <a:pt x="35" y="120"/>
                  </a:lnTo>
                  <a:lnTo>
                    <a:pt x="33" y="160"/>
                  </a:lnTo>
                  <a:lnTo>
                    <a:pt x="31" y="191"/>
                  </a:lnTo>
                  <a:lnTo>
                    <a:pt x="8" y="191"/>
                  </a:lnTo>
                  <a:lnTo>
                    <a:pt x="10" y="160"/>
                  </a:lnTo>
                  <a:lnTo>
                    <a:pt x="12" y="120"/>
                  </a:lnTo>
                  <a:lnTo>
                    <a:pt x="14" y="81"/>
                  </a:lnTo>
                  <a:lnTo>
                    <a:pt x="14" y="39"/>
                  </a:lnTo>
                  <a:lnTo>
                    <a:pt x="17" y="8"/>
                  </a:lnTo>
                  <a:close/>
                  <a:moveTo>
                    <a:pt x="8" y="0"/>
                  </a:moveTo>
                  <a:lnTo>
                    <a:pt x="6" y="39"/>
                  </a:lnTo>
                  <a:lnTo>
                    <a:pt x="6" y="79"/>
                  </a:lnTo>
                  <a:lnTo>
                    <a:pt x="4" y="118"/>
                  </a:lnTo>
                  <a:lnTo>
                    <a:pt x="2" y="160"/>
                  </a:lnTo>
                  <a:lnTo>
                    <a:pt x="0" y="199"/>
                  </a:lnTo>
                  <a:lnTo>
                    <a:pt x="39" y="201"/>
                  </a:lnTo>
                  <a:lnTo>
                    <a:pt x="41" y="160"/>
                  </a:lnTo>
                  <a:lnTo>
                    <a:pt x="44" y="120"/>
                  </a:lnTo>
                  <a:lnTo>
                    <a:pt x="46" y="81"/>
                  </a:lnTo>
                  <a:lnTo>
                    <a:pt x="48" y="41"/>
                  </a:lnTo>
                  <a:lnTo>
                    <a:pt x="48" y="2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77" name="ïṩ1îḑê">
              <a:extLst>
                <a:ext uri="{FF2B5EF4-FFF2-40B4-BE49-F238E27FC236}">
                  <a16:creationId xmlns="" xmlns:a16="http://schemas.microsoft.com/office/drawing/2014/main" id="{6A5AD3C3-AE64-4898-AA1C-368A688BC25F}"/>
                </a:ext>
              </a:extLst>
            </p:cNvPr>
            <p:cNvSpPr/>
            <p:nvPr/>
          </p:nvSpPr>
          <p:spPr bwMode="auto">
            <a:xfrm>
              <a:off x="4890348" y="3143649"/>
              <a:ext cx="69809" cy="292324"/>
            </a:xfrm>
            <a:custGeom>
              <a:avLst/>
              <a:gdLst>
                <a:gd name="T0" fmla="*/ 17 w 48"/>
                <a:gd name="T1" fmla="*/ 8 h 201"/>
                <a:gd name="T2" fmla="*/ 39 w 48"/>
                <a:gd name="T3" fmla="*/ 10 h 201"/>
                <a:gd name="T4" fmla="*/ 39 w 48"/>
                <a:gd name="T5" fmla="*/ 41 h 201"/>
                <a:gd name="T6" fmla="*/ 37 w 48"/>
                <a:gd name="T7" fmla="*/ 81 h 201"/>
                <a:gd name="T8" fmla="*/ 35 w 48"/>
                <a:gd name="T9" fmla="*/ 120 h 201"/>
                <a:gd name="T10" fmla="*/ 33 w 48"/>
                <a:gd name="T11" fmla="*/ 160 h 201"/>
                <a:gd name="T12" fmla="*/ 31 w 48"/>
                <a:gd name="T13" fmla="*/ 191 h 201"/>
                <a:gd name="T14" fmla="*/ 8 w 48"/>
                <a:gd name="T15" fmla="*/ 191 h 201"/>
                <a:gd name="T16" fmla="*/ 10 w 48"/>
                <a:gd name="T17" fmla="*/ 160 h 201"/>
                <a:gd name="T18" fmla="*/ 12 w 48"/>
                <a:gd name="T19" fmla="*/ 120 h 201"/>
                <a:gd name="T20" fmla="*/ 14 w 48"/>
                <a:gd name="T21" fmla="*/ 81 h 201"/>
                <a:gd name="T22" fmla="*/ 14 w 48"/>
                <a:gd name="T23" fmla="*/ 39 h 201"/>
                <a:gd name="T24" fmla="*/ 17 w 48"/>
                <a:gd name="T25" fmla="*/ 8 h 201"/>
                <a:gd name="T26" fmla="*/ 8 w 48"/>
                <a:gd name="T27" fmla="*/ 0 h 201"/>
                <a:gd name="T28" fmla="*/ 6 w 48"/>
                <a:gd name="T29" fmla="*/ 39 h 201"/>
                <a:gd name="T30" fmla="*/ 6 w 48"/>
                <a:gd name="T31" fmla="*/ 79 h 201"/>
                <a:gd name="T32" fmla="*/ 4 w 48"/>
                <a:gd name="T33" fmla="*/ 118 h 201"/>
                <a:gd name="T34" fmla="*/ 2 w 48"/>
                <a:gd name="T35" fmla="*/ 160 h 201"/>
                <a:gd name="T36" fmla="*/ 0 w 48"/>
                <a:gd name="T37" fmla="*/ 199 h 201"/>
                <a:gd name="T38" fmla="*/ 39 w 48"/>
                <a:gd name="T39" fmla="*/ 201 h 201"/>
                <a:gd name="T40" fmla="*/ 41 w 48"/>
                <a:gd name="T41" fmla="*/ 160 h 201"/>
                <a:gd name="T42" fmla="*/ 44 w 48"/>
                <a:gd name="T43" fmla="*/ 120 h 201"/>
                <a:gd name="T44" fmla="*/ 46 w 48"/>
                <a:gd name="T45" fmla="*/ 81 h 201"/>
                <a:gd name="T46" fmla="*/ 48 w 48"/>
                <a:gd name="T47" fmla="*/ 41 h 201"/>
                <a:gd name="T48" fmla="*/ 48 w 48"/>
                <a:gd name="T49" fmla="*/ 2 h 201"/>
                <a:gd name="T50" fmla="*/ 8 w 48"/>
                <a:gd name="T51" fmla="*/ 0 h 201"/>
                <a:gd name="T52" fmla="*/ 8 w 48"/>
                <a:gd name="T53" fmla="*/ 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8" h="201">
                  <a:moveTo>
                    <a:pt x="17" y="8"/>
                  </a:moveTo>
                  <a:lnTo>
                    <a:pt x="39" y="10"/>
                  </a:lnTo>
                  <a:lnTo>
                    <a:pt x="39" y="41"/>
                  </a:lnTo>
                  <a:lnTo>
                    <a:pt x="37" y="81"/>
                  </a:lnTo>
                  <a:lnTo>
                    <a:pt x="35" y="120"/>
                  </a:lnTo>
                  <a:lnTo>
                    <a:pt x="33" y="160"/>
                  </a:lnTo>
                  <a:lnTo>
                    <a:pt x="31" y="191"/>
                  </a:lnTo>
                  <a:lnTo>
                    <a:pt x="8" y="191"/>
                  </a:lnTo>
                  <a:lnTo>
                    <a:pt x="10" y="160"/>
                  </a:lnTo>
                  <a:lnTo>
                    <a:pt x="12" y="120"/>
                  </a:lnTo>
                  <a:lnTo>
                    <a:pt x="14" y="81"/>
                  </a:lnTo>
                  <a:lnTo>
                    <a:pt x="14" y="39"/>
                  </a:lnTo>
                  <a:lnTo>
                    <a:pt x="17" y="8"/>
                  </a:lnTo>
                  <a:moveTo>
                    <a:pt x="8" y="0"/>
                  </a:moveTo>
                  <a:lnTo>
                    <a:pt x="6" y="39"/>
                  </a:lnTo>
                  <a:lnTo>
                    <a:pt x="6" y="79"/>
                  </a:lnTo>
                  <a:lnTo>
                    <a:pt x="4" y="118"/>
                  </a:lnTo>
                  <a:lnTo>
                    <a:pt x="2" y="160"/>
                  </a:lnTo>
                  <a:lnTo>
                    <a:pt x="0" y="199"/>
                  </a:lnTo>
                  <a:lnTo>
                    <a:pt x="39" y="201"/>
                  </a:lnTo>
                  <a:lnTo>
                    <a:pt x="41" y="160"/>
                  </a:lnTo>
                  <a:lnTo>
                    <a:pt x="44" y="120"/>
                  </a:lnTo>
                  <a:lnTo>
                    <a:pt x="46" y="81"/>
                  </a:lnTo>
                  <a:lnTo>
                    <a:pt x="48" y="41"/>
                  </a:lnTo>
                  <a:lnTo>
                    <a:pt x="48" y="2"/>
                  </a:lnTo>
                  <a:lnTo>
                    <a:pt x="8" y="0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78" name="îṧḷîďè">
              <a:extLst>
                <a:ext uri="{FF2B5EF4-FFF2-40B4-BE49-F238E27FC236}">
                  <a16:creationId xmlns="" xmlns:a16="http://schemas.microsoft.com/office/drawing/2014/main" id="{C888B77B-182D-44E0-9EF4-1D4979CF6C15}"/>
                </a:ext>
              </a:extLst>
            </p:cNvPr>
            <p:cNvSpPr/>
            <p:nvPr/>
          </p:nvSpPr>
          <p:spPr bwMode="auto">
            <a:xfrm>
              <a:off x="4907800" y="3092747"/>
              <a:ext cx="49448" cy="47994"/>
            </a:xfrm>
            <a:custGeom>
              <a:avLst/>
              <a:gdLst>
                <a:gd name="T0" fmla="*/ 0 w 34"/>
                <a:gd name="T1" fmla="*/ 31 h 33"/>
                <a:gd name="T2" fmla="*/ 2 w 34"/>
                <a:gd name="T3" fmla="*/ 0 h 33"/>
                <a:gd name="T4" fmla="*/ 34 w 34"/>
                <a:gd name="T5" fmla="*/ 2 h 33"/>
                <a:gd name="T6" fmla="*/ 34 w 34"/>
                <a:gd name="T7" fmla="*/ 33 h 33"/>
                <a:gd name="T8" fmla="*/ 0 w 34"/>
                <a:gd name="T9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3">
                  <a:moveTo>
                    <a:pt x="0" y="31"/>
                  </a:moveTo>
                  <a:lnTo>
                    <a:pt x="2" y="0"/>
                  </a:lnTo>
                  <a:lnTo>
                    <a:pt x="34" y="2"/>
                  </a:lnTo>
                  <a:lnTo>
                    <a:pt x="34" y="33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79" name="îṩḻîďê">
              <a:extLst>
                <a:ext uri="{FF2B5EF4-FFF2-40B4-BE49-F238E27FC236}">
                  <a16:creationId xmlns="" xmlns:a16="http://schemas.microsoft.com/office/drawing/2014/main" id="{9AEE14AF-E084-401F-81F4-C23675261521}"/>
                </a:ext>
              </a:extLst>
            </p:cNvPr>
            <p:cNvSpPr/>
            <p:nvPr/>
          </p:nvSpPr>
          <p:spPr bwMode="auto">
            <a:xfrm>
              <a:off x="4901983" y="3085475"/>
              <a:ext cx="61083" cy="61083"/>
            </a:xfrm>
            <a:custGeom>
              <a:avLst/>
              <a:gdLst>
                <a:gd name="T0" fmla="*/ 11 w 42"/>
                <a:gd name="T1" fmla="*/ 9 h 42"/>
                <a:gd name="T2" fmla="*/ 33 w 42"/>
                <a:gd name="T3" fmla="*/ 11 h 42"/>
                <a:gd name="T4" fmla="*/ 33 w 42"/>
                <a:gd name="T5" fmla="*/ 34 h 42"/>
                <a:gd name="T6" fmla="*/ 11 w 42"/>
                <a:gd name="T7" fmla="*/ 32 h 42"/>
                <a:gd name="T8" fmla="*/ 11 w 42"/>
                <a:gd name="T9" fmla="*/ 9 h 42"/>
                <a:gd name="T10" fmla="*/ 2 w 42"/>
                <a:gd name="T11" fmla="*/ 0 h 42"/>
                <a:gd name="T12" fmla="*/ 0 w 42"/>
                <a:gd name="T13" fmla="*/ 40 h 42"/>
                <a:gd name="T14" fmla="*/ 40 w 42"/>
                <a:gd name="T15" fmla="*/ 42 h 42"/>
                <a:gd name="T16" fmla="*/ 42 w 42"/>
                <a:gd name="T17" fmla="*/ 3 h 42"/>
                <a:gd name="T18" fmla="*/ 2 w 42"/>
                <a:gd name="T19" fmla="*/ 0 h 42"/>
                <a:gd name="T20" fmla="*/ 2 w 42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2">
                  <a:moveTo>
                    <a:pt x="11" y="9"/>
                  </a:moveTo>
                  <a:lnTo>
                    <a:pt x="33" y="11"/>
                  </a:lnTo>
                  <a:lnTo>
                    <a:pt x="33" y="34"/>
                  </a:lnTo>
                  <a:lnTo>
                    <a:pt x="11" y="32"/>
                  </a:lnTo>
                  <a:lnTo>
                    <a:pt x="11" y="9"/>
                  </a:lnTo>
                  <a:close/>
                  <a:moveTo>
                    <a:pt x="2" y="0"/>
                  </a:moveTo>
                  <a:lnTo>
                    <a:pt x="0" y="40"/>
                  </a:lnTo>
                  <a:lnTo>
                    <a:pt x="40" y="42"/>
                  </a:lnTo>
                  <a:lnTo>
                    <a:pt x="42" y="3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80" name="isľíḑê">
              <a:extLst>
                <a:ext uri="{FF2B5EF4-FFF2-40B4-BE49-F238E27FC236}">
                  <a16:creationId xmlns="" xmlns:a16="http://schemas.microsoft.com/office/drawing/2014/main" id="{5AAF8CB3-63D7-4964-9D72-1FB5E531FFFC}"/>
                </a:ext>
              </a:extLst>
            </p:cNvPr>
            <p:cNvSpPr/>
            <p:nvPr/>
          </p:nvSpPr>
          <p:spPr bwMode="auto">
            <a:xfrm>
              <a:off x="4901983" y="3085475"/>
              <a:ext cx="61083" cy="61083"/>
            </a:xfrm>
            <a:custGeom>
              <a:avLst/>
              <a:gdLst>
                <a:gd name="T0" fmla="*/ 11 w 42"/>
                <a:gd name="T1" fmla="*/ 9 h 42"/>
                <a:gd name="T2" fmla="*/ 33 w 42"/>
                <a:gd name="T3" fmla="*/ 11 h 42"/>
                <a:gd name="T4" fmla="*/ 33 w 42"/>
                <a:gd name="T5" fmla="*/ 34 h 42"/>
                <a:gd name="T6" fmla="*/ 11 w 42"/>
                <a:gd name="T7" fmla="*/ 32 h 42"/>
                <a:gd name="T8" fmla="*/ 11 w 42"/>
                <a:gd name="T9" fmla="*/ 9 h 42"/>
                <a:gd name="T10" fmla="*/ 2 w 42"/>
                <a:gd name="T11" fmla="*/ 0 h 42"/>
                <a:gd name="T12" fmla="*/ 0 w 42"/>
                <a:gd name="T13" fmla="*/ 40 h 42"/>
                <a:gd name="T14" fmla="*/ 40 w 42"/>
                <a:gd name="T15" fmla="*/ 42 h 42"/>
                <a:gd name="T16" fmla="*/ 42 w 42"/>
                <a:gd name="T17" fmla="*/ 3 h 42"/>
                <a:gd name="T18" fmla="*/ 2 w 42"/>
                <a:gd name="T19" fmla="*/ 0 h 42"/>
                <a:gd name="T20" fmla="*/ 2 w 42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2">
                  <a:moveTo>
                    <a:pt x="11" y="9"/>
                  </a:moveTo>
                  <a:lnTo>
                    <a:pt x="33" y="11"/>
                  </a:lnTo>
                  <a:lnTo>
                    <a:pt x="33" y="34"/>
                  </a:lnTo>
                  <a:lnTo>
                    <a:pt x="11" y="32"/>
                  </a:lnTo>
                  <a:lnTo>
                    <a:pt x="11" y="9"/>
                  </a:lnTo>
                  <a:moveTo>
                    <a:pt x="2" y="0"/>
                  </a:moveTo>
                  <a:lnTo>
                    <a:pt x="0" y="40"/>
                  </a:lnTo>
                  <a:lnTo>
                    <a:pt x="40" y="42"/>
                  </a:lnTo>
                  <a:lnTo>
                    <a:pt x="42" y="3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81" name="íšḷiḍê">
              <a:extLst>
                <a:ext uri="{FF2B5EF4-FFF2-40B4-BE49-F238E27FC236}">
                  <a16:creationId xmlns="" xmlns:a16="http://schemas.microsoft.com/office/drawing/2014/main" id="{178E6071-34C9-4D83-8F7C-835A9AB2245A}"/>
                </a:ext>
              </a:extLst>
            </p:cNvPr>
            <p:cNvSpPr/>
            <p:nvPr/>
          </p:nvSpPr>
          <p:spPr bwMode="auto">
            <a:xfrm>
              <a:off x="4910709" y="3034573"/>
              <a:ext cx="49448" cy="47994"/>
            </a:xfrm>
            <a:custGeom>
              <a:avLst/>
              <a:gdLst>
                <a:gd name="T0" fmla="*/ 0 w 34"/>
                <a:gd name="T1" fmla="*/ 31 h 33"/>
                <a:gd name="T2" fmla="*/ 3 w 34"/>
                <a:gd name="T3" fmla="*/ 0 h 33"/>
                <a:gd name="T4" fmla="*/ 34 w 34"/>
                <a:gd name="T5" fmla="*/ 2 h 33"/>
                <a:gd name="T6" fmla="*/ 32 w 34"/>
                <a:gd name="T7" fmla="*/ 33 h 33"/>
                <a:gd name="T8" fmla="*/ 0 w 34"/>
                <a:gd name="T9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3">
                  <a:moveTo>
                    <a:pt x="0" y="31"/>
                  </a:moveTo>
                  <a:lnTo>
                    <a:pt x="3" y="0"/>
                  </a:lnTo>
                  <a:lnTo>
                    <a:pt x="34" y="2"/>
                  </a:lnTo>
                  <a:lnTo>
                    <a:pt x="32" y="33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82" name="ïṧ1ïḋe">
              <a:extLst>
                <a:ext uri="{FF2B5EF4-FFF2-40B4-BE49-F238E27FC236}">
                  <a16:creationId xmlns="" xmlns:a16="http://schemas.microsoft.com/office/drawing/2014/main" id="{F1243C07-4986-4B06-9541-7DAAE49E2F45}"/>
                </a:ext>
              </a:extLst>
            </p:cNvPr>
            <p:cNvSpPr/>
            <p:nvPr/>
          </p:nvSpPr>
          <p:spPr bwMode="auto">
            <a:xfrm>
              <a:off x="4904891" y="3028756"/>
              <a:ext cx="61083" cy="61083"/>
            </a:xfrm>
            <a:custGeom>
              <a:avLst/>
              <a:gdLst>
                <a:gd name="T0" fmla="*/ 11 w 42"/>
                <a:gd name="T1" fmla="*/ 8 h 42"/>
                <a:gd name="T2" fmla="*/ 34 w 42"/>
                <a:gd name="T3" fmla="*/ 10 h 42"/>
                <a:gd name="T4" fmla="*/ 34 w 42"/>
                <a:gd name="T5" fmla="*/ 33 h 42"/>
                <a:gd name="T6" fmla="*/ 9 w 42"/>
                <a:gd name="T7" fmla="*/ 31 h 42"/>
                <a:gd name="T8" fmla="*/ 11 w 42"/>
                <a:gd name="T9" fmla="*/ 8 h 42"/>
                <a:gd name="T10" fmla="*/ 2 w 42"/>
                <a:gd name="T11" fmla="*/ 0 h 42"/>
                <a:gd name="T12" fmla="*/ 0 w 42"/>
                <a:gd name="T13" fmla="*/ 39 h 42"/>
                <a:gd name="T14" fmla="*/ 40 w 42"/>
                <a:gd name="T15" fmla="*/ 42 h 42"/>
                <a:gd name="T16" fmla="*/ 42 w 42"/>
                <a:gd name="T17" fmla="*/ 2 h 42"/>
                <a:gd name="T18" fmla="*/ 2 w 42"/>
                <a:gd name="T19" fmla="*/ 0 h 42"/>
                <a:gd name="T20" fmla="*/ 2 w 42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2">
                  <a:moveTo>
                    <a:pt x="11" y="8"/>
                  </a:moveTo>
                  <a:lnTo>
                    <a:pt x="34" y="10"/>
                  </a:lnTo>
                  <a:lnTo>
                    <a:pt x="34" y="33"/>
                  </a:lnTo>
                  <a:lnTo>
                    <a:pt x="9" y="31"/>
                  </a:lnTo>
                  <a:lnTo>
                    <a:pt x="11" y="8"/>
                  </a:lnTo>
                  <a:close/>
                  <a:moveTo>
                    <a:pt x="2" y="0"/>
                  </a:moveTo>
                  <a:lnTo>
                    <a:pt x="0" y="39"/>
                  </a:lnTo>
                  <a:lnTo>
                    <a:pt x="40" y="42"/>
                  </a:lnTo>
                  <a:lnTo>
                    <a:pt x="4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83" name="íŝ1iḓe">
              <a:extLst>
                <a:ext uri="{FF2B5EF4-FFF2-40B4-BE49-F238E27FC236}">
                  <a16:creationId xmlns="" xmlns:a16="http://schemas.microsoft.com/office/drawing/2014/main" id="{D3881E55-DA7F-4BBA-99A3-62F3DD061DD5}"/>
                </a:ext>
              </a:extLst>
            </p:cNvPr>
            <p:cNvSpPr/>
            <p:nvPr/>
          </p:nvSpPr>
          <p:spPr bwMode="auto">
            <a:xfrm>
              <a:off x="4904891" y="3028756"/>
              <a:ext cx="61083" cy="61083"/>
            </a:xfrm>
            <a:custGeom>
              <a:avLst/>
              <a:gdLst>
                <a:gd name="T0" fmla="*/ 11 w 42"/>
                <a:gd name="T1" fmla="*/ 8 h 42"/>
                <a:gd name="T2" fmla="*/ 34 w 42"/>
                <a:gd name="T3" fmla="*/ 10 h 42"/>
                <a:gd name="T4" fmla="*/ 34 w 42"/>
                <a:gd name="T5" fmla="*/ 33 h 42"/>
                <a:gd name="T6" fmla="*/ 9 w 42"/>
                <a:gd name="T7" fmla="*/ 31 h 42"/>
                <a:gd name="T8" fmla="*/ 11 w 42"/>
                <a:gd name="T9" fmla="*/ 8 h 42"/>
                <a:gd name="T10" fmla="*/ 2 w 42"/>
                <a:gd name="T11" fmla="*/ 0 h 42"/>
                <a:gd name="T12" fmla="*/ 0 w 42"/>
                <a:gd name="T13" fmla="*/ 39 h 42"/>
                <a:gd name="T14" fmla="*/ 40 w 42"/>
                <a:gd name="T15" fmla="*/ 42 h 42"/>
                <a:gd name="T16" fmla="*/ 42 w 42"/>
                <a:gd name="T17" fmla="*/ 2 h 42"/>
                <a:gd name="T18" fmla="*/ 2 w 42"/>
                <a:gd name="T19" fmla="*/ 0 h 42"/>
                <a:gd name="T20" fmla="*/ 2 w 42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2">
                  <a:moveTo>
                    <a:pt x="11" y="8"/>
                  </a:moveTo>
                  <a:lnTo>
                    <a:pt x="34" y="10"/>
                  </a:lnTo>
                  <a:lnTo>
                    <a:pt x="34" y="33"/>
                  </a:lnTo>
                  <a:lnTo>
                    <a:pt x="9" y="31"/>
                  </a:lnTo>
                  <a:lnTo>
                    <a:pt x="11" y="8"/>
                  </a:lnTo>
                  <a:moveTo>
                    <a:pt x="2" y="0"/>
                  </a:moveTo>
                  <a:lnTo>
                    <a:pt x="0" y="39"/>
                  </a:lnTo>
                  <a:lnTo>
                    <a:pt x="40" y="42"/>
                  </a:lnTo>
                  <a:lnTo>
                    <a:pt x="42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84" name="ïšḻïďé">
              <a:extLst>
                <a:ext uri="{FF2B5EF4-FFF2-40B4-BE49-F238E27FC236}">
                  <a16:creationId xmlns="" xmlns:a16="http://schemas.microsoft.com/office/drawing/2014/main" id="{516BE66C-2894-4BAD-BE00-6F365A3B3FF7}"/>
                </a:ext>
              </a:extLst>
            </p:cNvPr>
            <p:cNvSpPr/>
            <p:nvPr/>
          </p:nvSpPr>
          <p:spPr bwMode="auto">
            <a:xfrm>
              <a:off x="4915072" y="2977853"/>
              <a:ext cx="47994" cy="47994"/>
            </a:xfrm>
            <a:custGeom>
              <a:avLst/>
              <a:gdLst>
                <a:gd name="T0" fmla="*/ 0 w 33"/>
                <a:gd name="T1" fmla="*/ 31 h 33"/>
                <a:gd name="T2" fmla="*/ 2 w 33"/>
                <a:gd name="T3" fmla="*/ 0 h 33"/>
                <a:gd name="T4" fmla="*/ 33 w 33"/>
                <a:gd name="T5" fmla="*/ 2 h 33"/>
                <a:gd name="T6" fmla="*/ 31 w 33"/>
                <a:gd name="T7" fmla="*/ 33 h 33"/>
                <a:gd name="T8" fmla="*/ 0 w 33"/>
                <a:gd name="T9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0" y="31"/>
                  </a:moveTo>
                  <a:lnTo>
                    <a:pt x="2" y="0"/>
                  </a:lnTo>
                  <a:lnTo>
                    <a:pt x="33" y="2"/>
                  </a:lnTo>
                  <a:lnTo>
                    <a:pt x="31" y="33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85" name="íšliďe">
              <a:extLst>
                <a:ext uri="{FF2B5EF4-FFF2-40B4-BE49-F238E27FC236}">
                  <a16:creationId xmlns="" xmlns:a16="http://schemas.microsoft.com/office/drawing/2014/main" id="{C58731AF-6556-4F3C-B2F9-A4DF34570932}"/>
                </a:ext>
              </a:extLst>
            </p:cNvPr>
            <p:cNvSpPr/>
            <p:nvPr/>
          </p:nvSpPr>
          <p:spPr bwMode="auto">
            <a:xfrm>
              <a:off x="4907800" y="2972036"/>
              <a:ext cx="61083" cy="59629"/>
            </a:xfrm>
            <a:custGeom>
              <a:avLst/>
              <a:gdLst>
                <a:gd name="T0" fmla="*/ 11 w 42"/>
                <a:gd name="T1" fmla="*/ 8 h 41"/>
                <a:gd name="T2" fmla="*/ 34 w 42"/>
                <a:gd name="T3" fmla="*/ 8 h 41"/>
                <a:gd name="T4" fmla="*/ 32 w 42"/>
                <a:gd name="T5" fmla="*/ 33 h 41"/>
                <a:gd name="T6" fmla="*/ 9 w 42"/>
                <a:gd name="T7" fmla="*/ 31 h 41"/>
                <a:gd name="T8" fmla="*/ 11 w 42"/>
                <a:gd name="T9" fmla="*/ 8 h 41"/>
                <a:gd name="T10" fmla="*/ 2 w 42"/>
                <a:gd name="T11" fmla="*/ 0 h 41"/>
                <a:gd name="T12" fmla="*/ 0 w 42"/>
                <a:gd name="T13" fmla="*/ 39 h 41"/>
                <a:gd name="T14" fmla="*/ 40 w 42"/>
                <a:gd name="T15" fmla="*/ 41 h 41"/>
                <a:gd name="T16" fmla="*/ 42 w 42"/>
                <a:gd name="T17" fmla="*/ 2 h 41"/>
                <a:gd name="T18" fmla="*/ 2 w 42"/>
                <a:gd name="T19" fmla="*/ 0 h 41"/>
                <a:gd name="T20" fmla="*/ 2 w 42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1">
                  <a:moveTo>
                    <a:pt x="11" y="8"/>
                  </a:moveTo>
                  <a:lnTo>
                    <a:pt x="34" y="8"/>
                  </a:lnTo>
                  <a:lnTo>
                    <a:pt x="32" y="33"/>
                  </a:lnTo>
                  <a:lnTo>
                    <a:pt x="9" y="31"/>
                  </a:lnTo>
                  <a:lnTo>
                    <a:pt x="11" y="8"/>
                  </a:lnTo>
                  <a:close/>
                  <a:moveTo>
                    <a:pt x="2" y="0"/>
                  </a:moveTo>
                  <a:lnTo>
                    <a:pt x="0" y="39"/>
                  </a:lnTo>
                  <a:lnTo>
                    <a:pt x="40" y="41"/>
                  </a:lnTo>
                  <a:lnTo>
                    <a:pt x="4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86" name="íṩḻíḋé">
              <a:extLst>
                <a:ext uri="{FF2B5EF4-FFF2-40B4-BE49-F238E27FC236}">
                  <a16:creationId xmlns="" xmlns:a16="http://schemas.microsoft.com/office/drawing/2014/main" id="{F1FAFBD0-8952-404E-86F6-67619D6C159A}"/>
                </a:ext>
              </a:extLst>
            </p:cNvPr>
            <p:cNvSpPr/>
            <p:nvPr/>
          </p:nvSpPr>
          <p:spPr bwMode="auto">
            <a:xfrm>
              <a:off x="4907800" y="2972036"/>
              <a:ext cx="61083" cy="59629"/>
            </a:xfrm>
            <a:custGeom>
              <a:avLst/>
              <a:gdLst>
                <a:gd name="T0" fmla="*/ 11 w 42"/>
                <a:gd name="T1" fmla="*/ 8 h 41"/>
                <a:gd name="T2" fmla="*/ 34 w 42"/>
                <a:gd name="T3" fmla="*/ 8 h 41"/>
                <a:gd name="T4" fmla="*/ 32 w 42"/>
                <a:gd name="T5" fmla="*/ 33 h 41"/>
                <a:gd name="T6" fmla="*/ 9 w 42"/>
                <a:gd name="T7" fmla="*/ 31 h 41"/>
                <a:gd name="T8" fmla="*/ 11 w 42"/>
                <a:gd name="T9" fmla="*/ 8 h 41"/>
                <a:gd name="T10" fmla="*/ 2 w 42"/>
                <a:gd name="T11" fmla="*/ 0 h 41"/>
                <a:gd name="T12" fmla="*/ 0 w 42"/>
                <a:gd name="T13" fmla="*/ 39 h 41"/>
                <a:gd name="T14" fmla="*/ 40 w 42"/>
                <a:gd name="T15" fmla="*/ 41 h 41"/>
                <a:gd name="T16" fmla="*/ 42 w 42"/>
                <a:gd name="T17" fmla="*/ 2 h 41"/>
                <a:gd name="T18" fmla="*/ 2 w 42"/>
                <a:gd name="T19" fmla="*/ 0 h 41"/>
                <a:gd name="T20" fmla="*/ 2 w 42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1">
                  <a:moveTo>
                    <a:pt x="11" y="8"/>
                  </a:moveTo>
                  <a:lnTo>
                    <a:pt x="34" y="8"/>
                  </a:lnTo>
                  <a:lnTo>
                    <a:pt x="32" y="33"/>
                  </a:lnTo>
                  <a:lnTo>
                    <a:pt x="9" y="31"/>
                  </a:lnTo>
                  <a:lnTo>
                    <a:pt x="11" y="8"/>
                  </a:lnTo>
                  <a:moveTo>
                    <a:pt x="2" y="0"/>
                  </a:moveTo>
                  <a:lnTo>
                    <a:pt x="0" y="39"/>
                  </a:lnTo>
                  <a:lnTo>
                    <a:pt x="40" y="41"/>
                  </a:lnTo>
                  <a:lnTo>
                    <a:pt x="42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87" name="iṥľïḑe">
              <a:extLst>
                <a:ext uri="{FF2B5EF4-FFF2-40B4-BE49-F238E27FC236}">
                  <a16:creationId xmlns="" xmlns:a16="http://schemas.microsoft.com/office/drawing/2014/main" id="{37864DC3-1DC1-4759-B2CF-C74D249A9211}"/>
                </a:ext>
              </a:extLst>
            </p:cNvPr>
            <p:cNvSpPr/>
            <p:nvPr/>
          </p:nvSpPr>
          <p:spPr bwMode="auto">
            <a:xfrm>
              <a:off x="4944159" y="3556683"/>
              <a:ext cx="49448" cy="47994"/>
            </a:xfrm>
            <a:custGeom>
              <a:avLst/>
              <a:gdLst>
                <a:gd name="T0" fmla="*/ 0 w 34"/>
                <a:gd name="T1" fmla="*/ 31 h 33"/>
                <a:gd name="T2" fmla="*/ 2 w 34"/>
                <a:gd name="T3" fmla="*/ 0 h 33"/>
                <a:gd name="T4" fmla="*/ 34 w 34"/>
                <a:gd name="T5" fmla="*/ 2 h 33"/>
                <a:gd name="T6" fmla="*/ 31 w 34"/>
                <a:gd name="T7" fmla="*/ 33 h 33"/>
                <a:gd name="T8" fmla="*/ 0 w 34"/>
                <a:gd name="T9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3">
                  <a:moveTo>
                    <a:pt x="0" y="31"/>
                  </a:moveTo>
                  <a:lnTo>
                    <a:pt x="2" y="0"/>
                  </a:lnTo>
                  <a:lnTo>
                    <a:pt x="34" y="2"/>
                  </a:lnTo>
                  <a:lnTo>
                    <a:pt x="31" y="33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88" name="íṧlîḋè">
              <a:extLst>
                <a:ext uri="{FF2B5EF4-FFF2-40B4-BE49-F238E27FC236}">
                  <a16:creationId xmlns="" xmlns:a16="http://schemas.microsoft.com/office/drawing/2014/main" id="{67F7B0F9-0CC7-45EE-9400-94A5A9A1341E}"/>
                </a:ext>
              </a:extLst>
            </p:cNvPr>
            <p:cNvSpPr/>
            <p:nvPr/>
          </p:nvSpPr>
          <p:spPr bwMode="auto">
            <a:xfrm>
              <a:off x="4938342" y="3550865"/>
              <a:ext cx="61083" cy="61083"/>
            </a:xfrm>
            <a:custGeom>
              <a:avLst/>
              <a:gdLst>
                <a:gd name="T0" fmla="*/ 11 w 42"/>
                <a:gd name="T1" fmla="*/ 8 h 42"/>
                <a:gd name="T2" fmla="*/ 33 w 42"/>
                <a:gd name="T3" fmla="*/ 10 h 42"/>
                <a:gd name="T4" fmla="*/ 31 w 42"/>
                <a:gd name="T5" fmla="*/ 33 h 42"/>
                <a:gd name="T6" fmla="*/ 8 w 42"/>
                <a:gd name="T7" fmla="*/ 31 h 42"/>
                <a:gd name="T8" fmla="*/ 11 w 42"/>
                <a:gd name="T9" fmla="*/ 8 h 42"/>
                <a:gd name="T10" fmla="*/ 2 w 42"/>
                <a:gd name="T11" fmla="*/ 0 h 42"/>
                <a:gd name="T12" fmla="*/ 0 w 42"/>
                <a:gd name="T13" fmla="*/ 40 h 42"/>
                <a:gd name="T14" fmla="*/ 40 w 42"/>
                <a:gd name="T15" fmla="*/ 42 h 42"/>
                <a:gd name="T16" fmla="*/ 42 w 42"/>
                <a:gd name="T17" fmla="*/ 2 h 42"/>
                <a:gd name="T18" fmla="*/ 2 w 42"/>
                <a:gd name="T19" fmla="*/ 0 h 42"/>
                <a:gd name="T20" fmla="*/ 2 w 42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2">
                  <a:moveTo>
                    <a:pt x="11" y="8"/>
                  </a:moveTo>
                  <a:lnTo>
                    <a:pt x="33" y="10"/>
                  </a:lnTo>
                  <a:lnTo>
                    <a:pt x="31" y="33"/>
                  </a:lnTo>
                  <a:lnTo>
                    <a:pt x="8" y="31"/>
                  </a:lnTo>
                  <a:lnTo>
                    <a:pt x="11" y="8"/>
                  </a:lnTo>
                  <a:close/>
                  <a:moveTo>
                    <a:pt x="2" y="0"/>
                  </a:moveTo>
                  <a:lnTo>
                    <a:pt x="0" y="40"/>
                  </a:lnTo>
                  <a:lnTo>
                    <a:pt x="40" y="42"/>
                  </a:lnTo>
                  <a:lnTo>
                    <a:pt x="4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89" name="ïşľíḍé">
              <a:extLst>
                <a:ext uri="{FF2B5EF4-FFF2-40B4-BE49-F238E27FC236}">
                  <a16:creationId xmlns="" xmlns:a16="http://schemas.microsoft.com/office/drawing/2014/main" id="{9C13D21D-A199-4E4C-BD6E-5A68D0317FB3}"/>
                </a:ext>
              </a:extLst>
            </p:cNvPr>
            <p:cNvSpPr/>
            <p:nvPr/>
          </p:nvSpPr>
          <p:spPr bwMode="auto">
            <a:xfrm>
              <a:off x="4938342" y="3550865"/>
              <a:ext cx="61083" cy="61083"/>
            </a:xfrm>
            <a:custGeom>
              <a:avLst/>
              <a:gdLst>
                <a:gd name="T0" fmla="*/ 11 w 42"/>
                <a:gd name="T1" fmla="*/ 8 h 42"/>
                <a:gd name="T2" fmla="*/ 33 w 42"/>
                <a:gd name="T3" fmla="*/ 10 h 42"/>
                <a:gd name="T4" fmla="*/ 31 w 42"/>
                <a:gd name="T5" fmla="*/ 33 h 42"/>
                <a:gd name="T6" fmla="*/ 8 w 42"/>
                <a:gd name="T7" fmla="*/ 31 h 42"/>
                <a:gd name="T8" fmla="*/ 11 w 42"/>
                <a:gd name="T9" fmla="*/ 8 h 42"/>
                <a:gd name="T10" fmla="*/ 2 w 42"/>
                <a:gd name="T11" fmla="*/ 0 h 42"/>
                <a:gd name="T12" fmla="*/ 0 w 42"/>
                <a:gd name="T13" fmla="*/ 40 h 42"/>
                <a:gd name="T14" fmla="*/ 40 w 42"/>
                <a:gd name="T15" fmla="*/ 42 h 42"/>
                <a:gd name="T16" fmla="*/ 42 w 42"/>
                <a:gd name="T17" fmla="*/ 2 h 42"/>
                <a:gd name="T18" fmla="*/ 2 w 42"/>
                <a:gd name="T19" fmla="*/ 0 h 42"/>
                <a:gd name="T20" fmla="*/ 2 w 42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2">
                  <a:moveTo>
                    <a:pt x="11" y="8"/>
                  </a:moveTo>
                  <a:lnTo>
                    <a:pt x="33" y="10"/>
                  </a:lnTo>
                  <a:lnTo>
                    <a:pt x="31" y="33"/>
                  </a:lnTo>
                  <a:lnTo>
                    <a:pt x="8" y="31"/>
                  </a:lnTo>
                  <a:lnTo>
                    <a:pt x="11" y="8"/>
                  </a:lnTo>
                  <a:moveTo>
                    <a:pt x="2" y="0"/>
                  </a:moveTo>
                  <a:lnTo>
                    <a:pt x="0" y="40"/>
                  </a:lnTo>
                  <a:lnTo>
                    <a:pt x="40" y="42"/>
                  </a:lnTo>
                  <a:lnTo>
                    <a:pt x="42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90" name="ïṩḻiďé">
              <a:extLst>
                <a:ext uri="{FF2B5EF4-FFF2-40B4-BE49-F238E27FC236}">
                  <a16:creationId xmlns="" xmlns:a16="http://schemas.microsoft.com/office/drawing/2014/main" id="{9F00843B-2AE4-4077-B257-001F4F49A37A}"/>
                </a:ext>
              </a:extLst>
            </p:cNvPr>
            <p:cNvSpPr/>
            <p:nvPr/>
          </p:nvSpPr>
          <p:spPr bwMode="auto">
            <a:xfrm>
              <a:off x="4947068" y="3499964"/>
              <a:ext cx="49448" cy="47994"/>
            </a:xfrm>
            <a:custGeom>
              <a:avLst/>
              <a:gdLst>
                <a:gd name="T0" fmla="*/ 0 w 34"/>
                <a:gd name="T1" fmla="*/ 31 h 33"/>
                <a:gd name="T2" fmla="*/ 2 w 34"/>
                <a:gd name="T3" fmla="*/ 0 h 33"/>
                <a:gd name="T4" fmla="*/ 34 w 34"/>
                <a:gd name="T5" fmla="*/ 2 h 33"/>
                <a:gd name="T6" fmla="*/ 32 w 34"/>
                <a:gd name="T7" fmla="*/ 33 h 33"/>
                <a:gd name="T8" fmla="*/ 0 w 34"/>
                <a:gd name="T9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3">
                  <a:moveTo>
                    <a:pt x="0" y="31"/>
                  </a:moveTo>
                  <a:lnTo>
                    <a:pt x="2" y="0"/>
                  </a:lnTo>
                  <a:lnTo>
                    <a:pt x="34" y="2"/>
                  </a:lnTo>
                  <a:lnTo>
                    <a:pt x="32" y="33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91" name="îšḻïḍê">
              <a:extLst>
                <a:ext uri="{FF2B5EF4-FFF2-40B4-BE49-F238E27FC236}">
                  <a16:creationId xmlns="" xmlns:a16="http://schemas.microsoft.com/office/drawing/2014/main" id="{9BE1ADDA-816C-4A6A-B4F7-2386666C8DBF}"/>
                </a:ext>
              </a:extLst>
            </p:cNvPr>
            <p:cNvSpPr/>
            <p:nvPr/>
          </p:nvSpPr>
          <p:spPr bwMode="auto">
            <a:xfrm>
              <a:off x="4941250" y="3494146"/>
              <a:ext cx="61083" cy="59629"/>
            </a:xfrm>
            <a:custGeom>
              <a:avLst/>
              <a:gdLst>
                <a:gd name="T0" fmla="*/ 11 w 42"/>
                <a:gd name="T1" fmla="*/ 8 h 41"/>
                <a:gd name="T2" fmla="*/ 33 w 42"/>
                <a:gd name="T3" fmla="*/ 8 h 41"/>
                <a:gd name="T4" fmla="*/ 31 w 42"/>
                <a:gd name="T5" fmla="*/ 33 h 41"/>
                <a:gd name="T6" fmla="*/ 9 w 42"/>
                <a:gd name="T7" fmla="*/ 31 h 41"/>
                <a:gd name="T8" fmla="*/ 11 w 42"/>
                <a:gd name="T9" fmla="*/ 8 h 41"/>
                <a:gd name="T10" fmla="*/ 2 w 42"/>
                <a:gd name="T11" fmla="*/ 0 h 41"/>
                <a:gd name="T12" fmla="*/ 0 w 42"/>
                <a:gd name="T13" fmla="*/ 39 h 41"/>
                <a:gd name="T14" fmla="*/ 40 w 42"/>
                <a:gd name="T15" fmla="*/ 41 h 41"/>
                <a:gd name="T16" fmla="*/ 42 w 42"/>
                <a:gd name="T17" fmla="*/ 2 h 41"/>
                <a:gd name="T18" fmla="*/ 2 w 42"/>
                <a:gd name="T19" fmla="*/ 0 h 41"/>
                <a:gd name="T20" fmla="*/ 2 w 42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1">
                  <a:moveTo>
                    <a:pt x="11" y="8"/>
                  </a:moveTo>
                  <a:lnTo>
                    <a:pt x="33" y="8"/>
                  </a:lnTo>
                  <a:lnTo>
                    <a:pt x="31" y="33"/>
                  </a:lnTo>
                  <a:lnTo>
                    <a:pt x="9" y="31"/>
                  </a:lnTo>
                  <a:lnTo>
                    <a:pt x="11" y="8"/>
                  </a:lnTo>
                  <a:close/>
                  <a:moveTo>
                    <a:pt x="2" y="0"/>
                  </a:moveTo>
                  <a:lnTo>
                    <a:pt x="0" y="39"/>
                  </a:lnTo>
                  <a:lnTo>
                    <a:pt x="40" y="41"/>
                  </a:lnTo>
                  <a:lnTo>
                    <a:pt x="4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92" name="íşľíďe">
              <a:extLst>
                <a:ext uri="{FF2B5EF4-FFF2-40B4-BE49-F238E27FC236}">
                  <a16:creationId xmlns="" xmlns:a16="http://schemas.microsoft.com/office/drawing/2014/main" id="{E1CD5F61-41EC-4E65-ACF2-BD8BE3752A2F}"/>
                </a:ext>
              </a:extLst>
            </p:cNvPr>
            <p:cNvSpPr/>
            <p:nvPr/>
          </p:nvSpPr>
          <p:spPr bwMode="auto">
            <a:xfrm>
              <a:off x="4941250" y="3494146"/>
              <a:ext cx="61083" cy="59629"/>
            </a:xfrm>
            <a:custGeom>
              <a:avLst/>
              <a:gdLst>
                <a:gd name="T0" fmla="*/ 11 w 42"/>
                <a:gd name="T1" fmla="*/ 8 h 41"/>
                <a:gd name="T2" fmla="*/ 33 w 42"/>
                <a:gd name="T3" fmla="*/ 8 h 41"/>
                <a:gd name="T4" fmla="*/ 31 w 42"/>
                <a:gd name="T5" fmla="*/ 33 h 41"/>
                <a:gd name="T6" fmla="*/ 9 w 42"/>
                <a:gd name="T7" fmla="*/ 31 h 41"/>
                <a:gd name="T8" fmla="*/ 11 w 42"/>
                <a:gd name="T9" fmla="*/ 8 h 41"/>
                <a:gd name="T10" fmla="*/ 2 w 42"/>
                <a:gd name="T11" fmla="*/ 0 h 41"/>
                <a:gd name="T12" fmla="*/ 0 w 42"/>
                <a:gd name="T13" fmla="*/ 39 h 41"/>
                <a:gd name="T14" fmla="*/ 40 w 42"/>
                <a:gd name="T15" fmla="*/ 41 h 41"/>
                <a:gd name="T16" fmla="*/ 42 w 42"/>
                <a:gd name="T17" fmla="*/ 2 h 41"/>
                <a:gd name="T18" fmla="*/ 2 w 42"/>
                <a:gd name="T19" fmla="*/ 0 h 41"/>
                <a:gd name="T20" fmla="*/ 2 w 42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1">
                  <a:moveTo>
                    <a:pt x="11" y="8"/>
                  </a:moveTo>
                  <a:lnTo>
                    <a:pt x="33" y="8"/>
                  </a:lnTo>
                  <a:lnTo>
                    <a:pt x="31" y="33"/>
                  </a:lnTo>
                  <a:lnTo>
                    <a:pt x="9" y="31"/>
                  </a:lnTo>
                  <a:lnTo>
                    <a:pt x="11" y="8"/>
                  </a:lnTo>
                  <a:moveTo>
                    <a:pt x="2" y="0"/>
                  </a:moveTo>
                  <a:lnTo>
                    <a:pt x="0" y="39"/>
                  </a:lnTo>
                  <a:lnTo>
                    <a:pt x="40" y="41"/>
                  </a:lnTo>
                  <a:lnTo>
                    <a:pt x="42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93" name="îslïḑe">
              <a:extLst>
                <a:ext uri="{FF2B5EF4-FFF2-40B4-BE49-F238E27FC236}">
                  <a16:creationId xmlns="" xmlns:a16="http://schemas.microsoft.com/office/drawing/2014/main" id="{1F9D6357-06AD-4820-A014-E42032F57489}"/>
                </a:ext>
              </a:extLst>
            </p:cNvPr>
            <p:cNvSpPr/>
            <p:nvPr/>
          </p:nvSpPr>
          <p:spPr bwMode="auto">
            <a:xfrm>
              <a:off x="4949976" y="3441790"/>
              <a:ext cx="49448" cy="49448"/>
            </a:xfrm>
            <a:custGeom>
              <a:avLst/>
              <a:gdLst>
                <a:gd name="T0" fmla="*/ 0 w 34"/>
                <a:gd name="T1" fmla="*/ 32 h 34"/>
                <a:gd name="T2" fmla="*/ 3 w 34"/>
                <a:gd name="T3" fmla="*/ 0 h 34"/>
                <a:gd name="T4" fmla="*/ 34 w 34"/>
                <a:gd name="T5" fmla="*/ 0 h 34"/>
                <a:gd name="T6" fmla="*/ 32 w 34"/>
                <a:gd name="T7" fmla="*/ 34 h 34"/>
                <a:gd name="T8" fmla="*/ 0 w 34"/>
                <a:gd name="T9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4">
                  <a:moveTo>
                    <a:pt x="0" y="32"/>
                  </a:moveTo>
                  <a:lnTo>
                    <a:pt x="3" y="0"/>
                  </a:lnTo>
                  <a:lnTo>
                    <a:pt x="34" y="0"/>
                  </a:lnTo>
                  <a:lnTo>
                    <a:pt x="32" y="34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94" name="íṣļïḋê">
              <a:extLst>
                <a:ext uri="{FF2B5EF4-FFF2-40B4-BE49-F238E27FC236}">
                  <a16:creationId xmlns="" xmlns:a16="http://schemas.microsoft.com/office/drawing/2014/main" id="{5029F923-9D26-4A6E-83C3-89B4861AAADA}"/>
                </a:ext>
              </a:extLst>
            </p:cNvPr>
            <p:cNvSpPr/>
            <p:nvPr/>
          </p:nvSpPr>
          <p:spPr bwMode="auto">
            <a:xfrm>
              <a:off x="4944159" y="3435973"/>
              <a:ext cx="61083" cy="61083"/>
            </a:xfrm>
            <a:custGeom>
              <a:avLst/>
              <a:gdLst>
                <a:gd name="T0" fmla="*/ 11 w 42"/>
                <a:gd name="T1" fmla="*/ 9 h 42"/>
                <a:gd name="T2" fmla="*/ 34 w 42"/>
                <a:gd name="T3" fmla="*/ 9 h 42"/>
                <a:gd name="T4" fmla="*/ 31 w 42"/>
                <a:gd name="T5" fmla="*/ 31 h 42"/>
                <a:gd name="T6" fmla="*/ 9 w 42"/>
                <a:gd name="T7" fmla="*/ 31 h 42"/>
                <a:gd name="T8" fmla="*/ 11 w 42"/>
                <a:gd name="T9" fmla="*/ 9 h 42"/>
                <a:gd name="T10" fmla="*/ 2 w 42"/>
                <a:gd name="T11" fmla="*/ 0 h 42"/>
                <a:gd name="T12" fmla="*/ 0 w 42"/>
                <a:gd name="T13" fmla="*/ 40 h 42"/>
                <a:gd name="T14" fmla="*/ 40 w 42"/>
                <a:gd name="T15" fmla="*/ 42 h 42"/>
                <a:gd name="T16" fmla="*/ 42 w 42"/>
                <a:gd name="T17" fmla="*/ 2 h 42"/>
                <a:gd name="T18" fmla="*/ 2 w 42"/>
                <a:gd name="T19" fmla="*/ 0 h 42"/>
                <a:gd name="T20" fmla="*/ 2 w 42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2">
                  <a:moveTo>
                    <a:pt x="11" y="9"/>
                  </a:moveTo>
                  <a:lnTo>
                    <a:pt x="34" y="9"/>
                  </a:lnTo>
                  <a:lnTo>
                    <a:pt x="31" y="31"/>
                  </a:lnTo>
                  <a:lnTo>
                    <a:pt x="9" y="31"/>
                  </a:lnTo>
                  <a:lnTo>
                    <a:pt x="11" y="9"/>
                  </a:lnTo>
                  <a:close/>
                  <a:moveTo>
                    <a:pt x="2" y="0"/>
                  </a:moveTo>
                  <a:lnTo>
                    <a:pt x="0" y="40"/>
                  </a:lnTo>
                  <a:lnTo>
                    <a:pt x="40" y="42"/>
                  </a:lnTo>
                  <a:lnTo>
                    <a:pt x="4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95" name="ïS1íḍê">
              <a:extLst>
                <a:ext uri="{FF2B5EF4-FFF2-40B4-BE49-F238E27FC236}">
                  <a16:creationId xmlns="" xmlns:a16="http://schemas.microsoft.com/office/drawing/2014/main" id="{8D5B4999-CAE9-4397-9415-F9034C78EC10}"/>
                </a:ext>
              </a:extLst>
            </p:cNvPr>
            <p:cNvSpPr/>
            <p:nvPr/>
          </p:nvSpPr>
          <p:spPr bwMode="auto">
            <a:xfrm>
              <a:off x="4944159" y="3435973"/>
              <a:ext cx="61083" cy="61083"/>
            </a:xfrm>
            <a:custGeom>
              <a:avLst/>
              <a:gdLst>
                <a:gd name="T0" fmla="*/ 11 w 42"/>
                <a:gd name="T1" fmla="*/ 9 h 42"/>
                <a:gd name="T2" fmla="*/ 34 w 42"/>
                <a:gd name="T3" fmla="*/ 9 h 42"/>
                <a:gd name="T4" fmla="*/ 31 w 42"/>
                <a:gd name="T5" fmla="*/ 31 h 42"/>
                <a:gd name="T6" fmla="*/ 9 w 42"/>
                <a:gd name="T7" fmla="*/ 31 h 42"/>
                <a:gd name="T8" fmla="*/ 11 w 42"/>
                <a:gd name="T9" fmla="*/ 9 h 42"/>
                <a:gd name="T10" fmla="*/ 2 w 42"/>
                <a:gd name="T11" fmla="*/ 0 h 42"/>
                <a:gd name="T12" fmla="*/ 0 w 42"/>
                <a:gd name="T13" fmla="*/ 40 h 42"/>
                <a:gd name="T14" fmla="*/ 40 w 42"/>
                <a:gd name="T15" fmla="*/ 42 h 42"/>
                <a:gd name="T16" fmla="*/ 42 w 42"/>
                <a:gd name="T17" fmla="*/ 2 h 42"/>
                <a:gd name="T18" fmla="*/ 2 w 42"/>
                <a:gd name="T19" fmla="*/ 0 h 42"/>
                <a:gd name="T20" fmla="*/ 2 w 42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2">
                  <a:moveTo>
                    <a:pt x="11" y="9"/>
                  </a:moveTo>
                  <a:lnTo>
                    <a:pt x="34" y="9"/>
                  </a:lnTo>
                  <a:lnTo>
                    <a:pt x="31" y="31"/>
                  </a:lnTo>
                  <a:lnTo>
                    <a:pt x="9" y="31"/>
                  </a:lnTo>
                  <a:lnTo>
                    <a:pt x="11" y="9"/>
                  </a:lnTo>
                  <a:moveTo>
                    <a:pt x="2" y="0"/>
                  </a:moveTo>
                  <a:lnTo>
                    <a:pt x="0" y="40"/>
                  </a:lnTo>
                  <a:lnTo>
                    <a:pt x="40" y="42"/>
                  </a:lnTo>
                  <a:lnTo>
                    <a:pt x="42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96" name="îşḷïdé">
              <a:extLst>
                <a:ext uri="{FF2B5EF4-FFF2-40B4-BE49-F238E27FC236}">
                  <a16:creationId xmlns="" xmlns:a16="http://schemas.microsoft.com/office/drawing/2014/main" id="{E6130E81-679D-4455-B413-7BD4CD8DD081}"/>
                </a:ext>
              </a:extLst>
            </p:cNvPr>
            <p:cNvSpPr/>
            <p:nvPr/>
          </p:nvSpPr>
          <p:spPr bwMode="auto">
            <a:xfrm>
              <a:off x="4954339" y="3385070"/>
              <a:ext cx="47994" cy="45085"/>
            </a:xfrm>
            <a:custGeom>
              <a:avLst/>
              <a:gdLst>
                <a:gd name="T0" fmla="*/ 0 w 33"/>
                <a:gd name="T1" fmla="*/ 31 h 31"/>
                <a:gd name="T2" fmla="*/ 2 w 33"/>
                <a:gd name="T3" fmla="*/ 0 h 31"/>
                <a:gd name="T4" fmla="*/ 33 w 33"/>
                <a:gd name="T5" fmla="*/ 0 h 31"/>
                <a:gd name="T6" fmla="*/ 31 w 33"/>
                <a:gd name="T7" fmla="*/ 31 h 31"/>
                <a:gd name="T8" fmla="*/ 0 w 33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1">
                  <a:moveTo>
                    <a:pt x="0" y="31"/>
                  </a:moveTo>
                  <a:lnTo>
                    <a:pt x="2" y="0"/>
                  </a:lnTo>
                  <a:lnTo>
                    <a:pt x="33" y="0"/>
                  </a:lnTo>
                  <a:lnTo>
                    <a:pt x="31" y="31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97" name="iṩľíḍè">
              <a:extLst>
                <a:ext uri="{FF2B5EF4-FFF2-40B4-BE49-F238E27FC236}">
                  <a16:creationId xmlns="" xmlns:a16="http://schemas.microsoft.com/office/drawing/2014/main" id="{F9EF96D7-784C-4B90-B486-5BF3A3CC66BF}"/>
                </a:ext>
              </a:extLst>
            </p:cNvPr>
            <p:cNvSpPr/>
            <p:nvPr/>
          </p:nvSpPr>
          <p:spPr bwMode="auto">
            <a:xfrm>
              <a:off x="4947068" y="3376344"/>
              <a:ext cx="61083" cy="62537"/>
            </a:xfrm>
            <a:custGeom>
              <a:avLst/>
              <a:gdLst>
                <a:gd name="T0" fmla="*/ 11 w 42"/>
                <a:gd name="T1" fmla="*/ 10 h 43"/>
                <a:gd name="T2" fmla="*/ 34 w 42"/>
                <a:gd name="T3" fmla="*/ 10 h 43"/>
                <a:gd name="T4" fmla="*/ 32 w 42"/>
                <a:gd name="T5" fmla="*/ 33 h 43"/>
                <a:gd name="T6" fmla="*/ 9 w 42"/>
                <a:gd name="T7" fmla="*/ 33 h 43"/>
                <a:gd name="T8" fmla="*/ 11 w 42"/>
                <a:gd name="T9" fmla="*/ 10 h 43"/>
                <a:gd name="T10" fmla="*/ 2 w 42"/>
                <a:gd name="T11" fmla="*/ 0 h 43"/>
                <a:gd name="T12" fmla="*/ 0 w 42"/>
                <a:gd name="T13" fmla="*/ 41 h 43"/>
                <a:gd name="T14" fmla="*/ 40 w 42"/>
                <a:gd name="T15" fmla="*/ 43 h 43"/>
                <a:gd name="T16" fmla="*/ 42 w 42"/>
                <a:gd name="T17" fmla="*/ 2 h 43"/>
                <a:gd name="T18" fmla="*/ 2 w 42"/>
                <a:gd name="T19" fmla="*/ 0 h 43"/>
                <a:gd name="T20" fmla="*/ 2 w 42"/>
                <a:gd name="T2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3">
                  <a:moveTo>
                    <a:pt x="11" y="10"/>
                  </a:moveTo>
                  <a:lnTo>
                    <a:pt x="34" y="10"/>
                  </a:lnTo>
                  <a:lnTo>
                    <a:pt x="32" y="33"/>
                  </a:lnTo>
                  <a:lnTo>
                    <a:pt x="9" y="33"/>
                  </a:lnTo>
                  <a:lnTo>
                    <a:pt x="11" y="10"/>
                  </a:lnTo>
                  <a:close/>
                  <a:moveTo>
                    <a:pt x="2" y="0"/>
                  </a:moveTo>
                  <a:lnTo>
                    <a:pt x="0" y="41"/>
                  </a:lnTo>
                  <a:lnTo>
                    <a:pt x="40" y="43"/>
                  </a:lnTo>
                  <a:lnTo>
                    <a:pt x="4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98" name="ïṩ1iḓe">
              <a:extLst>
                <a:ext uri="{FF2B5EF4-FFF2-40B4-BE49-F238E27FC236}">
                  <a16:creationId xmlns="" xmlns:a16="http://schemas.microsoft.com/office/drawing/2014/main" id="{EF4A6B5B-495D-4E2B-9B34-EB712EB163FD}"/>
                </a:ext>
              </a:extLst>
            </p:cNvPr>
            <p:cNvSpPr/>
            <p:nvPr/>
          </p:nvSpPr>
          <p:spPr bwMode="auto">
            <a:xfrm>
              <a:off x="4947068" y="3376344"/>
              <a:ext cx="61083" cy="62537"/>
            </a:xfrm>
            <a:custGeom>
              <a:avLst/>
              <a:gdLst>
                <a:gd name="T0" fmla="*/ 11 w 42"/>
                <a:gd name="T1" fmla="*/ 10 h 43"/>
                <a:gd name="T2" fmla="*/ 34 w 42"/>
                <a:gd name="T3" fmla="*/ 10 h 43"/>
                <a:gd name="T4" fmla="*/ 32 w 42"/>
                <a:gd name="T5" fmla="*/ 33 h 43"/>
                <a:gd name="T6" fmla="*/ 9 w 42"/>
                <a:gd name="T7" fmla="*/ 33 h 43"/>
                <a:gd name="T8" fmla="*/ 11 w 42"/>
                <a:gd name="T9" fmla="*/ 10 h 43"/>
                <a:gd name="T10" fmla="*/ 2 w 42"/>
                <a:gd name="T11" fmla="*/ 0 h 43"/>
                <a:gd name="T12" fmla="*/ 0 w 42"/>
                <a:gd name="T13" fmla="*/ 41 h 43"/>
                <a:gd name="T14" fmla="*/ 40 w 42"/>
                <a:gd name="T15" fmla="*/ 43 h 43"/>
                <a:gd name="T16" fmla="*/ 42 w 42"/>
                <a:gd name="T17" fmla="*/ 2 h 43"/>
                <a:gd name="T18" fmla="*/ 2 w 42"/>
                <a:gd name="T19" fmla="*/ 0 h 43"/>
                <a:gd name="T20" fmla="*/ 2 w 42"/>
                <a:gd name="T2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3">
                  <a:moveTo>
                    <a:pt x="11" y="10"/>
                  </a:moveTo>
                  <a:lnTo>
                    <a:pt x="34" y="10"/>
                  </a:lnTo>
                  <a:lnTo>
                    <a:pt x="32" y="33"/>
                  </a:lnTo>
                  <a:lnTo>
                    <a:pt x="9" y="33"/>
                  </a:lnTo>
                  <a:lnTo>
                    <a:pt x="11" y="10"/>
                  </a:lnTo>
                  <a:moveTo>
                    <a:pt x="2" y="0"/>
                  </a:moveTo>
                  <a:lnTo>
                    <a:pt x="0" y="41"/>
                  </a:lnTo>
                  <a:lnTo>
                    <a:pt x="40" y="43"/>
                  </a:lnTo>
                  <a:lnTo>
                    <a:pt x="42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99" name="íSḻïďè">
              <a:extLst>
                <a:ext uri="{FF2B5EF4-FFF2-40B4-BE49-F238E27FC236}">
                  <a16:creationId xmlns="" xmlns:a16="http://schemas.microsoft.com/office/drawing/2014/main" id="{7A84549A-69B2-4C3C-B1A1-5878B82F2BD6}"/>
                </a:ext>
              </a:extLst>
            </p:cNvPr>
            <p:cNvSpPr/>
            <p:nvPr/>
          </p:nvSpPr>
          <p:spPr bwMode="auto">
            <a:xfrm>
              <a:off x="4957248" y="3323988"/>
              <a:ext cx="47994" cy="49448"/>
            </a:xfrm>
            <a:custGeom>
              <a:avLst/>
              <a:gdLst>
                <a:gd name="T0" fmla="*/ 0 w 33"/>
                <a:gd name="T1" fmla="*/ 34 h 34"/>
                <a:gd name="T2" fmla="*/ 2 w 33"/>
                <a:gd name="T3" fmla="*/ 0 h 34"/>
                <a:gd name="T4" fmla="*/ 33 w 33"/>
                <a:gd name="T5" fmla="*/ 3 h 34"/>
                <a:gd name="T6" fmla="*/ 31 w 33"/>
                <a:gd name="T7" fmla="*/ 34 h 34"/>
                <a:gd name="T8" fmla="*/ 0 w 33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0" y="34"/>
                  </a:moveTo>
                  <a:lnTo>
                    <a:pt x="2" y="0"/>
                  </a:lnTo>
                  <a:lnTo>
                    <a:pt x="33" y="3"/>
                  </a:lnTo>
                  <a:lnTo>
                    <a:pt x="31" y="34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00" name="iṧļidè">
              <a:extLst>
                <a:ext uri="{FF2B5EF4-FFF2-40B4-BE49-F238E27FC236}">
                  <a16:creationId xmlns="" xmlns:a16="http://schemas.microsoft.com/office/drawing/2014/main" id="{4CCE435E-6A59-4836-9AD2-7CFF4DA8C15E}"/>
                </a:ext>
              </a:extLst>
            </p:cNvPr>
            <p:cNvSpPr/>
            <p:nvPr/>
          </p:nvSpPr>
          <p:spPr bwMode="auto">
            <a:xfrm>
              <a:off x="4949976" y="3318170"/>
              <a:ext cx="61083" cy="61083"/>
            </a:xfrm>
            <a:custGeom>
              <a:avLst/>
              <a:gdLst>
                <a:gd name="T0" fmla="*/ 11 w 42"/>
                <a:gd name="T1" fmla="*/ 11 h 42"/>
                <a:gd name="T2" fmla="*/ 34 w 42"/>
                <a:gd name="T3" fmla="*/ 11 h 42"/>
                <a:gd name="T4" fmla="*/ 32 w 42"/>
                <a:gd name="T5" fmla="*/ 33 h 42"/>
                <a:gd name="T6" fmla="*/ 9 w 42"/>
                <a:gd name="T7" fmla="*/ 33 h 42"/>
                <a:gd name="T8" fmla="*/ 11 w 42"/>
                <a:gd name="T9" fmla="*/ 11 h 42"/>
                <a:gd name="T10" fmla="*/ 3 w 42"/>
                <a:gd name="T11" fmla="*/ 0 h 42"/>
                <a:gd name="T12" fmla="*/ 0 w 42"/>
                <a:gd name="T13" fmla="*/ 40 h 42"/>
                <a:gd name="T14" fmla="*/ 40 w 42"/>
                <a:gd name="T15" fmla="*/ 42 h 42"/>
                <a:gd name="T16" fmla="*/ 42 w 42"/>
                <a:gd name="T17" fmla="*/ 2 h 42"/>
                <a:gd name="T18" fmla="*/ 3 w 42"/>
                <a:gd name="T19" fmla="*/ 0 h 42"/>
                <a:gd name="T20" fmla="*/ 3 w 42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2">
                  <a:moveTo>
                    <a:pt x="11" y="11"/>
                  </a:moveTo>
                  <a:lnTo>
                    <a:pt x="34" y="11"/>
                  </a:lnTo>
                  <a:lnTo>
                    <a:pt x="32" y="33"/>
                  </a:lnTo>
                  <a:lnTo>
                    <a:pt x="9" y="33"/>
                  </a:lnTo>
                  <a:lnTo>
                    <a:pt x="11" y="11"/>
                  </a:lnTo>
                  <a:close/>
                  <a:moveTo>
                    <a:pt x="3" y="0"/>
                  </a:moveTo>
                  <a:lnTo>
                    <a:pt x="0" y="40"/>
                  </a:lnTo>
                  <a:lnTo>
                    <a:pt x="40" y="42"/>
                  </a:lnTo>
                  <a:lnTo>
                    <a:pt x="42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01" name="îSľîḓê">
              <a:extLst>
                <a:ext uri="{FF2B5EF4-FFF2-40B4-BE49-F238E27FC236}">
                  <a16:creationId xmlns="" xmlns:a16="http://schemas.microsoft.com/office/drawing/2014/main" id="{4BD7794F-BFA7-4DA1-BC38-9B3AF3775861}"/>
                </a:ext>
              </a:extLst>
            </p:cNvPr>
            <p:cNvSpPr/>
            <p:nvPr/>
          </p:nvSpPr>
          <p:spPr bwMode="auto">
            <a:xfrm>
              <a:off x="4949976" y="3318170"/>
              <a:ext cx="61083" cy="61083"/>
            </a:xfrm>
            <a:custGeom>
              <a:avLst/>
              <a:gdLst>
                <a:gd name="T0" fmla="*/ 11 w 42"/>
                <a:gd name="T1" fmla="*/ 11 h 42"/>
                <a:gd name="T2" fmla="*/ 34 w 42"/>
                <a:gd name="T3" fmla="*/ 11 h 42"/>
                <a:gd name="T4" fmla="*/ 32 w 42"/>
                <a:gd name="T5" fmla="*/ 33 h 42"/>
                <a:gd name="T6" fmla="*/ 9 w 42"/>
                <a:gd name="T7" fmla="*/ 33 h 42"/>
                <a:gd name="T8" fmla="*/ 11 w 42"/>
                <a:gd name="T9" fmla="*/ 11 h 42"/>
                <a:gd name="T10" fmla="*/ 3 w 42"/>
                <a:gd name="T11" fmla="*/ 0 h 42"/>
                <a:gd name="T12" fmla="*/ 0 w 42"/>
                <a:gd name="T13" fmla="*/ 40 h 42"/>
                <a:gd name="T14" fmla="*/ 40 w 42"/>
                <a:gd name="T15" fmla="*/ 42 h 42"/>
                <a:gd name="T16" fmla="*/ 42 w 42"/>
                <a:gd name="T17" fmla="*/ 2 h 42"/>
                <a:gd name="T18" fmla="*/ 3 w 42"/>
                <a:gd name="T19" fmla="*/ 0 h 42"/>
                <a:gd name="T20" fmla="*/ 3 w 42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2">
                  <a:moveTo>
                    <a:pt x="11" y="11"/>
                  </a:moveTo>
                  <a:lnTo>
                    <a:pt x="34" y="11"/>
                  </a:lnTo>
                  <a:lnTo>
                    <a:pt x="32" y="33"/>
                  </a:lnTo>
                  <a:lnTo>
                    <a:pt x="9" y="33"/>
                  </a:lnTo>
                  <a:lnTo>
                    <a:pt x="11" y="11"/>
                  </a:lnTo>
                  <a:moveTo>
                    <a:pt x="3" y="0"/>
                  </a:moveTo>
                  <a:lnTo>
                    <a:pt x="0" y="40"/>
                  </a:lnTo>
                  <a:lnTo>
                    <a:pt x="40" y="42"/>
                  </a:lnTo>
                  <a:lnTo>
                    <a:pt x="42" y="2"/>
                  </a:lnTo>
                  <a:lnTo>
                    <a:pt x="3" y="0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02" name="îṧḻîḓe">
              <a:extLst>
                <a:ext uri="{FF2B5EF4-FFF2-40B4-BE49-F238E27FC236}">
                  <a16:creationId xmlns="" xmlns:a16="http://schemas.microsoft.com/office/drawing/2014/main" id="{C0FFC3C6-1AAA-47A3-8CFD-C612FCEB19BE}"/>
                </a:ext>
              </a:extLst>
            </p:cNvPr>
            <p:cNvSpPr/>
            <p:nvPr/>
          </p:nvSpPr>
          <p:spPr bwMode="auto">
            <a:xfrm>
              <a:off x="4960156" y="3267269"/>
              <a:ext cx="47994" cy="47994"/>
            </a:xfrm>
            <a:custGeom>
              <a:avLst/>
              <a:gdLst>
                <a:gd name="T0" fmla="*/ 0 w 33"/>
                <a:gd name="T1" fmla="*/ 31 h 33"/>
                <a:gd name="T2" fmla="*/ 2 w 33"/>
                <a:gd name="T3" fmla="*/ 0 h 33"/>
                <a:gd name="T4" fmla="*/ 33 w 33"/>
                <a:gd name="T5" fmla="*/ 2 h 33"/>
                <a:gd name="T6" fmla="*/ 31 w 33"/>
                <a:gd name="T7" fmla="*/ 33 h 33"/>
                <a:gd name="T8" fmla="*/ 0 w 33"/>
                <a:gd name="T9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0" y="31"/>
                  </a:moveTo>
                  <a:lnTo>
                    <a:pt x="2" y="0"/>
                  </a:lnTo>
                  <a:lnTo>
                    <a:pt x="33" y="2"/>
                  </a:lnTo>
                  <a:lnTo>
                    <a:pt x="31" y="33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03" name="îşlídê">
              <a:extLst>
                <a:ext uri="{FF2B5EF4-FFF2-40B4-BE49-F238E27FC236}">
                  <a16:creationId xmlns="" xmlns:a16="http://schemas.microsoft.com/office/drawing/2014/main" id="{7F4B1462-FFEB-440A-804C-E5344535A81A}"/>
                </a:ext>
              </a:extLst>
            </p:cNvPr>
            <p:cNvSpPr/>
            <p:nvPr/>
          </p:nvSpPr>
          <p:spPr bwMode="auto">
            <a:xfrm>
              <a:off x="4954339" y="3261451"/>
              <a:ext cx="59629" cy="59629"/>
            </a:xfrm>
            <a:custGeom>
              <a:avLst/>
              <a:gdLst>
                <a:gd name="T0" fmla="*/ 8 w 41"/>
                <a:gd name="T1" fmla="*/ 8 h 41"/>
                <a:gd name="T2" fmla="*/ 33 w 41"/>
                <a:gd name="T3" fmla="*/ 10 h 41"/>
                <a:gd name="T4" fmla="*/ 31 w 41"/>
                <a:gd name="T5" fmla="*/ 33 h 41"/>
                <a:gd name="T6" fmla="*/ 8 w 41"/>
                <a:gd name="T7" fmla="*/ 33 h 41"/>
                <a:gd name="T8" fmla="*/ 8 w 41"/>
                <a:gd name="T9" fmla="*/ 8 h 41"/>
                <a:gd name="T10" fmla="*/ 2 w 41"/>
                <a:gd name="T11" fmla="*/ 0 h 41"/>
                <a:gd name="T12" fmla="*/ 0 w 41"/>
                <a:gd name="T13" fmla="*/ 39 h 41"/>
                <a:gd name="T14" fmla="*/ 39 w 41"/>
                <a:gd name="T15" fmla="*/ 41 h 41"/>
                <a:gd name="T16" fmla="*/ 41 w 41"/>
                <a:gd name="T17" fmla="*/ 2 h 41"/>
                <a:gd name="T18" fmla="*/ 2 w 41"/>
                <a:gd name="T19" fmla="*/ 0 h 41"/>
                <a:gd name="T20" fmla="*/ 2 w 41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1">
                  <a:moveTo>
                    <a:pt x="8" y="8"/>
                  </a:moveTo>
                  <a:lnTo>
                    <a:pt x="33" y="10"/>
                  </a:lnTo>
                  <a:lnTo>
                    <a:pt x="31" y="33"/>
                  </a:lnTo>
                  <a:lnTo>
                    <a:pt x="8" y="33"/>
                  </a:lnTo>
                  <a:lnTo>
                    <a:pt x="8" y="8"/>
                  </a:lnTo>
                  <a:close/>
                  <a:moveTo>
                    <a:pt x="2" y="0"/>
                  </a:moveTo>
                  <a:lnTo>
                    <a:pt x="0" y="39"/>
                  </a:lnTo>
                  <a:lnTo>
                    <a:pt x="39" y="41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04" name="ïṣlïďè">
              <a:extLst>
                <a:ext uri="{FF2B5EF4-FFF2-40B4-BE49-F238E27FC236}">
                  <a16:creationId xmlns="" xmlns:a16="http://schemas.microsoft.com/office/drawing/2014/main" id="{614C72DC-8BBA-46BD-AB6D-72AD871E0DB4}"/>
                </a:ext>
              </a:extLst>
            </p:cNvPr>
            <p:cNvSpPr/>
            <p:nvPr/>
          </p:nvSpPr>
          <p:spPr bwMode="auto">
            <a:xfrm>
              <a:off x="4954339" y="3261451"/>
              <a:ext cx="59629" cy="59629"/>
            </a:xfrm>
            <a:custGeom>
              <a:avLst/>
              <a:gdLst>
                <a:gd name="T0" fmla="*/ 8 w 41"/>
                <a:gd name="T1" fmla="*/ 8 h 41"/>
                <a:gd name="T2" fmla="*/ 33 w 41"/>
                <a:gd name="T3" fmla="*/ 10 h 41"/>
                <a:gd name="T4" fmla="*/ 31 w 41"/>
                <a:gd name="T5" fmla="*/ 33 h 41"/>
                <a:gd name="T6" fmla="*/ 8 w 41"/>
                <a:gd name="T7" fmla="*/ 33 h 41"/>
                <a:gd name="T8" fmla="*/ 8 w 41"/>
                <a:gd name="T9" fmla="*/ 8 h 41"/>
                <a:gd name="T10" fmla="*/ 2 w 41"/>
                <a:gd name="T11" fmla="*/ 0 h 41"/>
                <a:gd name="T12" fmla="*/ 0 w 41"/>
                <a:gd name="T13" fmla="*/ 39 h 41"/>
                <a:gd name="T14" fmla="*/ 39 w 41"/>
                <a:gd name="T15" fmla="*/ 41 h 41"/>
                <a:gd name="T16" fmla="*/ 41 w 41"/>
                <a:gd name="T17" fmla="*/ 2 h 41"/>
                <a:gd name="T18" fmla="*/ 2 w 41"/>
                <a:gd name="T19" fmla="*/ 0 h 41"/>
                <a:gd name="T20" fmla="*/ 2 w 41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1">
                  <a:moveTo>
                    <a:pt x="8" y="8"/>
                  </a:moveTo>
                  <a:lnTo>
                    <a:pt x="33" y="10"/>
                  </a:lnTo>
                  <a:lnTo>
                    <a:pt x="31" y="33"/>
                  </a:lnTo>
                  <a:lnTo>
                    <a:pt x="8" y="33"/>
                  </a:lnTo>
                  <a:lnTo>
                    <a:pt x="8" y="8"/>
                  </a:lnTo>
                  <a:moveTo>
                    <a:pt x="2" y="0"/>
                  </a:moveTo>
                  <a:lnTo>
                    <a:pt x="0" y="39"/>
                  </a:lnTo>
                  <a:lnTo>
                    <a:pt x="39" y="41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05" name="ïš1íḓè">
              <a:extLst>
                <a:ext uri="{FF2B5EF4-FFF2-40B4-BE49-F238E27FC236}">
                  <a16:creationId xmlns="" xmlns:a16="http://schemas.microsoft.com/office/drawing/2014/main" id="{9907C68C-0693-4579-8326-F69924E73227}"/>
                </a:ext>
              </a:extLst>
            </p:cNvPr>
            <p:cNvSpPr/>
            <p:nvPr/>
          </p:nvSpPr>
          <p:spPr bwMode="auto">
            <a:xfrm>
              <a:off x="4963065" y="3210549"/>
              <a:ext cx="47994" cy="47994"/>
            </a:xfrm>
            <a:custGeom>
              <a:avLst/>
              <a:gdLst>
                <a:gd name="T0" fmla="*/ 0 w 33"/>
                <a:gd name="T1" fmla="*/ 31 h 33"/>
                <a:gd name="T2" fmla="*/ 0 w 33"/>
                <a:gd name="T3" fmla="*/ 0 h 33"/>
                <a:gd name="T4" fmla="*/ 33 w 33"/>
                <a:gd name="T5" fmla="*/ 2 h 33"/>
                <a:gd name="T6" fmla="*/ 31 w 33"/>
                <a:gd name="T7" fmla="*/ 33 h 33"/>
                <a:gd name="T8" fmla="*/ 0 w 33"/>
                <a:gd name="T9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0" y="31"/>
                  </a:moveTo>
                  <a:lnTo>
                    <a:pt x="0" y="0"/>
                  </a:lnTo>
                  <a:lnTo>
                    <a:pt x="33" y="2"/>
                  </a:lnTo>
                  <a:lnTo>
                    <a:pt x="31" y="33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06" name="iSliḓè">
              <a:extLst>
                <a:ext uri="{FF2B5EF4-FFF2-40B4-BE49-F238E27FC236}">
                  <a16:creationId xmlns="" xmlns:a16="http://schemas.microsoft.com/office/drawing/2014/main" id="{DDB2DD4B-5A9E-4D4E-88AC-A28475F65684}"/>
                </a:ext>
              </a:extLst>
            </p:cNvPr>
            <p:cNvSpPr/>
            <p:nvPr/>
          </p:nvSpPr>
          <p:spPr bwMode="auto">
            <a:xfrm>
              <a:off x="4957248" y="3203277"/>
              <a:ext cx="59629" cy="61083"/>
            </a:xfrm>
            <a:custGeom>
              <a:avLst/>
              <a:gdLst>
                <a:gd name="T0" fmla="*/ 8 w 41"/>
                <a:gd name="T1" fmla="*/ 9 h 42"/>
                <a:gd name="T2" fmla="*/ 31 w 41"/>
                <a:gd name="T3" fmla="*/ 11 h 42"/>
                <a:gd name="T4" fmla="*/ 31 w 41"/>
                <a:gd name="T5" fmla="*/ 34 h 42"/>
                <a:gd name="T6" fmla="*/ 8 w 41"/>
                <a:gd name="T7" fmla="*/ 32 h 42"/>
                <a:gd name="T8" fmla="*/ 8 w 41"/>
                <a:gd name="T9" fmla="*/ 9 h 42"/>
                <a:gd name="T10" fmla="*/ 2 w 41"/>
                <a:gd name="T11" fmla="*/ 0 h 42"/>
                <a:gd name="T12" fmla="*/ 0 w 41"/>
                <a:gd name="T13" fmla="*/ 40 h 42"/>
                <a:gd name="T14" fmla="*/ 39 w 41"/>
                <a:gd name="T15" fmla="*/ 42 h 42"/>
                <a:gd name="T16" fmla="*/ 41 w 41"/>
                <a:gd name="T17" fmla="*/ 2 h 42"/>
                <a:gd name="T18" fmla="*/ 2 w 41"/>
                <a:gd name="T19" fmla="*/ 0 h 42"/>
                <a:gd name="T20" fmla="*/ 2 w 41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2">
                  <a:moveTo>
                    <a:pt x="8" y="9"/>
                  </a:moveTo>
                  <a:lnTo>
                    <a:pt x="31" y="11"/>
                  </a:lnTo>
                  <a:lnTo>
                    <a:pt x="31" y="34"/>
                  </a:lnTo>
                  <a:lnTo>
                    <a:pt x="8" y="32"/>
                  </a:lnTo>
                  <a:lnTo>
                    <a:pt x="8" y="9"/>
                  </a:lnTo>
                  <a:close/>
                  <a:moveTo>
                    <a:pt x="2" y="0"/>
                  </a:moveTo>
                  <a:lnTo>
                    <a:pt x="0" y="40"/>
                  </a:lnTo>
                  <a:lnTo>
                    <a:pt x="39" y="42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07" name="ï$ḷiḑê">
              <a:extLst>
                <a:ext uri="{FF2B5EF4-FFF2-40B4-BE49-F238E27FC236}">
                  <a16:creationId xmlns="" xmlns:a16="http://schemas.microsoft.com/office/drawing/2014/main" id="{E79D4784-6AEA-4514-AF14-25E88D920166}"/>
                </a:ext>
              </a:extLst>
            </p:cNvPr>
            <p:cNvSpPr/>
            <p:nvPr/>
          </p:nvSpPr>
          <p:spPr bwMode="auto">
            <a:xfrm>
              <a:off x="4957248" y="3203277"/>
              <a:ext cx="59629" cy="61083"/>
            </a:xfrm>
            <a:custGeom>
              <a:avLst/>
              <a:gdLst>
                <a:gd name="T0" fmla="*/ 8 w 41"/>
                <a:gd name="T1" fmla="*/ 9 h 42"/>
                <a:gd name="T2" fmla="*/ 31 w 41"/>
                <a:gd name="T3" fmla="*/ 11 h 42"/>
                <a:gd name="T4" fmla="*/ 31 w 41"/>
                <a:gd name="T5" fmla="*/ 34 h 42"/>
                <a:gd name="T6" fmla="*/ 8 w 41"/>
                <a:gd name="T7" fmla="*/ 32 h 42"/>
                <a:gd name="T8" fmla="*/ 8 w 41"/>
                <a:gd name="T9" fmla="*/ 9 h 42"/>
                <a:gd name="T10" fmla="*/ 2 w 41"/>
                <a:gd name="T11" fmla="*/ 0 h 42"/>
                <a:gd name="T12" fmla="*/ 0 w 41"/>
                <a:gd name="T13" fmla="*/ 40 h 42"/>
                <a:gd name="T14" fmla="*/ 39 w 41"/>
                <a:gd name="T15" fmla="*/ 42 h 42"/>
                <a:gd name="T16" fmla="*/ 41 w 41"/>
                <a:gd name="T17" fmla="*/ 2 h 42"/>
                <a:gd name="T18" fmla="*/ 2 w 41"/>
                <a:gd name="T19" fmla="*/ 0 h 42"/>
                <a:gd name="T20" fmla="*/ 2 w 41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2">
                  <a:moveTo>
                    <a:pt x="8" y="9"/>
                  </a:moveTo>
                  <a:lnTo>
                    <a:pt x="31" y="11"/>
                  </a:lnTo>
                  <a:lnTo>
                    <a:pt x="31" y="34"/>
                  </a:lnTo>
                  <a:lnTo>
                    <a:pt x="8" y="32"/>
                  </a:lnTo>
                  <a:lnTo>
                    <a:pt x="8" y="9"/>
                  </a:lnTo>
                  <a:moveTo>
                    <a:pt x="2" y="0"/>
                  </a:moveTo>
                  <a:lnTo>
                    <a:pt x="0" y="40"/>
                  </a:lnTo>
                  <a:lnTo>
                    <a:pt x="39" y="42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08" name="íṧlïḋê">
              <a:extLst>
                <a:ext uri="{FF2B5EF4-FFF2-40B4-BE49-F238E27FC236}">
                  <a16:creationId xmlns="" xmlns:a16="http://schemas.microsoft.com/office/drawing/2014/main" id="{3B16B8FC-43E5-4750-8DF7-473E3E3410A8}"/>
                </a:ext>
              </a:extLst>
            </p:cNvPr>
            <p:cNvSpPr/>
            <p:nvPr/>
          </p:nvSpPr>
          <p:spPr bwMode="auto">
            <a:xfrm>
              <a:off x="4965974" y="3152376"/>
              <a:ext cx="45085" cy="47994"/>
            </a:xfrm>
            <a:custGeom>
              <a:avLst/>
              <a:gdLst>
                <a:gd name="T0" fmla="*/ 0 w 31"/>
                <a:gd name="T1" fmla="*/ 31 h 33"/>
                <a:gd name="T2" fmla="*/ 0 w 31"/>
                <a:gd name="T3" fmla="*/ 0 h 33"/>
                <a:gd name="T4" fmla="*/ 31 w 31"/>
                <a:gd name="T5" fmla="*/ 2 h 33"/>
                <a:gd name="T6" fmla="*/ 31 w 31"/>
                <a:gd name="T7" fmla="*/ 33 h 33"/>
                <a:gd name="T8" fmla="*/ 0 w 31"/>
                <a:gd name="T9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3">
                  <a:moveTo>
                    <a:pt x="0" y="31"/>
                  </a:moveTo>
                  <a:lnTo>
                    <a:pt x="0" y="0"/>
                  </a:lnTo>
                  <a:lnTo>
                    <a:pt x="31" y="2"/>
                  </a:lnTo>
                  <a:lnTo>
                    <a:pt x="31" y="33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09" name="iŝḷïḋé">
              <a:extLst>
                <a:ext uri="{FF2B5EF4-FFF2-40B4-BE49-F238E27FC236}">
                  <a16:creationId xmlns="" xmlns:a16="http://schemas.microsoft.com/office/drawing/2014/main" id="{EEB08052-E9E1-4165-93EE-0EAA4CB7C197}"/>
                </a:ext>
              </a:extLst>
            </p:cNvPr>
            <p:cNvSpPr/>
            <p:nvPr/>
          </p:nvSpPr>
          <p:spPr bwMode="auto">
            <a:xfrm>
              <a:off x="4960156" y="3146558"/>
              <a:ext cx="59629" cy="59629"/>
            </a:xfrm>
            <a:custGeom>
              <a:avLst/>
              <a:gdLst>
                <a:gd name="T0" fmla="*/ 8 w 41"/>
                <a:gd name="T1" fmla="*/ 8 h 41"/>
                <a:gd name="T2" fmla="*/ 31 w 41"/>
                <a:gd name="T3" fmla="*/ 10 h 41"/>
                <a:gd name="T4" fmla="*/ 31 w 41"/>
                <a:gd name="T5" fmla="*/ 33 h 41"/>
                <a:gd name="T6" fmla="*/ 8 w 41"/>
                <a:gd name="T7" fmla="*/ 31 h 41"/>
                <a:gd name="T8" fmla="*/ 8 w 41"/>
                <a:gd name="T9" fmla="*/ 8 h 41"/>
                <a:gd name="T10" fmla="*/ 0 w 41"/>
                <a:gd name="T11" fmla="*/ 0 h 41"/>
                <a:gd name="T12" fmla="*/ 0 w 41"/>
                <a:gd name="T13" fmla="*/ 39 h 41"/>
                <a:gd name="T14" fmla="*/ 39 w 41"/>
                <a:gd name="T15" fmla="*/ 41 h 41"/>
                <a:gd name="T16" fmla="*/ 41 w 41"/>
                <a:gd name="T17" fmla="*/ 2 h 41"/>
                <a:gd name="T18" fmla="*/ 0 w 41"/>
                <a:gd name="T19" fmla="*/ 0 h 41"/>
                <a:gd name="T20" fmla="*/ 0 w 41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1">
                  <a:moveTo>
                    <a:pt x="8" y="8"/>
                  </a:moveTo>
                  <a:lnTo>
                    <a:pt x="31" y="10"/>
                  </a:lnTo>
                  <a:lnTo>
                    <a:pt x="31" y="33"/>
                  </a:lnTo>
                  <a:lnTo>
                    <a:pt x="8" y="31"/>
                  </a:lnTo>
                  <a:lnTo>
                    <a:pt x="8" y="8"/>
                  </a:lnTo>
                  <a:close/>
                  <a:moveTo>
                    <a:pt x="0" y="0"/>
                  </a:moveTo>
                  <a:lnTo>
                    <a:pt x="0" y="39"/>
                  </a:lnTo>
                  <a:lnTo>
                    <a:pt x="39" y="41"/>
                  </a:lnTo>
                  <a:lnTo>
                    <a:pt x="41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10" name="ïṧ1iḓê">
              <a:extLst>
                <a:ext uri="{FF2B5EF4-FFF2-40B4-BE49-F238E27FC236}">
                  <a16:creationId xmlns="" xmlns:a16="http://schemas.microsoft.com/office/drawing/2014/main" id="{1D0A41A7-4155-483E-BD56-AC278E06F9A3}"/>
                </a:ext>
              </a:extLst>
            </p:cNvPr>
            <p:cNvSpPr/>
            <p:nvPr/>
          </p:nvSpPr>
          <p:spPr bwMode="auto">
            <a:xfrm>
              <a:off x="4960156" y="3146558"/>
              <a:ext cx="59629" cy="59629"/>
            </a:xfrm>
            <a:custGeom>
              <a:avLst/>
              <a:gdLst>
                <a:gd name="T0" fmla="*/ 8 w 41"/>
                <a:gd name="T1" fmla="*/ 8 h 41"/>
                <a:gd name="T2" fmla="*/ 31 w 41"/>
                <a:gd name="T3" fmla="*/ 10 h 41"/>
                <a:gd name="T4" fmla="*/ 31 w 41"/>
                <a:gd name="T5" fmla="*/ 33 h 41"/>
                <a:gd name="T6" fmla="*/ 8 w 41"/>
                <a:gd name="T7" fmla="*/ 31 h 41"/>
                <a:gd name="T8" fmla="*/ 8 w 41"/>
                <a:gd name="T9" fmla="*/ 8 h 41"/>
                <a:gd name="T10" fmla="*/ 0 w 41"/>
                <a:gd name="T11" fmla="*/ 0 h 41"/>
                <a:gd name="T12" fmla="*/ 0 w 41"/>
                <a:gd name="T13" fmla="*/ 39 h 41"/>
                <a:gd name="T14" fmla="*/ 39 w 41"/>
                <a:gd name="T15" fmla="*/ 41 h 41"/>
                <a:gd name="T16" fmla="*/ 41 w 41"/>
                <a:gd name="T17" fmla="*/ 2 h 41"/>
                <a:gd name="T18" fmla="*/ 0 w 41"/>
                <a:gd name="T19" fmla="*/ 0 h 41"/>
                <a:gd name="T20" fmla="*/ 0 w 41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1">
                  <a:moveTo>
                    <a:pt x="8" y="8"/>
                  </a:moveTo>
                  <a:lnTo>
                    <a:pt x="31" y="10"/>
                  </a:lnTo>
                  <a:lnTo>
                    <a:pt x="31" y="33"/>
                  </a:lnTo>
                  <a:lnTo>
                    <a:pt x="8" y="31"/>
                  </a:lnTo>
                  <a:lnTo>
                    <a:pt x="8" y="8"/>
                  </a:lnTo>
                  <a:moveTo>
                    <a:pt x="0" y="0"/>
                  </a:moveTo>
                  <a:lnTo>
                    <a:pt x="0" y="39"/>
                  </a:lnTo>
                  <a:lnTo>
                    <a:pt x="39" y="41"/>
                  </a:lnTo>
                  <a:lnTo>
                    <a:pt x="41" y="2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11" name="ïs1îḍé">
              <a:extLst>
                <a:ext uri="{FF2B5EF4-FFF2-40B4-BE49-F238E27FC236}">
                  <a16:creationId xmlns="" xmlns:a16="http://schemas.microsoft.com/office/drawing/2014/main" id="{C572FCE7-8091-498F-9DD2-529DD49F1414}"/>
                </a:ext>
              </a:extLst>
            </p:cNvPr>
            <p:cNvSpPr/>
            <p:nvPr/>
          </p:nvSpPr>
          <p:spPr bwMode="auto">
            <a:xfrm>
              <a:off x="4968882" y="3095656"/>
              <a:ext cx="45085" cy="47994"/>
            </a:xfrm>
            <a:custGeom>
              <a:avLst/>
              <a:gdLst>
                <a:gd name="T0" fmla="*/ 0 w 31"/>
                <a:gd name="T1" fmla="*/ 31 h 33"/>
                <a:gd name="T2" fmla="*/ 0 w 31"/>
                <a:gd name="T3" fmla="*/ 0 h 33"/>
                <a:gd name="T4" fmla="*/ 31 w 31"/>
                <a:gd name="T5" fmla="*/ 2 h 33"/>
                <a:gd name="T6" fmla="*/ 31 w 31"/>
                <a:gd name="T7" fmla="*/ 33 h 33"/>
                <a:gd name="T8" fmla="*/ 0 w 31"/>
                <a:gd name="T9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3">
                  <a:moveTo>
                    <a:pt x="0" y="31"/>
                  </a:moveTo>
                  <a:lnTo>
                    <a:pt x="0" y="0"/>
                  </a:lnTo>
                  <a:lnTo>
                    <a:pt x="31" y="2"/>
                  </a:lnTo>
                  <a:lnTo>
                    <a:pt x="31" y="33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12" name="ïṡlïḍê">
              <a:extLst>
                <a:ext uri="{FF2B5EF4-FFF2-40B4-BE49-F238E27FC236}">
                  <a16:creationId xmlns="" xmlns:a16="http://schemas.microsoft.com/office/drawing/2014/main" id="{9294E0AF-97EC-4658-95AB-385EDCCF5898}"/>
                </a:ext>
              </a:extLst>
            </p:cNvPr>
            <p:cNvSpPr/>
            <p:nvPr/>
          </p:nvSpPr>
          <p:spPr bwMode="auto">
            <a:xfrm>
              <a:off x="4960156" y="3089838"/>
              <a:ext cx="62537" cy="59629"/>
            </a:xfrm>
            <a:custGeom>
              <a:avLst/>
              <a:gdLst>
                <a:gd name="T0" fmla="*/ 10 w 43"/>
                <a:gd name="T1" fmla="*/ 8 h 41"/>
                <a:gd name="T2" fmla="*/ 33 w 43"/>
                <a:gd name="T3" fmla="*/ 10 h 41"/>
                <a:gd name="T4" fmla="*/ 33 w 43"/>
                <a:gd name="T5" fmla="*/ 33 h 41"/>
                <a:gd name="T6" fmla="*/ 10 w 43"/>
                <a:gd name="T7" fmla="*/ 31 h 41"/>
                <a:gd name="T8" fmla="*/ 10 w 43"/>
                <a:gd name="T9" fmla="*/ 8 h 41"/>
                <a:gd name="T10" fmla="*/ 2 w 43"/>
                <a:gd name="T11" fmla="*/ 0 h 41"/>
                <a:gd name="T12" fmla="*/ 0 w 43"/>
                <a:gd name="T13" fmla="*/ 39 h 41"/>
                <a:gd name="T14" fmla="*/ 41 w 43"/>
                <a:gd name="T15" fmla="*/ 41 h 41"/>
                <a:gd name="T16" fmla="*/ 43 w 43"/>
                <a:gd name="T17" fmla="*/ 2 h 41"/>
                <a:gd name="T18" fmla="*/ 2 w 43"/>
                <a:gd name="T19" fmla="*/ 0 h 41"/>
                <a:gd name="T20" fmla="*/ 2 w 43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" h="41">
                  <a:moveTo>
                    <a:pt x="10" y="8"/>
                  </a:moveTo>
                  <a:lnTo>
                    <a:pt x="33" y="10"/>
                  </a:lnTo>
                  <a:lnTo>
                    <a:pt x="33" y="33"/>
                  </a:lnTo>
                  <a:lnTo>
                    <a:pt x="10" y="31"/>
                  </a:lnTo>
                  <a:lnTo>
                    <a:pt x="10" y="8"/>
                  </a:lnTo>
                  <a:close/>
                  <a:moveTo>
                    <a:pt x="2" y="0"/>
                  </a:moveTo>
                  <a:lnTo>
                    <a:pt x="0" y="39"/>
                  </a:lnTo>
                  <a:lnTo>
                    <a:pt x="41" y="41"/>
                  </a:lnTo>
                  <a:lnTo>
                    <a:pt x="43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13" name="iṥḻíḑe">
              <a:extLst>
                <a:ext uri="{FF2B5EF4-FFF2-40B4-BE49-F238E27FC236}">
                  <a16:creationId xmlns="" xmlns:a16="http://schemas.microsoft.com/office/drawing/2014/main" id="{E4417529-7804-4191-84FC-399C92AA15E8}"/>
                </a:ext>
              </a:extLst>
            </p:cNvPr>
            <p:cNvSpPr/>
            <p:nvPr/>
          </p:nvSpPr>
          <p:spPr bwMode="auto">
            <a:xfrm>
              <a:off x="4960156" y="3089838"/>
              <a:ext cx="62537" cy="59629"/>
            </a:xfrm>
            <a:custGeom>
              <a:avLst/>
              <a:gdLst>
                <a:gd name="T0" fmla="*/ 10 w 43"/>
                <a:gd name="T1" fmla="*/ 8 h 41"/>
                <a:gd name="T2" fmla="*/ 33 w 43"/>
                <a:gd name="T3" fmla="*/ 10 h 41"/>
                <a:gd name="T4" fmla="*/ 33 w 43"/>
                <a:gd name="T5" fmla="*/ 33 h 41"/>
                <a:gd name="T6" fmla="*/ 10 w 43"/>
                <a:gd name="T7" fmla="*/ 31 h 41"/>
                <a:gd name="T8" fmla="*/ 10 w 43"/>
                <a:gd name="T9" fmla="*/ 8 h 41"/>
                <a:gd name="T10" fmla="*/ 2 w 43"/>
                <a:gd name="T11" fmla="*/ 0 h 41"/>
                <a:gd name="T12" fmla="*/ 0 w 43"/>
                <a:gd name="T13" fmla="*/ 39 h 41"/>
                <a:gd name="T14" fmla="*/ 41 w 43"/>
                <a:gd name="T15" fmla="*/ 41 h 41"/>
                <a:gd name="T16" fmla="*/ 43 w 43"/>
                <a:gd name="T17" fmla="*/ 2 h 41"/>
                <a:gd name="T18" fmla="*/ 2 w 43"/>
                <a:gd name="T19" fmla="*/ 0 h 41"/>
                <a:gd name="T20" fmla="*/ 2 w 43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" h="41">
                  <a:moveTo>
                    <a:pt x="10" y="8"/>
                  </a:moveTo>
                  <a:lnTo>
                    <a:pt x="33" y="10"/>
                  </a:lnTo>
                  <a:lnTo>
                    <a:pt x="33" y="33"/>
                  </a:lnTo>
                  <a:lnTo>
                    <a:pt x="10" y="31"/>
                  </a:lnTo>
                  <a:lnTo>
                    <a:pt x="10" y="8"/>
                  </a:lnTo>
                  <a:moveTo>
                    <a:pt x="2" y="0"/>
                  </a:moveTo>
                  <a:lnTo>
                    <a:pt x="0" y="39"/>
                  </a:lnTo>
                  <a:lnTo>
                    <a:pt x="41" y="41"/>
                  </a:lnTo>
                  <a:lnTo>
                    <a:pt x="43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14" name="işļiḍe">
              <a:extLst>
                <a:ext uri="{FF2B5EF4-FFF2-40B4-BE49-F238E27FC236}">
                  <a16:creationId xmlns="" xmlns:a16="http://schemas.microsoft.com/office/drawing/2014/main" id="{A567D4B2-80B6-4E2D-8C84-8CD92932BB23}"/>
                </a:ext>
              </a:extLst>
            </p:cNvPr>
            <p:cNvSpPr/>
            <p:nvPr/>
          </p:nvSpPr>
          <p:spPr bwMode="auto">
            <a:xfrm>
              <a:off x="4971791" y="2980763"/>
              <a:ext cx="47994" cy="47994"/>
            </a:xfrm>
            <a:custGeom>
              <a:avLst/>
              <a:gdLst>
                <a:gd name="T0" fmla="*/ 0 w 33"/>
                <a:gd name="T1" fmla="*/ 31 h 33"/>
                <a:gd name="T2" fmla="*/ 2 w 33"/>
                <a:gd name="T3" fmla="*/ 0 h 33"/>
                <a:gd name="T4" fmla="*/ 33 w 33"/>
                <a:gd name="T5" fmla="*/ 0 h 33"/>
                <a:gd name="T6" fmla="*/ 33 w 33"/>
                <a:gd name="T7" fmla="*/ 33 h 33"/>
                <a:gd name="T8" fmla="*/ 0 w 33"/>
                <a:gd name="T9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0" y="31"/>
                  </a:moveTo>
                  <a:lnTo>
                    <a:pt x="2" y="0"/>
                  </a:lnTo>
                  <a:lnTo>
                    <a:pt x="33" y="0"/>
                  </a:lnTo>
                  <a:lnTo>
                    <a:pt x="33" y="33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15" name="î$ḷïḋê">
              <a:extLst>
                <a:ext uri="{FF2B5EF4-FFF2-40B4-BE49-F238E27FC236}">
                  <a16:creationId xmlns="" xmlns:a16="http://schemas.microsoft.com/office/drawing/2014/main" id="{D5133CC1-7A66-46B0-91B8-C539D71D6D54}"/>
                </a:ext>
              </a:extLst>
            </p:cNvPr>
            <p:cNvSpPr/>
            <p:nvPr/>
          </p:nvSpPr>
          <p:spPr bwMode="auto">
            <a:xfrm>
              <a:off x="4965974" y="2974946"/>
              <a:ext cx="59629" cy="59629"/>
            </a:xfrm>
            <a:custGeom>
              <a:avLst/>
              <a:gdLst>
                <a:gd name="T0" fmla="*/ 10 w 41"/>
                <a:gd name="T1" fmla="*/ 8 h 41"/>
                <a:gd name="T2" fmla="*/ 33 w 41"/>
                <a:gd name="T3" fmla="*/ 8 h 41"/>
                <a:gd name="T4" fmla="*/ 33 w 41"/>
                <a:gd name="T5" fmla="*/ 31 h 41"/>
                <a:gd name="T6" fmla="*/ 8 w 41"/>
                <a:gd name="T7" fmla="*/ 31 h 41"/>
                <a:gd name="T8" fmla="*/ 10 w 41"/>
                <a:gd name="T9" fmla="*/ 8 h 41"/>
                <a:gd name="T10" fmla="*/ 2 w 41"/>
                <a:gd name="T11" fmla="*/ 0 h 41"/>
                <a:gd name="T12" fmla="*/ 0 w 41"/>
                <a:gd name="T13" fmla="*/ 39 h 41"/>
                <a:gd name="T14" fmla="*/ 39 w 41"/>
                <a:gd name="T15" fmla="*/ 41 h 41"/>
                <a:gd name="T16" fmla="*/ 41 w 41"/>
                <a:gd name="T17" fmla="*/ 2 h 41"/>
                <a:gd name="T18" fmla="*/ 2 w 41"/>
                <a:gd name="T19" fmla="*/ 0 h 41"/>
                <a:gd name="T20" fmla="*/ 2 w 41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1">
                  <a:moveTo>
                    <a:pt x="10" y="8"/>
                  </a:moveTo>
                  <a:lnTo>
                    <a:pt x="33" y="8"/>
                  </a:lnTo>
                  <a:lnTo>
                    <a:pt x="33" y="31"/>
                  </a:lnTo>
                  <a:lnTo>
                    <a:pt x="8" y="31"/>
                  </a:lnTo>
                  <a:lnTo>
                    <a:pt x="10" y="8"/>
                  </a:lnTo>
                  <a:close/>
                  <a:moveTo>
                    <a:pt x="2" y="0"/>
                  </a:moveTo>
                  <a:lnTo>
                    <a:pt x="0" y="39"/>
                  </a:lnTo>
                  <a:lnTo>
                    <a:pt x="39" y="41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16" name="iṧľïḍé">
              <a:extLst>
                <a:ext uri="{FF2B5EF4-FFF2-40B4-BE49-F238E27FC236}">
                  <a16:creationId xmlns="" xmlns:a16="http://schemas.microsoft.com/office/drawing/2014/main" id="{78971096-2CB2-4B2C-A141-F87886ADC305}"/>
                </a:ext>
              </a:extLst>
            </p:cNvPr>
            <p:cNvSpPr/>
            <p:nvPr/>
          </p:nvSpPr>
          <p:spPr bwMode="auto">
            <a:xfrm>
              <a:off x="4965974" y="2974946"/>
              <a:ext cx="59629" cy="59629"/>
            </a:xfrm>
            <a:custGeom>
              <a:avLst/>
              <a:gdLst>
                <a:gd name="T0" fmla="*/ 10 w 41"/>
                <a:gd name="T1" fmla="*/ 8 h 41"/>
                <a:gd name="T2" fmla="*/ 33 w 41"/>
                <a:gd name="T3" fmla="*/ 8 h 41"/>
                <a:gd name="T4" fmla="*/ 33 w 41"/>
                <a:gd name="T5" fmla="*/ 31 h 41"/>
                <a:gd name="T6" fmla="*/ 8 w 41"/>
                <a:gd name="T7" fmla="*/ 31 h 41"/>
                <a:gd name="T8" fmla="*/ 10 w 41"/>
                <a:gd name="T9" fmla="*/ 8 h 41"/>
                <a:gd name="T10" fmla="*/ 2 w 41"/>
                <a:gd name="T11" fmla="*/ 0 h 41"/>
                <a:gd name="T12" fmla="*/ 0 w 41"/>
                <a:gd name="T13" fmla="*/ 39 h 41"/>
                <a:gd name="T14" fmla="*/ 39 w 41"/>
                <a:gd name="T15" fmla="*/ 41 h 41"/>
                <a:gd name="T16" fmla="*/ 41 w 41"/>
                <a:gd name="T17" fmla="*/ 2 h 41"/>
                <a:gd name="T18" fmla="*/ 2 w 41"/>
                <a:gd name="T19" fmla="*/ 0 h 41"/>
                <a:gd name="T20" fmla="*/ 2 w 41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1">
                  <a:moveTo>
                    <a:pt x="10" y="8"/>
                  </a:moveTo>
                  <a:lnTo>
                    <a:pt x="33" y="8"/>
                  </a:lnTo>
                  <a:lnTo>
                    <a:pt x="33" y="31"/>
                  </a:lnTo>
                  <a:lnTo>
                    <a:pt x="8" y="31"/>
                  </a:lnTo>
                  <a:lnTo>
                    <a:pt x="10" y="8"/>
                  </a:lnTo>
                  <a:moveTo>
                    <a:pt x="2" y="0"/>
                  </a:moveTo>
                  <a:lnTo>
                    <a:pt x="0" y="39"/>
                  </a:lnTo>
                  <a:lnTo>
                    <a:pt x="39" y="41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17" name="ïṣľîdê">
              <a:extLst>
                <a:ext uri="{FF2B5EF4-FFF2-40B4-BE49-F238E27FC236}">
                  <a16:creationId xmlns="" xmlns:a16="http://schemas.microsoft.com/office/drawing/2014/main" id="{0475D83A-B6A4-4266-B080-2E886435DC51}"/>
                </a:ext>
              </a:extLst>
            </p:cNvPr>
            <p:cNvSpPr/>
            <p:nvPr/>
          </p:nvSpPr>
          <p:spPr bwMode="auto">
            <a:xfrm>
              <a:off x="5002333" y="3559592"/>
              <a:ext cx="47994" cy="49448"/>
            </a:xfrm>
            <a:custGeom>
              <a:avLst/>
              <a:gdLst>
                <a:gd name="T0" fmla="*/ 0 w 33"/>
                <a:gd name="T1" fmla="*/ 31 h 34"/>
                <a:gd name="T2" fmla="*/ 2 w 33"/>
                <a:gd name="T3" fmla="*/ 0 h 34"/>
                <a:gd name="T4" fmla="*/ 33 w 33"/>
                <a:gd name="T5" fmla="*/ 2 h 34"/>
                <a:gd name="T6" fmla="*/ 31 w 33"/>
                <a:gd name="T7" fmla="*/ 34 h 34"/>
                <a:gd name="T8" fmla="*/ 0 w 33"/>
                <a:gd name="T9" fmla="*/ 3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0" y="31"/>
                  </a:moveTo>
                  <a:lnTo>
                    <a:pt x="2" y="0"/>
                  </a:lnTo>
                  <a:lnTo>
                    <a:pt x="33" y="2"/>
                  </a:lnTo>
                  <a:lnTo>
                    <a:pt x="31" y="34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18" name="îslïḓé">
              <a:extLst>
                <a:ext uri="{FF2B5EF4-FFF2-40B4-BE49-F238E27FC236}">
                  <a16:creationId xmlns="" xmlns:a16="http://schemas.microsoft.com/office/drawing/2014/main" id="{CC247FBB-1AC6-44B6-8258-E239F3444521}"/>
                </a:ext>
              </a:extLst>
            </p:cNvPr>
            <p:cNvSpPr/>
            <p:nvPr/>
          </p:nvSpPr>
          <p:spPr bwMode="auto">
            <a:xfrm>
              <a:off x="4996515" y="3553775"/>
              <a:ext cx="59629" cy="61083"/>
            </a:xfrm>
            <a:custGeom>
              <a:avLst/>
              <a:gdLst>
                <a:gd name="T0" fmla="*/ 10 w 41"/>
                <a:gd name="T1" fmla="*/ 8 h 42"/>
                <a:gd name="T2" fmla="*/ 33 w 41"/>
                <a:gd name="T3" fmla="*/ 8 h 42"/>
                <a:gd name="T4" fmla="*/ 33 w 41"/>
                <a:gd name="T5" fmla="*/ 33 h 42"/>
                <a:gd name="T6" fmla="*/ 8 w 41"/>
                <a:gd name="T7" fmla="*/ 31 h 42"/>
                <a:gd name="T8" fmla="*/ 10 w 41"/>
                <a:gd name="T9" fmla="*/ 8 h 42"/>
                <a:gd name="T10" fmla="*/ 2 w 41"/>
                <a:gd name="T11" fmla="*/ 0 h 42"/>
                <a:gd name="T12" fmla="*/ 0 w 41"/>
                <a:gd name="T13" fmla="*/ 40 h 42"/>
                <a:gd name="T14" fmla="*/ 39 w 41"/>
                <a:gd name="T15" fmla="*/ 42 h 42"/>
                <a:gd name="T16" fmla="*/ 41 w 41"/>
                <a:gd name="T17" fmla="*/ 2 h 42"/>
                <a:gd name="T18" fmla="*/ 2 w 41"/>
                <a:gd name="T19" fmla="*/ 0 h 42"/>
                <a:gd name="T20" fmla="*/ 2 w 41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2">
                  <a:moveTo>
                    <a:pt x="10" y="8"/>
                  </a:moveTo>
                  <a:lnTo>
                    <a:pt x="33" y="8"/>
                  </a:lnTo>
                  <a:lnTo>
                    <a:pt x="33" y="33"/>
                  </a:lnTo>
                  <a:lnTo>
                    <a:pt x="8" y="31"/>
                  </a:lnTo>
                  <a:lnTo>
                    <a:pt x="10" y="8"/>
                  </a:lnTo>
                  <a:close/>
                  <a:moveTo>
                    <a:pt x="2" y="0"/>
                  </a:moveTo>
                  <a:lnTo>
                    <a:pt x="0" y="40"/>
                  </a:lnTo>
                  <a:lnTo>
                    <a:pt x="39" y="42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19" name="îṥliḓê">
              <a:extLst>
                <a:ext uri="{FF2B5EF4-FFF2-40B4-BE49-F238E27FC236}">
                  <a16:creationId xmlns="" xmlns:a16="http://schemas.microsoft.com/office/drawing/2014/main" id="{215A3A7D-A9ED-4AC9-B5D8-52C997FCDF7F}"/>
                </a:ext>
              </a:extLst>
            </p:cNvPr>
            <p:cNvSpPr/>
            <p:nvPr/>
          </p:nvSpPr>
          <p:spPr bwMode="auto">
            <a:xfrm>
              <a:off x="4996515" y="3553775"/>
              <a:ext cx="59629" cy="61083"/>
            </a:xfrm>
            <a:custGeom>
              <a:avLst/>
              <a:gdLst>
                <a:gd name="T0" fmla="*/ 10 w 41"/>
                <a:gd name="T1" fmla="*/ 8 h 42"/>
                <a:gd name="T2" fmla="*/ 33 w 41"/>
                <a:gd name="T3" fmla="*/ 8 h 42"/>
                <a:gd name="T4" fmla="*/ 33 w 41"/>
                <a:gd name="T5" fmla="*/ 33 h 42"/>
                <a:gd name="T6" fmla="*/ 8 w 41"/>
                <a:gd name="T7" fmla="*/ 31 h 42"/>
                <a:gd name="T8" fmla="*/ 10 w 41"/>
                <a:gd name="T9" fmla="*/ 8 h 42"/>
                <a:gd name="T10" fmla="*/ 2 w 41"/>
                <a:gd name="T11" fmla="*/ 0 h 42"/>
                <a:gd name="T12" fmla="*/ 0 w 41"/>
                <a:gd name="T13" fmla="*/ 40 h 42"/>
                <a:gd name="T14" fmla="*/ 39 w 41"/>
                <a:gd name="T15" fmla="*/ 42 h 42"/>
                <a:gd name="T16" fmla="*/ 41 w 41"/>
                <a:gd name="T17" fmla="*/ 2 h 42"/>
                <a:gd name="T18" fmla="*/ 2 w 41"/>
                <a:gd name="T19" fmla="*/ 0 h 42"/>
                <a:gd name="T20" fmla="*/ 2 w 41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2">
                  <a:moveTo>
                    <a:pt x="10" y="8"/>
                  </a:moveTo>
                  <a:lnTo>
                    <a:pt x="33" y="8"/>
                  </a:lnTo>
                  <a:lnTo>
                    <a:pt x="33" y="33"/>
                  </a:lnTo>
                  <a:lnTo>
                    <a:pt x="8" y="31"/>
                  </a:lnTo>
                  <a:lnTo>
                    <a:pt x="10" y="8"/>
                  </a:lnTo>
                  <a:moveTo>
                    <a:pt x="2" y="0"/>
                  </a:moveTo>
                  <a:lnTo>
                    <a:pt x="0" y="40"/>
                  </a:lnTo>
                  <a:lnTo>
                    <a:pt x="39" y="42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20" name="iṥḷïde">
              <a:extLst>
                <a:ext uri="{FF2B5EF4-FFF2-40B4-BE49-F238E27FC236}">
                  <a16:creationId xmlns="" xmlns:a16="http://schemas.microsoft.com/office/drawing/2014/main" id="{E1ED779F-45BF-4DF4-ABFD-9B056FE7EF4D}"/>
                </a:ext>
              </a:extLst>
            </p:cNvPr>
            <p:cNvSpPr/>
            <p:nvPr/>
          </p:nvSpPr>
          <p:spPr bwMode="auto">
            <a:xfrm>
              <a:off x="5005241" y="3502872"/>
              <a:ext cx="47994" cy="47994"/>
            </a:xfrm>
            <a:custGeom>
              <a:avLst/>
              <a:gdLst>
                <a:gd name="T0" fmla="*/ 0 w 33"/>
                <a:gd name="T1" fmla="*/ 31 h 33"/>
                <a:gd name="T2" fmla="*/ 2 w 33"/>
                <a:gd name="T3" fmla="*/ 0 h 33"/>
                <a:gd name="T4" fmla="*/ 33 w 33"/>
                <a:gd name="T5" fmla="*/ 0 h 33"/>
                <a:gd name="T6" fmla="*/ 31 w 33"/>
                <a:gd name="T7" fmla="*/ 33 h 33"/>
                <a:gd name="T8" fmla="*/ 0 w 33"/>
                <a:gd name="T9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0" y="31"/>
                  </a:moveTo>
                  <a:lnTo>
                    <a:pt x="2" y="0"/>
                  </a:lnTo>
                  <a:lnTo>
                    <a:pt x="33" y="0"/>
                  </a:lnTo>
                  <a:lnTo>
                    <a:pt x="31" y="33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21" name="ïS1íḓé">
              <a:extLst>
                <a:ext uri="{FF2B5EF4-FFF2-40B4-BE49-F238E27FC236}">
                  <a16:creationId xmlns="" xmlns:a16="http://schemas.microsoft.com/office/drawing/2014/main" id="{6D287352-F072-4D5D-86CB-3F1846E82DE7}"/>
                </a:ext>
              </a:extLst>
            </p:cNvPr>
            <p:cNvSpPr/>
            <p:nvPr/>
          </p:nvSpPr>
          <p:spPr bwMode="auto">
            <a:xfrm>
              <a:off x="4999424" y="3497055"/>
              <a:ext cx="59629" cy="59629"/>
            </a:xfrm>
            <a:custGeom>
              <a:avLst/>
              <a:gdLst>
                <a:gd name="T0" fmla="*/ 10 w 41"/>
                <a:gd name="T1" fmla="*/ 8 h 41"/>
                <a:gd name="T2" fmla="*/ 33 w 41"/>
                <a:gd name="T3" fmla="*/ 8 h 41"/>
                <a:gd name="T4" fmla="*/ 31 w 41"/>
                <a:gd name="T5" fmla="*/ 33 h 41"/>
                <a:gd name="T6" fmla="*/ 8 w 41"/>
                <a:gd name="T7" fmla="*/ 31 h 41"/>
                <a:gd name="T8" fmla="*/ 10 w 41"/>
                <a:gd name="T9" fmla="*/ 8 h 41"/>
                <a:gd name="T10" fmla="*/ 2 w 41"/>
                <a:gd name="T11" fmla="*/ 0 h 41"/>
                <a:gd name="T12" fmla="*/ 0 w 41"/>
                <a:gd name="T13" fmla="*/ 39 h 41"/>
                <a:gd name="T14" fmla="*/ 39 w 41"/>
                <a:gd name="T15" fmla="*/ 41 h 41"/>
                <a:gd name="T16" fmla="*/ 41 w 41"/>
                <a:gd name="T17" fmla="*/ 2 h 41"/>
                <a:gd name="T18" fmla="*/ 2 w 41"/>
                <a:gd name="T19" fmla="*/ 0 h 41"/>
                <a:gd name="T20" fmla="*/ 2 w 41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1">
                  <a:moveTo>
                    <a:pt x="10" y="8"/>
                  </a:moveTo>
                  <a:lnTo>
                    <a:pt x="33" y="8"/>
                  </a:lnTo>
                  <a:lnTo>
                    <a:pt x="31" y="33"/>
                  </a:lnTo>
                  <a:lnTo>
                    <a:pt x="8" y="31"/>
                  </a:lnTo>
                  <a:lnTo>
                    <a:pt x="10" y="8"/>
                  </a:lnTo>
                  <a:close/>
                  <a:moveTo>
                    <a:pt x="2" y="0"/>
                  </a:moveTo>
                  <a:lnTo>
                    <a:pt x="0" y="39"/>
                  </a:lnTo>
                  <a:lnTo>
                    <a:pt x="39" y="41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22" name="ís1íḑê">
              <a:extLst>
                <a:ext uri="{FF2B5EF4-FFF2-40B4-BE49-F238E27FC236}">
                  <a16:creationId xmlns="" xmlns:a16="http://schemas.microsoft.com/office/drawing/2014/main" id="{78BFA6CE-9486-4A4E-96DE-6165E5AF99CB}"/>
                </a:ext>
              </a:extLst>
            </p:cNvPr>
            <p:cNvSpPr/>
            <p:nvPr/>
          </p:nvSpPr>
          <p:spPr bwMode="auto">
            <a:xfrm>
              <a:off x="4999424" y="3497055"/>
              <a:ext cx="59629" cy="59629"/>
            </a:xfrm>
            <a:custGeom>
              <a:avLst/>
              <a:gdLst>
                <a:gd name="T0" fmla="*/ 10 w 41"/>
                <a:gd name="T1" fmla="*/ 8 h 41"/>
                <a:gd name="T2" fmla="*/ 33 w 41"/>
                <a:gd name="T3" fmla="*/ 8 h 41"/>
                <a:gd name="T4" fmla="*/ 31 w 41"/>
                <a:gd name="T5" fmla="*/ 33 h 41"/>
                <a:gd name="T6" fmla="*/ 8 w 41"/>
                <a:gd name="T7" fmla="*/ 31 h 41"/>
                <a:gd name="T8" fmla="*/ 10 w 41"/>
                <a:gd name="T9" fmla="*/ 8 h 41"/>
                <a:gd name="T10" fmla="*/ 2 w 41"/>
                <a:gd name="T11" fmla="*/ 0 h 41"/>
                <a:gd name="T12" fmla="*/ 0 w 41"/>
                <a:gd name="T13" fmla="*/ 39 h 41"/>
                <a:gd name="T14" fmla="*/ 39 w 41"/>
                <a:gd name="T15" fmla="*/ 41 h 41"/>
                <a:gd name="T16" fmla="*/ 41 w 41"/>
                <a:gd name="T17" fmla="*/ 2 h 41"/>
                <a:gd name="T18" fmla="*/ 2 w 41"/>
                <a:gd name="T19" fmla="*/ 0 h 41"/>
                <a:gd name="T20" fmla="*/ 2 w 41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1">
                  <a:moveTo>
                    <a:pt x="10" y="8"/>
                  </a:moveTo>
                  <a:lnTo>
                    <a:pt x="33" y="8"/>
                  </a:lnTo>
                  <a:lnTo>
                    <a:pt x="31" y="33"/>
                  </a:lnTo>
                  <a:lnTo>
                    <a:pt x="8" y="31"/>
                  </a:lnTo>
                  <a:lnTo>
                    <a:pt x="10" y="8"/>
                  </a:lnTo>
                  <a:moveTo>
                    <a:pt x="2" y="0"/>
                  </a:moveTo>
                  <a:lnTo>
                    <a:pt x="0" y="39"/>
                  </a:lnTo>
                  <a:lnTo>
                    <a:pt x="39" y="41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23" name="îŝḻîḍè">
              <a:extLst>
                <a:ext uri="{FF2B5EF4-FFF2-40B4-BE49-F238E27FC236}">
                  <a16:creationId xmlns="" xmlns:a16="http://schemas.microsoft.com/office/drawing/2014/main" id="{0EC4ED97-3943-40DD-A46B-3A5E5C5E9324}"/>
                </a:ext>
              </a:extLst>
            </p:cNvPr>
            <p:cNvSpPr/>
            <p:nvPr/>
          </p:nvSpPr>
          <p:spPr bwMode="auto">
            <a:xfrm>
              <a:off x="5008150" y="3444699"/>
              <a:ext cx="47994" cy="46539"/>
            </a:xfrm>
            <a:custGeom>
              <a:avLst/>
              <a:gdLst>
                <a:gd name="T0" fmla="*/ 0 w 33"/>
                <a:gd name="T1" fmla="*/ 32 h 32"/>
                <a:gd name="T2" fmla="*/ 2 w 33"/>
                <a:gd name="T3" fmla="*/ 0 h 32"/>
                <a:gd name="T4" fmla="*/ 33 w 33"/>
                <a:gd name="T5" fmla="*/ 0 h 32"/>
                <a:gd name="T6" fmla="*/ 31 w 33"/>
                <a:gd name="T7" fmla="*/ 32 h 32"/>
                <a:gd name="T8" fmla="*/ 0 w 33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0" y="32"/>
                  </a:moveTo>
                  <a:lnTo>
                    <a:pt x="2" y="0"/>
                  </a:lnTo>
                  <a:lnTo>
                    <a:pt x="33" y="0"/>
                  </a:lnTo>
                  <a:lnTo>
                    <a:pt x="31" y="32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24" name="ïṣľiḋé">
              <a:extLst>
                <a:ext uri="{FF2B5EF4-FFF2-40B4-BE49-F238E27FC236}">
                  <a16:creationId xmlns="" xmlns:a16="http://schemas.microsoft.com/office/drawing/2014/main" id="{7ED925B3-A0FC-429D-9762-B2E0EA494F13}"/>
                </a:ext>
              </a:extLst>
            </p:cNvPr>
            <p:cNvSpPr/>
            <p:nvPr/>
          </p:nvSpPr>
          <p:spPr bwMode="auto">
            <a:xfrm>
              <a:off x="5002333" y="3438881"/>
              <a:ext cx="59629" cy="61083"/>
            </a:xfrm>
            <a:custGeom>
              <a:avLst/>
              <a:gdLst>
                <a:gd name="T0" fmla="*/ 10 w 41"/>
                <a:gd name="T1" fmla="*/ 9 h 42"/>
                <a:gd name="T2" fmla="*/ 33 w 41"/>
                <a:gd name="T3" fmla="*/ 9 h 42"/>
                <a:gd name="T4" fmla="*/ 31 w 41"/>
                <a:gd name="T5" fmla="*/ 31 h 42"/>
                <a:gd name="T6" fmla="*/ 8 w 41"/>
                <a:gd name="T7" fmla="*/ 31 h 42"/>
                <a:gd name="T8" fmla="*/ 10 w 41"/>
                <a:gd name="T9" fmla="*/ 9 h 42"/>
                <a:gd name="T10" fmla="*/ 2 w 41"/>
                <a:gd name="T11" fmla="*/ 0 h 42"/>
                <a:gd name="T12" fmla="*/ 0 w 41"/>
                <a:gd name="T13" fmla="*/ 40 h 42"/>
                <a:gd name="T14" fmla="*/ 39 w 41"/>
                <a:gd name="T15" fmla="*/ 42 h 42"/>
                <a:gd name="T16" fmla="*/ 41 w 41"/>
                <a:gd name="T17" fmla="*/ 0 h 42"/>
                <a:gd name="T18" fmla="*/ 2 w 41"/>
                <a:gd name="T19" fmla="*/ 0 h 42"/>
                <a:gd name="T20" fmla="*/ 2 w 41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2">
                  <a:moveTo>
                    <a:pt x="10" y="9"/>
                  </a:moveTo>
                  <a:lnTo>
                    <a:pt x="33" y="9"/>
                  </a:lnTo>
                  <a:lnTo>
                    <a:pt x="31" y="31"/>
                  </a:lnTo>
                  <a:lnTo>
                    <a:pt x="8" y="31"/>
                  </a:lnTo>
                  <a:lnTo>
                    <a:pt x="10" y="9"/>
                  </a:lnTo>
                  <a:close/>
                  <a:moveTo>
                    <a:pt x="2" y="0"/>
                  </a:moveTo>
                  <a:lnTo>
                    <a:pt x="0" y="40"/>
                  </a:lnTo>
                  <a:lnTo>
                    <a:pt x="39" y="42"/>
                  </a:lnTo>
                  <a:lnTo>
                    <a:pt x="41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25" name="îS1îḑê">
              <a:extLst>
                <a:ext uri="{FF2B5EF4-FFF2-40B4-BE49-F238E27FC236}">
                  <a16:creationId xmlns="" xmlns:a16="http://schemas.microsoft.com/office/drawing/2014/main" id="{60E4D4BA-3702-4D94-B365-4B8B637E694B}"/>
                </a:ext>
              </a:extLst>
            </p:cNvPr>
            <p:cNvSpPr/>
            <p:nvPr/>
          </p:nvSpPr>
          <p:spPr bwMode="auto">
            <a:xfrm>
              <a:off x="5002333" y="3438881"/>
              <a:ext cx="59629" cy="61083"/>
            </a:xfrm>
            <a:custGeom>
              <a:avLst/>
              <a:gdLst>
                <a:gd name="T0" fmla="*/ 10 w 41"/>
                <a:gd name="T1" fmla="*/ 9 h 42"/>
                <a:gd name="T2" fmla="*/ 33 w 41"/>
                <a:gd name="T3" fmla="*/ 9 h 42"/>
                <a:gd name="T4" fmla="*/ 31 w 41"/>
                <a:gd name="T5" fmla="*/ 31 h 42"/>
                <a:gd name="T6" fmla="*/ 8 w 41"/>
                <a:gd name="T7" fmla="*/ 31 h 42"/>
                <a:gd name="T8" fmla="*/ 10 w 41"/>
                <a:gd name="T9" fmla="*/ 9 h 42"/>
                <a:gd name="T10" fmla="*/ 2 w 41"/>
                <a:gd name="T11" fmla="*/ 0 h 42"/>
                <a:gd name="T12" fmla="*/ 0 w 41"/>
                <a:gd name="T13" fmla="*/ 40 h 42"/>
                <a:gd name="T14" fmla="*/ 39 w 41"/>
                <a:gd name="T15" fmla="*/ 42 h 42"/>
                <a:gd name="T16" fmla="*/ 41 w 41"/>
                <a:gd name="T17" fmla="*/ 0 h 42"/>
                <a:gd name="T18" fmla="*/ 2 w 41"/>
                <a:gd name="T19" fmla="*/ 0 h 42"/>
                <a:gd name="T20" fmla="*/ 2 w 41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2">
                  <a:moveTo>
                    <a:pt x="10" y="9"/>
                  </a:moveTo>
                  <a:lnTo>
                    <a:pt x="33" y="9"/>
                  </a:lnTo>
                  <a:lnTo>
                    <a:pt x="31" y="31"/>
                  </a:lnTo>
                  <a:lnTo>
                    <a:pt x="8" y="31"/>
                  </a:lnTo>
                  <a:lnTo>
                    <a:pt x="10" y="9"/>
                  </a:lnTo>
                  <a:moveTo>
                    <a:pt x="2" y="0"/>
                  </a:moveTo>
                  <a:lnTo>
                    <a:pt x="0" y="40"/>
                  </a:lnTo>
                  <a:lnTo>
                    <a:pt x="39" y="42"/>
                  </a:lnTo>
                  <a:lnTo>
                    <a:pt x="41" y="0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26" name="ïšļiḑe">
              <a:extLst>
                <a:ext uri="{FF2B5EF4-FFF2-40B4-BE49-F238E27FC236}">
                  <a16:creationId xmlns="" xmlns:a16="http://schemas.microsoft.com/office/drawing/2014/main" id="{B3CE7DD0-3E69-438C-8B4C-3827A0A00E38}"/>
                </a:ext>
              </a:extLst>
            </p:cNvPr>
            <p:cNvSpPr/>
            <p:nvPr/>
          </p:nvSpPr>
          <p:spPr bwMode="auto">
            <a:xfrm>
              <a:off x="5011059" y="3387980"/>
              <a:ext cx="47994" cy="45085"/>
            </a:xfrm>
            <a:custGeom>
              <a:avLst/>
              <a:gdLst>
                <a:gd name="T0" fmla="*/ 0 w 33"/>
                <a:gd name="T1" fmla="*/ 31 h 31"/>
                <a:gd name="T2" fmla="*/ 2 w 33"/>
                <a:gd name="T3" fmla="*/ 0 h 31"/>
                <a:gd name="T4" fmla="*/ 33 w 33"/>
                <a:gd name="T5" fmla="*/ 0 h 31"/>
                <a:gd name="T6" fmla="*/ 31 w 33"/>
                <a:gd name="T7" fmla="*/ 31 h 31"/>
                <a:gd name="T8" fmla="*/ 0 w 33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1">
                  <a:moveTo>
                    <a:pt x="0" y="31"/>
                  </a:moveTo>
                  <a:lnTo>
                    <a:pt x="2" y="0"/>
                  </a:lnTo>
                  <a:lnTo>
                    <a:pt x="33" y="0"/>
                  </a:lnTo>
                  <a:lnTo>
                    <a:pt x="31" y="31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27" name="îṩlîḑé">
              <a:extLst>
                <a:ext uri="{FF2B5EF4-FFF2-40B4-BE49-F238E27FC236}">
                  <a16:creationId xmlns="" xmlns:a16="http://schemas.microsoft.com/office/drawing/2014/main" id="{08499F87-58CE-4C23-A1E8-956290ACC46F}"/>
                </a:ext>
              </a:extLst>
            </p:cNvPr>
            <p:cNvSpPr/>
            <p:nvPr/>
          </p:nvSpPr>
          <p:spPr bwMode="auto">
            <a:xfrm>
              <a:off x="5005241" y="3379254"/>
              <a:ext cx="59629" cy="59629"/>
            </a:xfrm>
            <a:custGeom>
              <a:avLst/>
              <a:gdLst>
                <a:gd name="T0" fmla="*/ 10 w 41"/>
                <a:gd name="T1" fmla="*/ 10 h 41"/>
                <a:gd name="T2" fmla="*/ 33 w 41"/>
                <a:gd name="T3" fmla="*/ 10 h 41"/>
                <a:gd name="T4" fmla="*/ 31 w 41"/>
                <a:gd name="T5" fmla="*/ 33 h 41"/>
                <a:gd name="T6" fmla="*/ 8 w 41"/>
                <a:gd name="T7" fmla="*/ 33 h 41"/>
                <a:gd name="T8" fmla="*/ 10 w 41"/>
                <a:gd name="T9" fmla="*/ 10 h 41"/>
                <a:gd name="T10" fmla="*/ 2 w 41"/>
                <a:gd name="T11" fmla="*/ 0 h 41"/>
                <a:gd name="T12" fmla="*/ 0 w 41"/>
                <a:gd name="T13" fmla="*/ 41 h 41"/>
                <a:gd name="T14" fmla="*/ 39 w 41"/>
                <a:gd name="T15" fmla="*/ 41 h 41"/>
                <a:gd name="T16" fmla="*/ 41 w 41"/>
                <a:gd name="T17" fmla="*/ 2 h 41"/>
                <a:gd name="T18" fmla="*/ 2 w 41"/>
                <a:gd name="T19" fmla="*/ 0 h 41"/>
                <a:gd name="T20" fmla="*/ 2 w 41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1">
                  <a:moveTo>
                    <a:pt x="10" y="10"/>
                  </a:moveTo>
                  <a:lnTo>
                    <a:pt x="33" y="10"/>
                  </a:lnTo>
                  <a:lnTo>
                    <a:pt x="31" y="33"/>
                  </a:lnTo>
                  <a:lnTo>
                    <a:pt x="8" y="33"/>
                  </a:lnTo>
                  <a:lnTo>
                    <a:pt x="10" y="10"/>
                  </a:lnTo>
                  <a:close/>
                  <a:moveTo>
                    <a:pt x="2" y="0"/>
                  </a:moveTo>
                  <a:lnTo>
                    <a:pt x="0" y="41"/>
                  </a:lnTo>
                  <a:lnTo>
                    <a:pt x="39" y="41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28" name="îSḻíḍe">
              <a:extLst>
                <a:ext uri="{FF2B5EF4-FFF2-40B4-BE49-F238E27FC236}">
                  <a16:creationId xmlns="" xmlns:a16="http://schemas.microsoft.com/office/drawing/2014/main" id="{8DCA06D4-A653-4A83-9AB7-DCA35D0B512B}"/>
                </a:ext>
              </a:extLst>
            </p:cNvPr>
            <p:cNvSpPr/>
            <p:nvPr/>
          </p:nvSpPr>
          <p:spPr bwMode="auto">
            <a:xfrm>
              <a:off x="5005241" y="3379254"/>
              <a:ext cx="59629" cy="59629"/>
            </a:xfrm>
            <a:custGeom>
              <a:avLst/>
              <a:gdLst>
                <a:gd name="T0" fmla="*/ 10 w 41"/>
                <a:gd name="T1" fmla="*/ 10 h 41"/>
                <a:gd name="T2" fmla="*/ 33 w 41"/>
                <a:gd name="T3" fmla="*/ 10 h 41"/>
                <a:gd name="T4" fmla="*/ 31 w 41"/>
                <a:gd name="T5" fmla="*/ 33 h 41"/>
                <a:gd name="T6" fmla="*/ 8 w 41"/>
                <a:gd name="T7" fmla="*/ 33 h 41"/>
                <a:gd name="T8" fmla="*/ 10 w 41"/>
                <a:gd name="T9" fmla="*/ 10 h 41"/>
                <a:gd name="T10" fmla="*/ 2 w 41"/>
                <a:gd name="T11" fmla="*/ 0 h 41"/>
                <a:gd name="T12" fmla="*/ 0 w 41"/>
                <a:gd name="T13" fmla="*/ 41 h 41"/>
                <a:gd name="T14" fmla="*/ 39 w 41"/>
                <a:gd name="T15" fmla="*/ 41 h 41"/>
                <a:gd name="T16" fmla="*/ 41 w 41"/>
                <a:gd name="T17" fmla="*/ 2 h 41"/>
                <a:gd name="T18" fmla="*/ 2 w 41"/>
                <a:gd name="T19" fmla="*/ 0 h 41"/>
                <a:gd name="T20" fmla="*/ 2 w 41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1">
                  <a:moveTo>
                    <a:pt x="10" y="10"/>
                  </a:moveTo>
                  <a:lnTo>
                    <a:pt x="33" y="10"/>
                  </a:lnTo>
                  <a:lnTo>
                    <a:pt x="31" y="33"/>
                  </a:lnTo>
                  <a:lnTo>
                    <a:pt x="8" y="33"/>
                  </a:lnTo>
                  <a:lnTo>
                    <a:pt x="10" y="10"/>
                  </a:lnTo>
                  <a:moveTo>
                    <a:pt x="2" y="0"/>
                  </a:moveTo>
                  <a:lnTo>
                    <a:pt x="0" y="41"/>
                  </a:lnTo>
                  <a:lnTo>
                    <a:pt x="39" y="41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29" name="ïṥ1ídè">
              <a:extLst>
                <a:ext uri="{FF2B5EF4-FFF2-40B4-BE49-F238E27FC236}">
                  <a16:creationId xmlns="" xmlns:a16="http://schemas.microsoft.com/office/drawing/2014/main" id="{745D93FC-49ED-4C51-9EC3-9491BDEA565F}"/>
                </a:ext>
              </a:extLst>
            </p:cNvPr>
            <p:cNvSpPr/>
            <p:nvPr/>
          </p:nvSpPr>
          <p:spPr bwMode="auto">
            <a:xfrm>
              <a:off x="5013968" y="3328351"/>
              <a:ext cx="47994" cy="47994"/>
            </a:xfrm>
            <a:custGeom>
              <a:avLst/>
              <a:gdLst>
                <a:gd name="T0" fmla="*/ 0 w 33"/>
                <a:gd name="T1" fmla="*/ 33 h 33"/>
                <a:gd name="T2" fmla="*/ 2 w 33"/>
                <a:gd name="T3" fmla="*/ 0 h 33"/>
                <a:gd name="T4" fmla="*/ 33 w 33"/>
                <a:gd name="T5" fmla="*/ 2 h 33"/>
                <a:gd name="T6" fmla="*/ 31 w 33"/>
                <a:gd name="T7" fmla="*/ 33 h 33"/>
                <a:gd name="T8" fmla="*/ 0 w 33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0" y="33"/>
                  </a:moveTo>
                  <a:lnTo>
                    <a:pt x="2" y="0"/>
                  </a:lnTo>
                  <a:lnTo>
                    <a:pt x="33" y="2"/>
                  </a:lnTo>
                  <a:lnTo>
                    <a:pt x="31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30" name="ïṧḷíḑé">
              <a:extLst>
                <a:ext uri="{FF2B5EF4-FFF2-40B4-BE49-F238E27FC236}">
                  <a16:creationId xmlns="" xmlns:a16="http://schemas.microsoft.com/office/drawing/2014/main" id="{072EDEB3-317B-4BB7-812B-2B8DFAD6DC5D}"/>
                </a:ext>
              </a:extLst>
            </p:cNvPr>
            <p:cNvSpPr/>
            <p:nvPr/>
          </p:nvSpPr>
          <p:spPr bwMode="auto">
            <a:xfrm>
              <a:off x="5008150" y="3321080"/>
              <a:ext cx="61083" cy="61083"/>
            </a:xfrm>
            <a:custGeom>
              <a:avLst/>
              <a:gdLst>
                <a:gd name="T0" fmla="*/ 10 w 42"/>
                <a:gd name="T1" fmla="*/ 9 h 42"/>
                <a:gd name="T2" fmla="*/ 33 w 42"/>
                <a:gd name="T3" fmla="*/ 11 h 42"/>
                <a:gd name="T4" fmla="*/ 31 w 42"/>
                <a:gd name="T5" fmla="*/ 34 h 42"/>
                <a:gd name="T6" fmla="*/ 8 w 42"/>
                <a:gd name="T7" fmla="*/ 34 h 42"/>
                <a:gd name="T8" fmla="*/ 10 w 42"/>
                <a:gd name="T9" fmla="*/ 9 h 42"/>
                <a:gd name="T10" fmla="*/ 2 w 42"/>
                <a:gd name="T11" fmla="*/ 0 h 42"/>
                <a:gd name="T12" fmla="*/ 0 w 42"/>
                <a:gd name="T13" fmla="*/ 40 h 42"/>
                <a:gd name="T14" fmla="*/ 39 w 42"/>
                <a:gd name="T15" fmla="*/ 42 h 42"/>
                <a:gd name="T16" fmla="*/ 42 w 42"/>
                <a:gd name="T17" fmla="*/ 2 h 42"/>
                <a:gd name="T18" fmla="*/ 2 w 42"/>
                <a:gd name="T19" fmla="*/ 0 h 42"/>
                <a:gd name="T20" fmla="*/ 2 w 42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2">
                  <a:moveTo>
                    <a:pt x="10" y="9"/>
                  </a:moveTo>
                  <a:lnTo>
                    <a:pt x="33" y="11"/>
                  </a:lnTo>
                  <a:lnTo>
                    <a:pt x="31" y="34"/>
                  </a:lnTo>
                  <a:lnTo>
                    <a:pt x="8" y="34"/>
                  </a:lnTo>
                  <a:lnTo>
                    <a:pt x="10" y="9"/>
                  </a:lnTo>
                  <a:close/>
                  <a:moveTo>
                    <a:pt x="2" y="0"/>
                  </a:moveTo>
                  <a:lnTo>
                    <a:pt x="0" y="40"/>
                  </a:lnTo>
                  <a:lnTo>
                    <a:pt x="39" y="42"/>
                  </a:lnTo>
                  <a:lnTo>
                    <a:pt x="4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31" name="îṧľiḑé">
              <a:extLst>
                <a:ext uri="{FF2B5EF4-FFF2-40B4-BE49-F238E27FC236}">
                  <a16:creationId xmlns="" xmlns:a16="http://schemas.microsoft.com/office/drawing/2014/main" id="{469491DB-65FB-4104-88CB-3540944CCD07}"/>
                </a:ext>
              </a:extLst>
            </p:cNvPr>
            <p:cNvSpPr/>
            <p:nvPr/>
          </p:nvSpPr>
          <p:spPr bwMode="auto">
            <a:xfrm>
              <a:off x="5008150" y="3321080"/>
              <a:ext cx="61083" cy="61083"/>
            </a:xfrm>
            <a:custGeom>
              <a:avLst/>
              <a:gdLst>
                <a:gd name="T0" fmla="*/ 10 w 42"/>
                <a:gd name="T1" fmla="*/ 9 h 42"/>
                <a:gd name="T2" fmla="*/ 33 w 42"/>
                <a:gd name="T3" fmla="*/ 11 h 42"/>
                <a:gd name="T4" fmla="*/ 31 w 42"/>
                <a:gd name="T5" fmla="*/ 34 h 42"/>
                <a:gd name="T6" fmla="*/ 8 w 42"/>
                <a:gd name="T7" fmla="*/ 34 h 42"/>
                <a:gd name="T8" fmla="*/ 10 w 42"/>
                <a:gd name="T9" fmla="*/ 9 h 42"/>
                <a:gd name="T10" fmla="*/ 2 w 42"/>
                <a:gd name="T11" fmla="*/ 0 h 42"/>
                <a:gd name="T12" fmla="*/ 0 w 42"/>
                <a:gd name="T13" fmla="*/ 40 h 42"/>
                <a:gd name="T14" fmla="*/ 39 w 42"/>
                <a:gd name="T15" fmla="*/ 42 h 42"/>
                <a:gd name="T16" fmla="*/ 42 w 42"/>
                <a:gd name="T17" fmla="*/ 2 h 42"/>
                <a:gd name="T18" fmla="*/ 2 w 42"/>
                <a:gd name="T19" fmla="*/ 0 h 42"/>
                <a:gd name="T20" fmla="*/ 2 w 42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2">
                  <a:moveTo>
                    <a:pt x="10" y="9"/>
                  </a:moveTo>
                  <a:lnTo>
                    <a:pt x="33" y="11"/>
                  </a:lnTo>
                  <a:lnTo>
                    <a:pt x="31" y="34"/>
                  </a:lnTo>
                  <a:lnTo>
                    <a:pt x="8" y="34"/>
                  </a:lnTo>
                  <a:lnTo>
                    <a:pt x="10" y="9"/>
                  </a:lnTo>
                  <a:moveTo>
                    <a:pt x="2" y="0"/>
                  </a:moveTo>
                  <a:lnTo>
                    <a:pt x="0" y="40"/>
                  </a:lnTo>
                  <a:lnTo>
                    <a:pt x="39" y="42"/>
                  </a:lnTo>
                  <a:lnTo>
                    <a:pt x="42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32" name="íṣ1ïde">
              <a:extLst>
                <a:ext uri="{FF2B5EF4-FFF2-40B4-BE49-F238E27FC236}">
                  <a16:creationId xmlns="" xmlns:a16="http://schemas.microsoft.com/office/drawing/2014/main" id="{852B32D4-510A-4D64-8367-607E03752C94}"/>
                </a:ext>
              </a:extLst>
            </p:cNvPr>
            <p:cNvSpPr/>
            <p:nvPr/>
          </p:nvSpPr>
          <p:spPr bwMode="auto">
            <a:xfrm>
              <a:off x="5016876" y="3270177"/>
              <a:ext cx="47994" cy="47994"/>
            </a:xfrm>
            <a:custGeom>
              <a:avLst/>
              <a:gdLst>
                <a:gd name="T0" fmla="*/ 0 w 33"/>
                <a:gd name="T1" fmla="*/ 31 h 33"/>
                <a:gd name="T2" fmla="*/ 2 w 33"/>
                <a:gd name="T3" fmla="*/ 0 h 33"/>
                <a:gd name="T4" fmla="*/ 33 w 33"/>
                <a:gd name="T5" fmla="*/ 2 h 33"/>
                <a:gd name="T6" fmla="*/ 31 w 33"/>
                <a:gd name="T7" fmla="*/ 33 h 33"/>
                <a:gd name="T8" fmla="*/ 0 w 33"/>
                <a:gd name="T9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0" y="31"/>
                  </a:moveTo>
                  <a:lnTo>
                    <a:pt x="2" y="0"/>
                  </a:lnTo>
                  <a:lnTo>
                    <a:pt x="33" y="2"/>
                  </a:lnTo>
                  <a:lnTo>
                    <a:pt x="31" y="33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33" name="ï$1îḍe">
              <a:extLst>
                <a:ext uri="{FF2B5EF4-FFF2-40B4-BE49-F238E27FC236}">
                  <a16:creationId xmlns="" xmlns:a16="http://schemas.microsoft.com/office/drawing/2014/main" id="{192C80C5-56B5-4C4A-9CD8-22FAF1387E6F}"/>
                </a:ext>
              </a:extLst>
            </p:cNvPr>
            <p:cNvSpPr/>
            <p:nvPr/>
          </p:nvSpPr>
          <p:spPr bwMode="auto">
            <a:xfrm>
              <a:off x="5011059" y="3264360"/>
              <a:ext cx="61083" cy="59629"/>
            </a:xfrm>
            <a:custGeom>
              <a:avLst/>
              <a:gdLst>
                <a:gd name="T0" fmla="*/ 10 w 42"/>
                <a:gd name="T1" fmla="*/ 8 h 41"/>
                <a:gd name="T2" fmla="*/ 33 w 42"/>
                <a:gd name="T3" fmla="*/ 10 h 41"/>
                <a:gd name="T4" fmla="*/ 31 w 42"/>
                <a:gd name="T5" fmla="*/ 33 h 41"/>
                <a:gd name="T6" fmla="*/ 8 w 42"/>
                <a:gd name="T7" fmla="*/ 31 h 41"/>
                <a:gd name="T8" fmla="*/ 10 w 42"/>
                <a:gd name="T9" fmla="*/ 8 h 41"/>
                <a:gd name="T10" fmla="*/ 2 w 42"/>
                <a:gd name="T11" fmla="*/ 0 h 41"/>
                <a:gd name="T12" fmla="*/ 0 w 42"/>
                <a:gd name="T13" fmla="*/ 39 h 41"/>
                <a:gd name="T14" fmla="*/ 40 w 42"/>
                <a:gd name="T15" fmla="*/ 41 h 41"/>
                <a:gd name="T16" fmla="*/ 42 w 42"/>
                <a:gd name="T17" fmla="*/ 2 h 41"/>
                <a:gd name="T18" fmla="*/ 2 w 42"/>
                <a:gd name="T19" fmla="*/ 0 h 41"/>
                <a:gd name="T20" fmla="*/ 2 w 42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1">
                  <a:moveTo>
                    <a:pt x="10" y="8"/>
                  </a:moveTo>
                  <a:lnTo>
                    <a:pt x="33" y="10"/>
                  </a:lnTo>
                  <a:lnTo>
                    <a:pt x="31" y="33"/>
                  </a:lnTo>
                  <a:lnTo>
                    <a:pt x="8" y="31"/>
                  </a:lnTo>
                  <a:lnTo>
                    <a:pt x="10" y="8"/>
                  </a:lnTo>
                  <a:close/>
                  <a:moveTo>
                    <a:pt x="2" y="0"/>
                  </a:moveTo>
                  <a:lnTo>
                    <a:pt x="0" y="39"/>
                  </a:lnTo>
                  <a:lnTo>
                    <a:pt x="40" y="41"/>
                  </a:lnTo>
                  <a:lnTo>
                    <a:pt x="4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34" name="îśḷïḓe">
              <a:extLst>
                <a:ext uri="{FF2B5EF4-FFF2-40B4-BE49-F238E27FC236}">
                  <a16:creationId xmlns="" xmlns:a16="http://schemas.microsoft.com/office/drawing/2014/main" id="{0EBEF45C-72E7-4A55-96C6-D5DFE2C7E73E}"/>
                </a:ext>
              </a:extLst>
            </p:cNvPr>
            <p:cNvSpPr/>
            <p:nvPr/>
          </p:nvSpPr>
          <p:spPr bwMode="auto">
            <a:xfrm>
              <a:off x="5011059" y="3264360"/>
              <a:ext cx="61083" cy="59629"/>
            </a:xfrm>
            <a:custGeom>
              <a:avLst/>
              <a:gdLst>
                <a:gd name="T0" fmla="*/ 10 w 42"/>
                <a:gd name="T1" fmla="*/ 8 h 41"/>
                <a:gd name="T2" fmla="*/ 33 w 42"/>
                <a:gd name="T3" fmla="*/ 10 h 41"/>
                <a:gd name="T4" fmla="*/ 31 w 42"/>
                <a:gd name="T5" fmla="*/ 33 h 41"/>
                <a:gd name="T6" fmla="*/ 8 w 42"/>
                <a:gd name="T7" fmla="*/ 31 h 41"/>
                <a:gd name="T8" fmla="*/ 10 w 42"/>
                <a:gd name="T9" fmla="*/ 8 h 41"/>
                <a:gd name="T10" fmla="*/ 2 w 42"/>
                <a:gd name="T11" fmla="*/ 0 h 41"/>
                <a:gd name="T12" fmla="*/ 0 w 42"/>
                <a:gd name="T13" fmla="*/ 39 h 41"/>
                <a:gd name="T14" fmla="*/ 40 w 42"/>
                <a:gd name="T15" fmla="*/ 41 h 41"/>
                <a:gd name="T16" fmla="*/ 42 w 42"/>
                <a:gd name="T17" fmla="*/ 2 h 41"/>
                <a:gd name="T18" fmla="*/ 2 w 42"/>
                <a:gd name="T19" fmla="*/ 0 h 41"/>
                <a:gd name="T20" fmla="*/ 2 w 42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1">
                  <a:moveTo>
                    <a:pt x="10" y="8"/>
                  </a:moveTo>
                  <a:lnTo>
                    <a:pt x="33" y="10"/>
                  </a:lnTo>
                  <a:lnTo>
                    <a:pt x="31" y="33"/>
                  </a:lnTo>
                  <a:lnTo>
                    <a:pt x="8" y="31"/>
                  </a:lnTo>
                  <a:lnTo>
                    <a:pt x="10" y="8"/>
                  </a:lnTo>
                  <a:moveTo>
                    <a:pt x="2" y="0"/>
                  </a:moveTo>
                  <a:lnTo>
                    <a:pt x="0" y="39"/>
                  </a:lnTo>
                  <a:lnTo>
                    <a:pt x="40" y="41"/>
                  </a:lnTo>
                  <a:lnTo>
                    <a:pt x="42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35" name="ïṡḷiḋê">
              <a:extLst>
                <a:ext uri="{FF2B5EF4-FFF2-40B4-BE49-F238E27FC236}">
                  <a16:creationId xmlns="" xmlns:a16="http://schemas.microsoft.com/office/drawing/2014/main" id="{664816FA-2E92-4A9D-948C-7F6D302943C5}"/>
                </a:ext>
              </a:extLst>
            </p:cNvPr>
            <p:cNvSpPr/>
            <p:nvPr/>
          </p:nvSpPr>
          <p:spPr bwMode="auto">
            <a:xfrm>
              <a:off x="5019785" y="3213458"/>
              <a:ext cx="49448" cy="47994"/>
            </a:xfrm>
            <a:custGeom>
              <a:avLst/>
              <a:gdLst>
                <a:gd name="T0" fmla="*/ 0 w 34"/>
                <a:gd name="T1" fmla="*/ 31 h 33"/>
                <a:gd name="T2" fmla="*/ 2 w 34"/>
                <a:gd name="T3" fmla="*/ 0 h 33"/>
                <a:gd name="T4" fmla="*/ 34 w 34"/>
                <a:gd name="T5" fmla="*/ 2 h 33"/>
                <a:gd name="T6" fmla="*/ 31 w 34"/>
                <a:gd name="T7" fmla="*/ 33 h 33"/>
                <a:gd name="T8" fmla="*/ 0 w 34"/>
                <a:gd name="T9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3">
                  <a:moveTo>
                    <a:pt x="0" y="31"/>
                  </a:moveTo>
                  <a:lnTo>
                    <a:pt x="2" y="0"/>
                  </a:lnTo>
                  <a:lnTo>
                    <a:pt x="34" y="2"/>
                  </a:lnTo>
                  <a:lnTo>
                    <a:pt x="31" y="33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36" name="íśḻîďé">
              <a:extLst>
                <a:ext uri="{FF2B5EF4-FFF2-40B4-BE49-F238E27FC236}">
                  <a16:creationId xmlns="" xmlns:a16="http://schemas.microsoft.com/office/drawing/2014/main" id="{E36E31E8-20A3-4414-A190-3B835D5F78CC}"/>
                </a:ext>
              </a:extLst>
            </p:cNvPr>
            <p:cNvSpPr/>
            <p:nvPr/>
          </p:nvSpPr>
          <p:spPr bwMode="auto">
            <a:xfrm>
              <a:off x="5013968" y="3206186"/>
              <a:ext cx="61083" cy="61083"/>
            </a:xfrm>
            <a:custGeom>
              <a:avLst/>
              <a:gdLst>
                <a:gd name="T0" fmla="*/ 8 w 42"/>
                <a:gd name="T1" fmla="*/ 9 h 42"/>
                <a:gd name="T2" fmla="*/ 33 w 42"/>
                <a:gd name="T3" fmla="*/ 11 h 42"/>
                <a:gd name="T4" fmla="*/ 31 w 42"/>
                <a:gd name="T5" fmla="*/ 34 h 42"/>
                <a:gd name="T6" fmla="*/ 8 w 42"/>
                <a:gd name="T7" fmla="*/ 32 h 42"/>
                <a:gd name="T8" fmla="*/ 8 w 42"/>
                <a:gd name="T9" fmla="*/ 9 h 42"/>
                <a:gd name="T10" fmla="*/ 2 w 42"/>
                <a:gd name="T11" fmla="*/ 0 h 42"/>
                <a:gd name="T12" fmla="*/ 0 w 42"/>
                <a:gd name="T13" fmla="*/ 40 h 42"/>
                <a:gd name="T14" fmla="*/ 40 w 42"/>
                <a:gd name="T15" fmla="*/ 42 h 42"/>
                <a:gd name="T16" fmla="*/ 42 w 42"/>
                <a:gd name="T17" fmla="*/ 3 h 42"/>
                <a:gd name="T18" fmla="*/ 2 w 42"/>
                <a:gd name="T19" fmla="*/ 0 h 42"/>
                <a:gd name="T20" fmla="*/ 2 w 42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2">
                  <a:moveTo>
                    <a:pt x="8" y="9"/>
                  </a:moveTo>
                  <a:lnTo>
                    <a:pt x="33" y="11"/>
                  </a:lnTo>
                  <a:lnTo>
                    <a:pt x="31" y="34"/>
                  </a:lnTo>
                  <a:lnTo>
                    <a:pt x="8" y="32"/>
                  </a:lnTo>
                  <a:lnTo>
                    <a:pt x="8" y="9"/>
                  </a:lnTo>
                  <a:close/>
                  <a:moveTo>
                    <a:pt x="2" y="0"/>
                  </a:moveTo>
                  <a:lnTo>
                    <a:pt x="0" y="40"/>
                  </a:lnTo>
                  <a:lnTo>
                    <a:pt x="40" y="42"/>
                  </a:lnTo>
                  <a:lnTo>
                    <a:pt x="42" y="3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37" name="iṥľídé">
              <a:extLst>
                <a:ext uri="{FF2B5EF4-FFF2-40B4-BE49-F238E27FC236}">
                  <a16:creationId xmlns="" xmlns:a16="http://schemas.microsoft.com/office/drawing/2014/main" id="{6D3047C8-9EEB-4D68-9E7C-E54CAB31FDF2}"/>
                </a:ext>
              </a:extLst>
            </p:cNvPr>
            <p:cNvSpPr/>
            <p:nvPr/>
          </p:nvSpPr>
          <p:spPr bwMode="auto">
            <a:xfrm>
              <a:off x="5013968" y="3206186"/>
              <a:ext cx="61083" cy="61083"/>
            </a:xfrm>
            <a:custGeom>
              <a:avLst/>
              <a:gdLst>
                <a:gd name="T0" fmla="*/ 8 w 42"/>
                <a:gd name="T1" fmla="*/ 9 h 42"/>
                <a:gd name="T2" fmla="*/ 33 w 42"/>
                <a:gd name="T3" fmla="*/ 11 h 42"/>
                <a:gd name="T4" fmla="*/ 31 w 42"/>
                <a:gd name="T5" fmla="*/ 34 h 42"/>
                <a:gd name="T6" fmla="*/ 8 w 42"/>
                <a:gd name="T7" fmla="*/ 32 h 42"/>
                <a:gd name="T8" fmla="*/ 8 w 42"/>
                <a:gd name="T9" fmla="*/ 9 h 42"/>
                <a:gd name="T10" fmla="*/ 2 w 42"/>
                <a:gd name="T11" fmla="*/ 0 h 42"/>
                <a:gd name="T12" fmla="*/ 0 w 42"/>
                <a:gd name="T13" fmla="*/ 40 h 42"/>
                <a:gd name="T14" fmla="*/ 40 w 42"/>
                <a:gd name="T15" fmla="*/ 42 h 42"/>
                <a:gd name="T16" fmla="*/ 42 w 42"/>
                <a:gd name="T17" fmla="*/ 3 h 42"/>
                <a:gd name="T18" fmla="*/ 2 w 42"/>
                <a:gd name="T19" fmla="*/ 0 h 42"/>
                <a:gd name="T20" fmla="*/ 2 w 42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2">
                  <a:moveTo>
                    <a:pt x="8" y="9"/>
                  </a:moveTo>
                  <a:lnTo>
                    <a:pt x="33" y="11"/>
                  </a:lnTo>
                  <a:lnTo>
                    <a:pt x="31" y="34"/>
                  </a:lnTo>
                  <a:lnTo>
                    <a:pt x="8" y="32"/>
                  </a:lnTo>
                  <a:lnTo>
                    <a:pt x="8" y="9"/>
                  </a:lnTo>
                  <a:moveTo>
                    <a:pt x="2" y="0"/>
                  </a:moveTo>
                  <a:lnTo>
                    <a:pt x="0" y="40"/>
                  </a:lnTo>
                  <a:lnTo>
                    <a:pt x="40" y="42"/>
                  </a:lnTo>
                  <a:lnTo>
                    <a:pt x="42" y="3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38" name="iSļiḍê">
              <a:extLst>
                <a:ext uri="{FF2B5EF4-FFF2-40B4-BE49-F238E27FC236}">
                  <a16:creationId xmlns="" xmlns:a16="http://schemas.microsoft.com/office/drawing/2014/main" id="{D0F5DB5C-E0B3-492B-A872-40B5AF441FDD}"/>
                </a:ext>
              </a:extLst>
            </p:cNvPr>
            <p:cNvSpPr/>
            <p:nvPr/>
          </p:nvSpPr>
          <p:spPr bwMode="auto">
            <a:xfrm>
              <a:off x="5022694" y="3155284"/>
              <a:ext cx="49448" cy="47994"/>
            </a:xfrm>
            <a:custGeom>
              <a:avLst/>
              <a:gdLst>
                <a:gd name="T0" fmla="*/ 0 w 34"/>
                <a:gd name="T1" fmla="*/ 31 h 33"/>
                <a:gd name="T2" fmla="*/ 0 w 34"/>
                <a:gd name="T3" fmla="*/ 0 h 33"/>
                <a:gd name="T4" fmla="*/ 34 w 34"/>
                <a:gd name="T5" fmla="*/ 2 h 33"/>
                <a:gd name="T6" fmla="*/ 32 w 34"/>
                <a:gd name="T7" fmla="*/ 33 h 33"/>
                <a:gd name="T8" fmla="*/ 0 w 34"/>
                <a:gd name="T9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3">
                  <a:moveTo>
                    <a:pt x="0" y="31"/>
                  </a:moveTo>
                  <a:lnTo>
                    <a:pt x="0" y="0"/>
                  </a:lnTo>
                  <a:lnTo>
                    <a:pt x="34" y="2"/>
                  </a:lnTo>
                  <a:lnTo>
                    <a:pt x="32" y="33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39" name="ísľîḓe">
              <a:extLst>
                <a:ext uri="{FF2B5EF4-FFF2-40B4-BE49-F238E27FC236}">
                  <a16:creationId xmlns="" xmlns:a16="http://schemas.microsoft.com/office/drawing/2014/main" id="{51568869-3F99-4A5A-8439-E7F93DFEBE39}"/>
                </a:ext>
              </a:extLst>
            </p:cNvPr>
            <p:cNvSpPr/>
            <p:nvPr/>
          </p:nvSpPr>
          <p:spPr bwMode="auto">
            <a:xfrm>
              <a:off x="5016876" y="3149467"/>
              <a:ext cx="61083" cy="61083"/>
            </a:xfrm>
            <a:custGeom>
              <a:avLst/>
              <a:gdLst>
                <a:gd name="T0" fmla="*/ 9 w 42"/>
                <a:gd name="T1" fmla="*/ 8 h 42"/>
                <a:gd name="T2" fmla="*/ 33 w 42"/>
                <a:gd name="T3" fmla="*/ 10 h 42"/>
                <a:gd name="T4" fmla="*/ 31 w 42"/>
                <a:gd name="T5" fmla="*/ 33 h 42"/>
                <a:gd name="T6" fmla="*/ 9 w 42"/>
                <a:gd name="T7" fmla="*/ 31 h 42"/>
                <a:gd name="T8" fmla="*/ 9 w 42"/>
                <a:gd name="T9" fmla="*/ 8 h 42"/>
                <a:gd name="T10" fmla="*/ 2 w 42"/>
                <a:gd name="T11" fmla="*/ 0 h 42"/>
                <a:gd name="T12" fmla="*/ 0 w 42"/>
                <a:gd name="T13" fmla="*/ 39 h 42"/>
                <a:gd name="T14" fmla="*/ 40 w 42"/>
                <a:gd name="T15" fmla="*/ 42 h 42"/>
                <a:gd name="T16" fmla="*/ 42 w 42"/>
                <a:gd name="T17" fmla="*/ 2 h 42"/>
                <a:gd name="T18" fmla="*/ 2 w 42"/>
                <a:gd name="T19" fmla="*/ 0 h 42"/>
                <a:gd name="T20" fmla="*/ 2 w 42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2">
                  <a:moveTo>
                    <a:pt x="9" y="8"/>
                  </a:moveTo>
                  <a:lnTo>
                    <a:pt x="33" y="10"/>
                  </a:lnTo>
                  <a:lnTo>
                    <a:pt x="31" y="33"/>
                  </a:lnTo>
                  <a:lnTo>
                    <a:pt x="9" y="31"/>
                  </a:lnTo>
                  <a:lnTo>
                    <a:pt x="9" y="8"/>
                  </a:lnTo>
                  <a:close/>
                  <a:moveTo>
                    <a:pt x="2" y="0"/>
                  </a:moveTo>
                  <a:lnTo>
                    <a:pt x="0" y="39"/>
                  </a:lnTo>
                  <a:lnTo>
                    <a:pt x="40" y="42"/>
                  </a:lnTo>
                  <a:lnTo>
                    <a:pt x="4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40" name="iŝ1íḋe">
              <a:extLst>
                <a:ext uri="{FF2B5EF4-FFF2-40B4-BE49-F238E27FC236}">
                  <a16:creationId xmlns="" xmlns:a16="http://schemas.microsoft.com/office/drawing/2014/main" id="{966E966D-10B7-41DE-8C41-AD2623B264AD}"/>
                </a:ext>
              </a:extLst>
            </p:cNvPr>
            <p:cNvSpPr/>
            <p:nvPr/>
          </p:nvSpPr>
          <p:spPr bwMode="auto">
            <a:xfrm>
              <a:off x="5016876" y="3149467"/>
              <a:ext cx="61083" cy="61083"/>
            </a:xfrm>
            <a:custGeom>
              <a:avLst/>
              <a:gdLst>
                <a:gd name="T0" fmla="*/ 9 w 42"/>
                <a:gd name="T1" fmla="*/ 8 h 42"/>
                <a:gd name="T2" fmla="*/ 33 w 42"/>
                <a:gd name="T3" fmla="*/ 10 h 42"/>
                <a:gd name="T4" fmla="*/ 31 w 42"/>
                <a:gd name="T5" fmla="*/ 33 h 42"/>
                <a:gd name="T6" fmla="*/ 9 w 42"/>
                <a:gd name="T7" fmla="*/ 31 h 42"/>
                <a:gd name="T8" fmla="*/ 9 w 42"/>
                <a:gd name="T9" fmla="*/ 8 h 42"/>
                <a:gd name="T10" fmla="*/ 2 w 42"/>
                <a:gd name="T11" fmla="*/ 0 h 42"/>
                <a:gd name="T12" fmla="*/ 0 w 42"/>
                <a:gd name="T13" fmla="*/ 39 h 42"/>
                <a:gd name="T14" fmla="*/ 40 w 42"/>
                <a:gd name="T15" fmla="*/ 42 h 42"/>
                <a:gd name="T16" fmla="*/ 42 w 42"/>
                <a:gd name="T17" fmla="*/ 2 h 42"/>
                <a:gd name="T18" fmla="*/ 2 w 42"/>
                <a:gd name="T19" fmla="*/ 0 h 42"/>
                <a:gd name="T20" fmla="*/ 2 w 42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2">
                  <a:moveTo>
                    <a:pt x="9" y="8"/>
                  </a:moveTo>
                  <a:lnTo>
                    <a:pt x="33" y="10"/>
                  </a:lnTo>
                  <a:lnTo>
                    <a:pt x="31" y="33"/>
                  </a:lnTo>
                  <a:lnTo>
                    <a:pt x="9" y="31"/>
                  </a:lnTo>
                  <a:lnTo>
                    <a:pt x="9" y="8"/>
                  </a:lnTo>
                  <a:moveTo>
                    <a:pt x="2" y="0"/>
                  </a:moveTo>
                  <a:lnTo>
                    <a:pt x="0" y="39"/>
                  </a:lnTo>
                  <a:lnTo>
                    <a:pt x="40" y="42"/>
                  </a:lnTo>
                  <a:lnTo>
                    <a:pt x="42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41" name="ïSliḑé">
              <a:extLst>
                <a:ext uri="{FF2B5EF4-FFF2-40B4-BE49-F238E27FC236}">
                  <a16:creationId xmlns="" xmlns:a16="http://schemas.microsoft.com/office/drawing/2014/main" id="{EB9F0D57-B9A6-486D-8573-310C73F0A6E7}"/>
                </a:ext>
              </a:extLst>
            </p:cNvPr>
            <p:cNvSpPr/>
            <p:nvPr/>
          </p:nvSpPr>
          <p:spPr bwMode="auto">
            <a:xfrm>
              <a:off x="5025602" y="3098565"/>
              <a:ext cx="49448" cy="47994"/>
            </a:xfrm>
            <a:custGeom>
              <a:avLst/>
              <a:gdLst>
                <a:gd name="T0" fmla="*/ 0 w 34"/>
                <a:gd name="T1" fmla="*/ 31 h 33"/>
                <a:gd name="T2" fmla="*/ 0 w 34"/>
                <a:gd name="T3" fmla="*/ 0 h 33"/>
                <a:gd name="T4" fmla="*/ 34 w 34"/>
                <a:gd name="T5" fmla="*/ 2 h 33"/>
                <a:gd name="T6" fmla="*/ 32 w 34"/>
                <a:gd name="T7" fmla="*/ 33 h 33"/>
                <a:gd name="T8" fmla="*/ 0 w 34"/>
                <a:gd name="T9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3">
                  <a:moveTo>
                    <a:pt x="0" y="31"/>
                  </a:moveTo>
                  <a:lnTo>
                    <a:pt x="0" y="0"/>
                  </a:lnTo>
                  <a:lnTo>
                    <a:pt x="34" y="2"/>
                  </a:lnTo>
                  <a:lnTo>
                    <a:pt x="32" y="33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42" name="iṡlíḍê">
              <a:extLst>
                <a:ext uri="{FF2B5EF4-FFF2-40B4-BE49-F238E27FC236}">
                  <a16:creationId xmlns="" xmlns:a16="http://schemas.microsoft.com/office/drawing/2014/main" id="{6A350456-FE72-472A-8644-E61C4AAC1AFC}"/>
                </a:ext>
              </a:extLst>
            </p:cNvPr>
            <p:cNvSpPr/>
            <p:nvPr/>
          </p:nvSpPr>
          <p:spPr bwMode="auto">
            <a:xfrm>
              <a:off x="5019785" y="3092747"/>
              <a:ext cx="61083" cy="59629"/>
            </a:xfrm>
            <a:custGeom>
              <a:avLst/>
              <a:gdLst>
                <a:gd name="T0" fmla="*/ 9 w 42"/>
                <a:gd name="T1" fmla="*/ 8 h 41"/>
                <a:gd name="T2" fmla="*/ 31 w 42"/>
                <a:gd name="T3" fmla="*/ 10 h 41"/>
                <a:gd name="T4" fmla="*/ 31 w 42"/>
                <a:gd name="T5" fmla="*/ 33 h 41"/>
                <a:gd name="T6" fmla="*/ 9 w 42"/>
                <a:gd name="T7" fmla="*/ 31 h 41"/>
                <a:gd name="T8" fmla="*/ 9 w 42"/>
                <a:gd name="T9" fmla="*/ 8 h 41"/>
                <a:gd name="T10" fmla="*/ 2 w 42"/>
                <a:gd name="T11" fmla="*/ 0 h 41"/>
                <a:gd name="T12" fmla="*/ 0 w 42"/>
                <a:gd name="T13" fmla="*/ 39 h 41"/>
                <a:gd name="T14" fmla="*/ 40 w 42"/>
                <a:gd name="T15" fmla="*/ 41 h 41"/>
                <a:gd name="T16" fmla="*/ 42 w 42"/>
                <a:gd name="T17" fmla="*/ 2 h 41"/>
                <a:gd name="T18" fmla="*/ 2 w 42"/>
                <a:gd name="T19" fmla="*/ 0 h 41"/>
                <a:gd name="T20" fmla="*/ 2 w 42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1">
                  <a:moveTo>
                    <a:pt x="9" y="8"/>
                  </a:moveTo>
                  <a:lnTo>
                    <a:pt x="31" y="10"/>
                  </a:lnTo>
                  <a:lnTo>
                    <a:pt x="31" y="33"/>
                  </a:lnTo>
                  <a:lnTo>
                    <a:pt x="9" y="31"/>
                  </a:lnTo>
                  <a:lnTo>
                    <a:pt x="9" y="8"/>
                  </a:lnTo>
                  <a:close/>
                  <a:moveTo>
                    <a:pt x="2" y="0"/>
                  </a:moveTo>
                  <a:lnTo>
                    <a:pt x="0" y="39"/>
                  </a:lnTo>
                  <a:lnTo>
                    <a:pt x="40" y="41"/>
                  </a:lnTo>
                  <a:lnTo>
                    <a:pt x="4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43" name="îṩlïďé">
              <a:extLst>
                <a:ext uri="{FF2B5EF4-FFF2-40B4-BE49-F238E27FC236}">
                  <a16:creationId xmlns="" xmlns:a16="http://schemas.microsoft.com/office/drawing/2014/main" id="{D212EE6C-1809-428B-B725-F7F005F099DB}"/>
                </a:ext>
              </a:extLst>
            </p:cNvPr>
            <p:cNvSpPr/>
            <p:nvPr/>
          </p:nvSpPr>
          <p:spPr bwMode="auto">
            <a:xfrm>
              <a:off x="5019785" y="3092747"/>
              <a:ext cx="61083" cy="59629"/>
            </a:xfrm>
            <a:custGeom>
              <a:avLst/>
              <a:gdLst>
                <a:gd name="T0" fmla="*/ 9 w 42"/>
                <a:gd name="T1" fmla="*/ 8 h 41"/>
                <a:gd name="T2" fmla="*/ 31 w 42"/>
                <a:gd name="T3" fmla="*/ 10 h 41"/>
                <a:gd name="T4" fmla="*/ 31 w 42"/>
                <a:gd name="T5" fmla="*/ 33 h 41"/>
                <a:gd name="T6" fmla="*/ 9 w 42"/>
                <a:gd name="T7" fmla="*/ 31 h 41"/>
                <a:gd name="T8" fmla="*/ 9 w 42"/>
                <a:gd name="T9" fmla="*/ 8 h 41"/>
                <a:gd name="T10" fmla="*/ 2 w 42"/>
                <a:gd name="T11" fmla="*/ 0 h 41"/>
                <a:gd name="T12" fmla="*/ 0 w 42"/>
                <a:gd name="T13" fmla="*/ 39 h 41"/>
                <a:gd name="T14" fmla="*/ 40 w 42"/>
                <a:gd name="T15" fmla="*/ 41 h 41"/>
                <a:gd name="T16" fmla="*/ 42 w 42"/>
                <a:gd name="T17" fmla="*/ 2 h 41"/>
                <a:gd name="T18" fmla="*/ 2 w 42"/>
                <a:gd name="T19" fmla="*/ 0 h 41"/>
                <a:gd name="T20" fmla="*/ 2 w 42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1">
                  <a:moveTo>
                    <a:pt x="9" y="8"/>
                  </a:moveTo>
                  <a:lnTo>
                    <a:pt x="31" y="10"/>
                  </a:lnTo>
                  <a:lnTo>
                    <a:pt x="31" y="33"/>
                  </a:lnTo>
                  <a:lnTo>
                    <a:pt x="9" y="31"/>
                  </a:lnTo>
                  <a:lnTo>
                    <a:pt x="9" y="8"/>
                  </a:lnTo>
                  <a:moveTo>
                    <a:pt x="2" y="0"/>
                  </a:moveTo>
                  <a:lnTo>
                    <a:pt x="0" y="39"/>
                  </a:lnTo>
                  <a:lnTo>
                    <a:pt x="40" y="41"/>
                  </a:lnTo>
                  <a:lnTo>
                    <a:pt x="42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44" name="îṧḻïďe">
              <a:extLst>
                <a:ext uri="{FF2B5EF4-FFF2-40B4-BE49-F238E27FC236}">
                  <a16:creationId xmlns="" xmlns:a16="http://schemas.microsoft.com/office/drawing/2014/main" id="{A3D718F4-AF69-4329-932A-C3C188F7E6A8}"/>
                </a:ext>
              </a:extLst>
            </p:cNvPr>
            <p:cNvSpPr/>
            <p:nvPr/>
          </p:nvSpPr>
          <p:spPr bwMode="auto">
            <a:xfrm>
              <a:off x="4968882" y="3037482"/>
              <a:ext cx="106168" cy="52356"/>
            </a:xfrm>
            <a:custGeom>
              <a:avLst/>
              <a:gdLst>
                <a:gd name="T0" fmla="*/ 0 w 73"/>
                <a:gd name="T1" fmla="*/ 31 h 36"/>
                <a:gd name="T2" fmla="*/ 2 w 73"/>
                <a:gd name="T3" fmla="*/ 0 h 36"/>
                <a:gd name="T4" fmla="*/ 73 w 73"/>
                <a:gd name="T5" fmla="*/ 2 h 36"/>
                <a:gd name="T6" fmla="*/ 73 w 73"/>
                <a:gd name="T7" fmla="*/ 36 h 36"/>
                <a:gd name="T8" fmla="*/ 0 w 73"/>
                <a:gd name="T9" fmla="*/ 3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36">
                  <a:moveTo>
                    <a:pt x="0" y="31"/>
                  </a:moveTo>
                  <a:lnTo>
                    <a:pt x="2" y="0"/>
                  </a:lnTo>
                  <a:lnTo>
                    <a:pt x="73" y="2"/>
                  </a:lnTo>
                  <a:lnTo>
                    <a:pt x="73" y="36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45" name="íŝļîḑe">
              <a:extLst>
                <a:ext uri="{FF2B5EF4-FFF2-40B4-BE49-F238E27FC236}">
                  <a16:creationId xmlns="" xmlns:a16="http://schemas.microsoft.com/office/drawing/2014/main" id="{847ADCA0-A461-425F-B3B4-4082C2687B9C}"/>
                </a:ext>
              </a:extLst>
            </p:cNvPr>
            <p:cNvSpPr/>
            <p:nvPr/>
          </p:nvSpPr>
          <p:spPr bwMode="auto">
            <a:xfrm>
              <a:off x="4963065" y="3031665"/>
              <a:ext cx="120711" cy="63991"/>
            </a:xfrm>
            <a:custGeom>
              <a:avLst/>
              <a:gdLst>
                <a:gd name="T0" fmla="*/ 10 w 83"/>
                <a:gd name="T1" fmla="*/ 8 h 44"/>
                <a:gd name="T2" fmla="*/ 41 w 83"/>
                <a:gd name="T3" fmla="*/ 10 h 44"/>
                <a:gd name="T4" fmla="*/ 73 w 83"/>
                <a:gd name="T5" fmla="*/ 10 h 44"/>
                <a:gd name="T6" fmla="*/ 73 w 83"/>
                <a:gd name="T7" fmla="*/ 35 h 44"/>
                <a:gd name="T8" fmla="*/ 41 w 83"/>
                <a:gd name="T9" fmla="*/ 33 h 44"/>
                <a:gd name="T10" fmla="*/ 10 w 83"/>
                <a:gd name="T11" fmla="*/ 31 h 44"/>
                <a:gd name="T12" fmla="*/ 10 w 83"/>
                <a:gd name="T13" fmla="*/ 8 h 44"/>
                <a:gd name="T14" fmla="*/ 2 w 83"/>
                <a:gd name="T15" fmla="*/ 0 h 44"/>
                <a:gd name="T16" fmla="*/ 0 w 83"/>
                <a:gd name="T17" fmla="*/ 40 h 44"/>
                <a:gd name="T18" fmla="*/ 41 w 83"/>
                <a:gd name="T19" fmla="*/ 42 h 44"/>
                <a:gd name="T20" fmla="*/ 81 w 83"/>
                <a:gd name="T21" fmla="*/ 44 h 44"/>
                <a:gd name="T22" fmla="*/ 83 w 83"/>
                <a:gd name="T23" fmla="*/ 4 h 44"/>
                <a:gd name="T24" fmla="*/ 41 w 83"/>
                <a:gd name="T25" fmla="*/ 2 h 44"/>
                <a:gd name="T26" fmla="*/ 2 w 83"/>
                <a:gd name="T27" fmla="*/ 0 h 44"/>
                <a:gd name="T28" fmla="*/ 2 w 83"/>
                <a:gd name="T2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3" h="44">
                  <a:moveTo>
                    <a:pt x="10" y="8"/>
                  </a:moveTo>
                  <a:lnTo>
                    <a:pt x="41" y="10"/>
                  </a:lnTo>
                  <a:lnTo>
                    <a:pt x="73" y="10"/>
                  </a:lnTo>
                  <a:lnTo>
                    <a:pt x="73" y="35"/>
                  </a:lnTo>
                  <a:lnTo>
                    <a:pt x="41" y="33"/>
                  </a:lnTo>
                  <a:lnTo>
                    <a:pt x="10" y="31"/>
                  </a:lnTo>
                  <a:lnTo>
                    <a:pt x="10" y="8"/>
                  </a:lnTo>
                  <a:close/>
                  <a:moveTo>
                    <a:pt x="2" y="0"/>
                  </a:moveTo>
                  <a:lnTo>
                    <a:pt x="0" y="40"/>
                  </a:lnTo>
                  <a:lnTo>
                    <a:pt x="41" y="42"/>
                  </a:lnTo>
                  <a:lnTo>
                    <a:pt x="81" y="44"/>
                  </a:lnTo>
                  <a:lnTo>
                    <a:pt x="83" y="4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46" name="îšliḋe">
              <a:extLst>
                <a:ext uri="{FF2B5EF4-FFF2-40B4-BE49-F238E27FC236}">
                  <a16:creationId xmlns="" xmlns:a16="http://schemas.microsoft.com/office/drawing/2014/main" id="{1563F0D8-B845-4EA0-9BFE-A09C268ED5B4}"/>
                </a:ext>
              </a:extLst>
            </p:cNvPr>
            <p:cNvSpPr/>
            <p:nvPr/>
          </p:nvSpPr>
          <p:spPr bwMode="auto">
            <a:xfrm>
              <a:off x="4963065" y="3031665"/>
              <a:ext cx="120711" cy="63991"/>
            </a:xfrm>
            <a:custGeom>
              <a:avLst/>
              <a:gdLst>
                <a:gd name="T0" fmla="*/ 10 w 83"/>
                <a:gd name="T1" fmla="*/ 8 h 44"/>
                <a:gd name="T2" fmla="*/ 41 w 83"/>
                <a:gd name="T3" fmla="*/ 10 h 44"/>
                <a:gd name="T4" fmla="*/ 73 w 83"/>
                <a:gd name="T5" fmla="*/ 10 h 44"/>
                <a:gd name="T6" fmla="*/ 73 w 83"/>
                <a:gd name="T7" fmla="*/ 35 h 44"/>
                <a:gd name="T8" fmla="*/ 41 w 83"/>
                <a:gd name="T9" fmla="*/ 33 h 44"/>
                <a:gd name="T10" fmla="*/ 10 w 83"/>
                <a:gd name="T11" fmla="*/ 31 h 44"/>
                <a:gd name="T12" fmla="*/ 10 w 83"/>
                <a:gd name="T13" fmla="*/ 8 h 44"/>
                <a:gd name="T14" fmla="*/ 2 w 83"/>
                <a:gd name="T15" fmla="*/ 0 h 44"/>
                <a:gd name="T16" fmla="*/ 0 w 83"/>
                <a:gd name="T17" fmla="*/ 40 h 44"/>
                <a:gd name="T18" fmla="*/ 41 w 83"/>
                <a:gd name="T19" fmla="*/ 42 h 44"/>
                <a:gd name="T20" fmla="*/ 81 w 83"/>
                <a:gd name="T21" fmla="*/ 44 h 44"/>
                <a:gd name="T22" fmla="*/ 83 w 83"/>
                <a:gd name="T23" fmla="*/ 4 h 44"/>
                <a:gd name="T24" fmla="*/ 41 w 83"/>
                <a:gd name="T25" fmla="*/ 2 h 44"/>
                <a:gd name="T26" fmla="*/ 2 w 83"/>
                <a:gd name="T27" fmla="*/ 0 h 44"/>
                <a:gd name="T28" fmla="*/ 2 w 83"/>
                <a:gd name="T2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3" h="44">
                  <a:moveTo>
                    <a:pt x="10" y="8"/>
                  </a:moveTo>
                  <a:lnTo>
                    <a:pt x="41" y="10"/>
                  </a:lnTo>
                  <a:lnTo>
                    <a:pt x="73" y="10"/>
                  </a:lnTo>
                  <a:lnTo>
                    <a:pt x="73" y="35"/>
                  </a:lnTo>
                  <a:lnTo>
                    <a:pt x="41" y="33"/>
                  </a:lnTo>
                  <a:lnTo>
                    <a:pt x="10" y="31"/>
                  </a:lnTo>
                  <a:lnTo>
                    <a:pt x="10" y="8"/>
                  </a:lnTo>
                  <a:moveTo>
                    <a:pt x="2" y="0"/>
                  </a:moveTo>
                  <a:lnTo>
                    <a:pt x="0" y="40"/>
                  </a:lnTo>
                  <a:lnTo>
                    <a:pt x="41" y="42"/>
                  </a:lnTo>
                  <a:lnTo>
                    <a:pt x="81" y="44"/>
                  </a:lnTo>
                  <a:lnTo>
                    <a:pt x="83" y="4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47" name="íṧľïďe">
              <a:extLst>
                <a:ext uri="{FF2B5EF4-FFF2-40B4-BE49-F238E27FC236}">
                  <a16:creationId xmlns="" xmlns:a16="http://schemas.microsoft.com/office/drawing/2014/main" id="{BDE40567-D5D9-4AE5-8564-1619CCC57C10}"/>
                </a:ext>
              </a:extLst>
            </p:cNvPr>
            <p:cNvSpPr/>
            <p:nvPr/>
          </p:nvSpPr>
          <p:spPr bwMode="auto">
            <a:xfrm>
              <a:off x="5032874" y="2983672"/>
              <a:ext cx="45085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48" name="îṧļîďe">
              <a:extLst>
                <a:ext uri="{FF2B5EF4-FFF2-40B4-BE49-F238E27FC236}">
                  <a16:creationId xmlns="" xmlns:a16="http://schemas.microsoft.com/office/drawing/2014/main" id="{9C257EC5-6732-4B60-8019-ABF9A031C3AB}"/>
                </a:ext>
              </a:extLst>
            </p:cNvPr>
            <p:cNvSpPr/>
            <p:nvPr/>
          </p:nvSpPr>
          <p:spPr bwMode="auto">
            <a:xfrm>
              <a:off x="5022694" y="2977854"/>
              <a:ext cx="61083" cy="59629"/>
            </a:xfrm>
            <a:custGeom>
              <a:avLst/>
              <a:gdLst>
                <a:gd name="T0" fmla="*/ 11 w 42"/>
                <a:gd name="T1" fmla="*/ 8 h 41"/>
                <a:gd name="T2" fmla="*/ 34 w 42"/>
                <a:gd name="T3" fmla="*/ 8 h 41"/>
                <a:gd name="T4" fmla="*/ 34 w 42"/>
                <a:gd name="T5" fmla="*/ 31 h 41"/>
                <a:gd name="T6" fmla="*/ 11 w 42"/>
                <a:gd name="T7" fmla="*/ 31 h 41"/>
                <a:gd name="T8" fmla="*/ 11 w 42"/>
                <a:gd name="T9" fmla="*/ 8 h 41"/>
                <a:gd name="T10" fmla="*/ 2 w 42"/>
                <a:gd name="T11" fmla="*/ 0 h 41"/>
                <a:gd name="T12" fmla="*/ 0 w 42"/>
                <a:gd name="T13" fmla="*/ 39 h 41"/>
                <a:gd name="T14" fmla="*/ 42 w 42"/>
                <a:gd name="T15" fmla="*/ 41 h 41"/>
                <a:gd name="T16" fmla="*/ 42 w 42"/>
                <a:gd name="T17" fmla="*/ 0 h 41"/>
                <a:gd name="T18" fmla="*/ 2 w 42"/>
                <a:gd name="T19" fmla="*/ 0 h 41"/>
                <a:gd name="T20" fmla="*/ 2 w 42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1">
                  <a:moveTo>
                    <a:pt x="11" y="8"/>
                  </a:moveTo>
                  <a:lnTo>
                    <a:pt x="34" y="8"/>
                  </a:lnTo>
                  <a:lnTo>
                    <a:pt x="34" y="31"/>
                  </a:lnTo>
                  <a:lnTo>
                    <a:pt x="11" y="31"/>
                  </a:lnTo>
                  <a:lnTo>
                    <a:pt x="11" y="8"/>
                  </a:lnTo>
                  <a:close/>
                  <a:moveTo>
                    <a:pt x="2" y="0"/>
                  </a:moveTo>
                  <a:lnTo>
                    <a:pt x="0" y="39"/>
                  </a:lnTo>
                  <a:lnTo>
                    <a:pt x="42" y="41"/>
                  </a:lnTo>
                  <a:lnTo>
                    <a:pt x="4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49" name="ïSḷíḓé">
              <a:extLst>
                <a:ext uri="{FF2B5EF4-FFF2-40B4-BE49-F238E27FC236}">
                  <a16:creationId xmlns="" xmlns:a16="http://schemas.microsoft.com/office/drawing/2014/main" id="{52D8A8C5-15A1-4294-80BA-3616F8421004}"/>
                </a:ext>
              </a:extLst>
            </p:cNvPr>
            <p:cNvSpPr/>
            <p:nvPr/>
          </p:nvSpPr>
          <p:spPr bwMode="auto">
            <a:xfrm>
              <a:off x="5022694" y="2977854"/>
              <a:ext cx="61083" cy="59629"/>
            </a:xfrm>
            <a:custGeom>
              <a:avLst/>
              <a:gdLst>
                <a:gd name="T0" fmla="*/ 11 w 42"/>
                <a:gd name="T1" fmla="*/ 8 h 41"/>
                <a:gd name="T2" fmla="*/ 34 w 42"/>
                <a:gd name="T3" fmla="*/ 8 h 41"/>
                <a:gd name="T4" fmla="*/ 34 w 42"/>
                <a:gd name="T5" fmla="*/ 31 h 41"/>
                <a:gd name="T6" fmla="*/ 11 w 42"/>
                <a:gd name="T7" fmla="*/ 31 h 41"/>
                <a:gd name="T8" fmla="*/ 11 w 42"/>
                <a:gd name="T9" fmla="*/ 8 h 41"/>
                <a:gd name="T10" fmla="*/ 2 w 42"/>
                <a:gd name="T11" fmla="*/ 0 h 41"/>
                <a:gd name="T12" fmla="*/ 0 w 42"/>
                <a:gd name="T13" fmla="*/ 39 h 41"/>
                <a:gd name="T14" fmla="*/ 42 w 42"/>
                <a:gd name="T15" fmla="*/ 41 h 41"/>
                <a:gd name="T16" fmla="*/ 42 w 42"/>
                <a:gd name="T17" fmla="*/ 0 h 41"/>
                <a:gd name="T18" fmla="*/ 2 w 42"/>
                <a:gd name="T19" fmla="*/ 0 h 41"/>
                <a:gd name="T20" fmla="*/ 2 w 42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1">
                  <a:moveTo>
                    <a:pt x="11" y="8"/>
                  </a:moveTo>
                  <a:lnTo>
                    <a:pt x="34" y="8"/>
                  </a:lnTo>
                  <a:lnTo>
                    <a:pt x="34" y="31"/>
                  </a:lnTo>
                  <a:lnTo>
                    <a:pt x="11" y="31"/>
                  </a:lnTo>
                  <a:lnTo>
                    <a:pt x="11" y="8"/>
                  </a:lnTo>
                  <a:moveTo>
                    <a:pt x="2" y="0"/>
                  </a:moveTo>
                  <a:lnTo>
                    <a:pt x="0" y="39"/>
                  </a:lnTo>
                  <a:lnTo>
                    <a:pt x="42" y="41"/>
                  </a:lnTo>
                  <a:lnTo>
                    <a:pt x="42" y="0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50" name="i$1iḓê">
              <a:extLst>
                <a:ext uri="{FF2B5EF4-FFF2-40B4-BE49-F238E27FC236}">
                  <a16:creationId xmlns="" xmlns:a16="http://schemas.microsoft.com/office/drawing/2014/main" id="{7D0C93F1-05D0-443B-8C47-468C48A6053B}"/>
                </a:ext>
              </a:extLst>
            </p:cNvPr>
            <p:cNvSpPr/>
            <p:nvPr/>
          </p:nvSpPr>
          <p:spPr bwMode="auto">
            <a:xfrm>
              <a:off x="5059052" y="3449062"/>
              <a:ext cx="55265" cy="162887"/>
            </a:xfrm>
            <a:custGeom>
              <a:avLst/>
              <a:gdLst>
                <a:gd name="T0" fmla="*/ 0 w 38"/>
                <a:gd name="T1" fmla="*/ 110 h 112"/>
                <a:gd name="T2" fmla="*/ 7 w 38"/>
                <a:gd name="T3" fmla="*/ 0 h 112"/>
                <a:gd name="T4" fmla="*/ 38 w 38"/>
                <a:gd name="T5" fmla="*/ 0 h 112"/>
                <a:gd name="T6" fmla="*/ 34 w 38"/>
                <a:gd name="T7" fmla="*/ 112 h 112"/>
                <a:gd name="T8" fmla="*/ 0 w 38"/>
                <a:gd name="T9" fmla="*/ 11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12">
                  <a:moveTo>
                    <a:pt x="0" y="110"/>
                  </a:moveTo>
                  <a:lnTo>
                    <a:pt x="7" y="0"/>
                  </a:lnTo>
                  <a:lnTo>
                    <a:pt x="38" y="0"/>
                  </a:lnTo>
                  <a:lnTo>
                    <a:pt x="34" y="112"/>
                  </a:lnTo>
                  <a:lnTo>
                    <a:pt x="0" y="11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51" name="iṩḻiďé">
              <a:extLst>
                <a:ext uri="{FF2B5EF4-FFF2-40B4-BE49-F238E27FC236}">
                  <a16:creationId xmlns="" xmlns:a16="http://schemas.microsoft.com/office/drawing/2014/main" id="{7D1BA52B-9466-4449-AE95-40D4D0AD1C42}"/>
                </a:ext>
              </a:extLst>
            </p:cNvPr>
            <p:cNvSpPr/>
            <p:nvPr/>
          </p:nvSpPr>
          <p:spPr bwMode="auto">
            <a:xfrm>
              <a:off x="5053234" y="3438881"/>
              <a:ext cx="66900" cy="178885"/>
            </a:xfrm>
            <a:custGeom>
              <a:avLst/>
              <a:gdLst>
                <a:gd name="T0" fmla="*/ 15 w 46"/>
                <a:gd name="T1" fmla="*/ 11 h 123"/>
                <a:gd name="T2" fmla="*/ 38 w 46"/>
                <a:gd name="T3" fmla="*/ 11 h 123"/>
                <a:gd name="T4" fmla="*/ 35 w 46"/>
                <a:gd name="T5" fmla="*/ 42 h 123"/>
                <a:gd name="T6" fmla="*/ 33 w 46"/>
                <a:gd name="T7" fmla="*/ 81 h 123"/>
                <a:gd name="T8" fmla="*/ 33 w 46"/>
                <a:gd name="T9" fmla="*/ 114 h 123"/>
                <a:gd name="T10" fmla="*/ 11 w 46"/>
                <a:gd name="T11" fmla="*/ 112 h 123"/>
                <a:gd name="T12" fmla="*/ 11 w 46"/>
                <a:gd name="T13" fmla="*/ 81 h 123"/>
                <a:gd name="T14" fmla="*/ 13 w 46"/>
                <a:gd name="T15" fmla="*/ 42 h 123"/>
                <a:gd name="T16" fmla="*/ 15 w 46"/>
                <a:gd name="T17" fmla="*/ 11 h 123"/>
                <a:gd name="T18" fmla="*/ 6 w 46"/>
                <a:gd name="T19" fmla="*/ 0 h 123"/>
                <a:gd name="T20" fmla="*/ 4 w 46"/>
                <a:gd name="T21" fmla="*/ 42 h 123"/>
                <a:gd name="T22" fmla="*/ 2 w 46"/>
                <a:gd name="T23" fmla="*/ 81 h 123"/>
                <a:gd name="T24" fmla="*/ 0 w 46"/>
                <a:gd name="T25" fmla="*/ 121 h 123"/>
                <a:gd name="T26" fmla="*/ 42 w 46"/>
                <a:gd name="T27" fmla="*/ 123 h 123"/>
                <a:gd name="T28" fmla="*/ 42 w 46"/>
                <a:gd name="T29" fmla="*/ 83 h 123"/>
                <a:gd name="T30" fmla="*/ 44 w 46"/>
                <a:gd name="T31" fmla="*/ 42 h 123"/>
                <a:gd name="T32" fmla="*/ 46 w 46"/>
                <a:gd name="T33" fmla="*/ 2 h 123"/>
                <a:gd name="T34" fmla="*/ 6 w 46"/>
                <a:gd name="T35" fmla="*/ 0 h 123"/>
                <a:gd name="T36" fmla="*/ 6 w 46"/>
                <a:gd name="T37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6" h="123">
                  <a:moveTo>
                    <a:pt x="15" y="11"/>
                  </a:moveTo>
                  <a:lnTo>
                    <a:pt x="38" y="11"/>
                  </a:lnTo>
                  <a:lnTo>
                    <a:pt x="35" y="42"/>
                  </a:lnTo>
                  <a:lnTo>
                    <a:pt x="33" y="81"/>
                  </a:lnTo>
                  <a:lnTo>
                    <a:pt x="33" y="114"/>
                  </a:lnTo>
                  <a:lnTo>
                    <a:pt x="11" y="112"/>
                  </a:lnTo>
                  <a:lnTo>
                    <a:pt x="11" y="81"/>
                  </a:lnTo>
                  <a:lnTo>
                    <a:pt x="13" y="42"/>
                  </a:lnTo>
                  <a:lnTo>
                    <a:pt x="15" y="11"/>
                  </a:lnTo>
                  <a:close/>
                  <a:moveTo>
                    <a:pt x="6" y="0"/>
                  </a:moveTo>
                  <a:lnTo>
                    <a:pt x="4" y="42"/>
                  </a:lnTo>
                  <a:lnTo>
                    <a:pt x="2" y="81"/>
                  </a:lnTo>
                  <a:lnTo>
                    <a:pt x="0" y="121"/>
                  </a:lnTo>
                  <a:lnTo>
                    <a:pt x="42" y="123"/>
                  </a:lnTo>
                  <a:lnTo>
                    <a:pt x="42" y="83"/>
                  </a:lnTo>
                  <a:lnTo>
                    <a:pt x="44" y="42"/>
                  </a:lnTo>
                  <a:lnTo>
                    <a:pt x="46" y="2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52" name="îṥ1iḍe">
              <a:extLst>
                <a:ext uri="{FF2B5EF4-FFF2-40B4-BE49-F238E27FC236}">
                  <a16:creationId xmlns="" xmlns:a16="http://schemas.microsoft.com/office/drawing/2014/main" id="{D8230D1A-31D5-4DD8-8D31-0B8E96403B60}"/>
                </a:ext>
              </a:extLst>
            </p:cNvPr>
            <p:cNvSpPr/>
            <p:nvPr/>
          </p:nvSpPr>
          <p:spPr bwMode="auto">
            <a:xfrm>
              <a:off x="5053234" y="3438881"/>
              <a:ext cx="66900" cy="178885"/>
            </a:xfrm>
            <a:custGeom>
              <a:avLst/>
              <a:gdLst>
                <a:gd name="T0" fmla="*/ 15 w 46"/>
                <a:gd name="T1" fmla="*/ 11 h 123"/>
                <a:gd name="T2" fmla="*/ 38 w 46"/>
                <a:gd name="T3" fmla="*/ 11 h 123"/>
                <a:gd name="T4" fmla="*/ 35 w 46"/>
                <a:gd name="T5" fmla="*/ 42 h 123"/>
                <a:gd name="T6" fmla="*/ 33 w 46"/>
                <a:gd name="T7" fmla="*/ 81 h 123"/>
                <a:gd name="T8" fmla="*/ 33 w 46"/>
                <a:gd name="T9" fmla="*/ 114 h 123"/>
                <a:gd name="T10" fmla="*/ 11 w 46"/>
                <a:gd name="T11" fmla="*/ 112 h 123"/>
                <a:gd name="T12" fmla="*/ 11 w 46"/>
                <a:gd name="T13" fmla="*/ 81 h 123"/>
                <a:gd name="T14" fmla="*/ 13 w 46"/>
                <a:gd name="T15" fmla="*/ 42 h 123"/>
                <a:gd name="T16" fmla="*/ 15 w 46"/>
                <a:gd name="T17" fmla="*/ 11 h 123"/>
                <a:gd name="T18" fmla="*/ 6 w 46"/>
                <a:gd name="T19" fmla="*/ 0 h 123"/>
                <a:gd name="T20" fmla="*/ 4 w 46"/>
                <a:gd name="T21" fmla="*/ 42 h 123"/>
                <a:gd name="T22" fmla="*/ 2 w 46"/>
                <a:gd name="T23" fmla="*/ 81 h 123"/>
                <a:gd name="T24" fmla="*/ 0 w 46"/>
                <a:gd name="T25" fmla="*/ 121 h 123"/>
                <a:gd name="T26" fmla="*/ 42 w 46"/>
                <a:gd name="T27" fmla="*/ 123 h 123"/>
                <a:gd name="T28" fmla="*/ 42 w 46"/>
                <a:gd name="T29" fmla="*/ 83 h 123"/>
                <a:gd name="T30" fmla="*/ 44 w 46"/>
                <a:gd name="T31" fmla="*/ 42 h 123"/>
                <a:gd name="T32" fmla="*/ 46 w 46"/>
                <a:gd name="T33" fmla="*/ 2 h 123"/>
                <a:gd name="T34" fmla="*/ 6 w 46"/>
                <a:gd name="T35" fmla="*/ 0 h 123"/>
                <a:gd name="T36" fmla="*/ 6 w 46"/>
                <a:gd name="T37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6" h="123">
                  <a:moveTo>
                    <a:pt x="15" y="11"/>
                  </a:moveTo>
                  <a:lnTo>
                    <a:pt x="38" y="11"/>
                  </a:lnTo>
                  <a:lnTo>
                    <a:pt x="35" y="42"/>
                  </a:lnTo>
                  <a:lnTo>
                    <a:pt x="33" y="81"/>
                  </a:lnTo>
                  <a:lnTo>
                    <a:pt x="33" y="114"/>
                  </a:lnTo>
                  <a:lnTo>
                    <a:pt x="11" y="112"/>
                  </a:lnTo>
                  <a:lnTo>
                    <a:pt x="11" y="81"/>
                  </a:lnTo>
                  <a:lnTo>
                    <a:pt x="13" y="42"/>
                  </a:lnTo>
                  <a:lnTo>
                    <a:pt x="15" y="11"/>
                  </a:lnTo>
                  <a:moveTo>
                    <a:pt x="6" y="0"/>
                  </a:moveTo>
                  <a:lnTo>
                    <a:pt x="4" y="42"/>
                  </a:lnTo>
                  <a:lnTo>
                    <a:pt x="2" y="81"/>
                  </a:lnTo>
                  <a:lnTo>
                    <a:pt x="0" y="121"/>
                  </a:lnTo>
                  <a:lnTo>
                    <a:pt x="42" y="123"/>
                  </a:lnTo>
                  <a:lnTo>
                    <a:pt x="42" y="83"/>
                  </a:lnTo>
                  <a:lnTo>
                    <a:pt x="44" y="42"/>
                  </a:lnTo>
                  <a:lnTo>
                    <a:pt x="46" y="2"/>
                  </a:lnTo>
                  <a:lnTo>
                    <a:pt x="6" y="0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53" name="iṧḻïde">
              <a:extLst>
                <a:ext uri="{FF2B5EF4-FFF2-40B4-BE49-F238E27FC236}">
                  <a16:creationId xmlns="" xmlns:a16="http://schemas.microsoft.com/office/drawing/2014/main" id="{64AC3831-9369-470A-9F60-2D860E354719}"/>
                </a:ext>
              </a:extLst>
            </p:cNvPr>
            <p:cNvSpPr/>
            <p:nvPr/>
          </p:nvSpPr>
          <p:spPr bwMode="auto">
            <a:xfrm>
              <a:off x="5069233" y="3387980"/>
              <a:ext cx="47994" cy="47994"/>
            </a:xfrm>
            <a:custGeom>
              <a:avLst/>
              <a:gdLst>
                <a:gd name="T0" fmla="*/ 0 w 33"/>
                <a:gd name="T1" fmla="*/ 33 h 33"/>
                <a:gd name="T2" fmla="*/ 2 w 33"/>
                <a:gd name="T3" fmla="*/ 0 h 33"/>
                <a:gd name="T4" fmla="*/ 33 w 33"/>
                <a:gd name="T5" fmla="*/ 2 h 33"/>
                <a:gd name="T6" fmla="*/ 31 w 33"/>
                <a:gd name="T7" fmla="*/ 33 h 33"/>
                <a:gd name="T8" fmla="*/ 0 w 33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0" y="33"/>
                  </a:moveTo>
                  <a:lnTo>
                    <a:pt x="2" y="0"/>
                  </a:lnTo>
                  <a:lnTo>
                    <a:pt x="33" y="2"/>
                  </a:lnTo>
                  <a:lnTo>
                    <a:pt x="31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54" name="îšḷíḓé">
              <a:extLst>
                <a:ext uri="{FF2B5EF4-FFF2-40B4-BE49-F238E27FC236}">
                  <a16:creationId xmlns="" xmlns:a16="http://schemas.microsoft.com/office/drawing/2014/main" id="{20F843B7-26E6-4FB0-9D2A-53699CD42C55}"/>
                </a:ext>
              </a:extLst>
            </p:cNvPr>
            <p:cNvSpPr/>
            <p:nvPr/>
          </p:nvSpPr>
          <p:spPr bwMode="auto">
            <a:xfrm>
              <a:off x="5061960" y="3382162"/>
              <a:ext cx="61083" cy="59629"/>
            </a:xfrm>
            <a:custGeom>
              <a:avLst/>
              <a:gdLst>
                <a:gd name="T0" fmla="*/ 11 w 42"/>
                <a:gd name="T1" fmla="*/ 10 h 41"/>
                <a:gd name="T2" fmla="*/ 34 w 42"/>
                <a:gd name="T3" fmla="*/ 10 h 41"/>
                <a:gd name="T4" fmla="*/ 32 w 42"/>
                <a:gd name="T5" fmla="*/ 33 h 41"/>
                <a:gd name="T6" fmla="*/ 9 w 42"/>
                <a:gd name="T7" fmla="*/ 33 h 41"/>
                <a:gd name="T8" fmla="*/ 11 w 42"/>
                <a:gd name="T9" fmla="*/ 10 h 41"/>
                <a:gd name="T10" fmla="*/ 2 w 42"/>
                <a:gd name="T11" fmla="*/ 0 h 41"/>
                <a:gd name="T12" fmla="*/ 0 w 42"/>
                <a:gd name="T13" fmla="*/ 39 h 41"/>
                <a:gd name="T14" fmla="*/ 40 w 42"/>
                <a:gd name="T15" fmla="*/ 41 h 41"/>
                <a:gd name="T16" fmla="*/ 42 w 42"/>
                <a:gd name="T17" fmla="*/ 2 h 41"/>
                <a:gd name="T18" fmla="*/ 2 w 42"/>
                <a:gd name="T19" fmla="*/ 0 h 41"/>
                <a:gd name="T20" fmla="*/ 2 w 42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1">
                  <a:moveTo>
                    <a:pt x="11" y="10"/>
                  </a:moveTo>
                  <a:lnTo>
                    <a:pt x="34" y="10"/>
                  </a:lnTo>
                  <a:lnTo>
                    <a:pt x="32" y="33"/>
                  </a:lnTo>
                  <a:lnTo>
                    <a:pt x="9" y="33"/>
                  </a:lnTo>
                  <a:lnTo>
                    <a:pt x="11" y="10"/>
                  </a:lnTo>
                  <a:close/>
                  <a:moveTo>
                    <a:pt x="2" y="0"/>
                  </a:moveTo>
                  <a:lnTo>
                    <a:pt x="0" y="39"/>
                  </a:lnTo>
                  <a:lnTo>
                    <a:pt x="40" y="41"/>
                  </a:lnTo>
                  <a:lnTo>
                    <a:pt x="4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55" name="ís1îďe">
              <a:extLst>
                <a:ext uri="{FF2B5EF4-FFF2-40B4-BE49-F238E27FC236}">
                  <a16:creationId xmlns="" xmlns:a16="http://schemas.microsoft.com/office/drawing/2014/main" id="{B28089A7-6F04-4DD0-9820-DA7DF7DF264C}"/>
                </a:ext>
              </a:extLst>
            </p:cNvPr>
            <p:cNvSpPr/>
            <p:nvPr/>
          </p:nvSpPr>
          <p:spPr bwMode="auto">
            <a:xfrm>
              <a:off x="5061960" y="3382162"/>
              <a:ext cx="61083" cy="59629"/>
            </a:xfrm>
            <a:custGeom>
              <a:avLst/>
              <a:gdLst>
                <a:gd name="T0" fmla="*/ 11 w 42"/>
                <a:gd name="T1" fmla="*/ 10 h 41"/>
                <a:gd name="T2" fmla="*/ 34 w 42"/>
                <a:gd name="T3" fmla="*/ 10 h 41"/>
                <a:gd name="T4" fmla="*/ 32 w 42"/>
                <a:gd name="T5" fmla="*/ 33 h 41"/>
                <a:gd name="T6" fmla="*/ 9 w 42"/>
                <a:gd name="T7" fmla="*/ 33 h 41"/>
                <a:gd name="T8" fmla="*/ 11 w 42"/>
                <a:gd name="T9" fmla="*/ 10 h 41"/>
                <a:gd name="T10" fmla="*/ 2 w 42"/>
                <a:gd name="T11" fmla="*/ 0 h 41"/>
                <a:gd name="T12" fmla="*/ 0 w 42"/>
                <a:gd name="T13" fmla="*/ 39 h 41"/>
                <a:gd name="T14" fmla="*/ 40 w 42"/>
                <a:gd name="T15" fmla="*/ 41 h 41"/>
                <a:gd name="T16" fmla="*/ 42 w 42"/>
                <a:gd name="T17" fmla="*/ 2 h 41"/>
                <a:gd name="T18" fmla="*/ 2 w 42"/>
                <a:gd name="T19" fmla="*/ 0 h 41"/>
                <a:gd name="T20" fmla="*/ 2 w 42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1">
                  <a:moveTo>
                    <a:pt x="11" y="10"/>
                  </a:moveTo>
                  <a:lnTo>
                    <a:pt x="34" y="10"/>
                  </a:lnTo>
                  <a:lnTo>
                    <a:pt x="32" y="33"/>
                  </a:lnTo>
                  <a:lnTo>
                    <a:pt x="9" y="33"/>
                  </a:lnTo>
                  <a:lnTo>
                    <a:pt x="11" y="10"/>
                  </a:lnTo>
                  <a:moveTo>
                    <a:pt x="2" y="0"/>
                  </a:moveTo>
                  <a:lnTo>
                    <a:pt x="0" y="39"/>
                  </a:lnTo>
                  <a:lnTo>
                    <a:pt x="40" y="41"/>
                  </a:lnTo>
                  <a:lnTo>
                    <a:pt x="42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56" name="ïṩ1îḓè">
              <a:extLst>
                <a:ext uri="{FF2B5EF4-FFF2-40B4-BE49-F238E27FC236}">
                  <a16:creationId xmlns="" xmlns:a16="http://schemas.microsoft.com/office/drawing/2014/main" id="{E0DE52AE-DC60-4232-9A0C-92B10753AE0E}"/>
                </a:ext>
              </a:extLst>
            </p:cNvPr>
            <p:cNvSpPr/>
            <p:nvPr/>
          </p:nvSpPr>
          <p:spPr bwMode="auto">
            <a:xfrm>
              <a:off x="5072141" y="3331260"/>
              <a:ext cx="47994" cy="47994"/>
            </a:xfrm>
            <a:custGeom>
              <a:avLst/>
              <a:gdLst>
                <a:gd name="T0" fmla="*/ 0 w 33"/>
                <a:gd name="T1" fmla="*/ 31 h 33"/>
                <a:gd name="T2" fmla="*/ 2 w 33"/>
                <a:gd name="T3" fmla="*/ 0 h 33"/>
                <a:gd name="T4" fmla="*/ 33 w 33"/>
                <a:gd name="T5" fmla="*/ 2 h 33"/>
                <a:gd name="T6" fmla="*/ 31 w 33"/>
                <a:gd name="T7" fmla="*/ 33 h 33"/>
                <a:gd name="T8" fmla="*/ 0 w 33"/>
                <a:gd name="T9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0" y="31"/>
                  </a:moveTo>
                  <a:lnTo>
                    <a:pt x="2" y="0"/>
                  </a:lnTo>
                  <a:lnTo>
                    <a:pt x="33" y="2"/>
                  </a:lnTo>
                  <a:lnTo>
                    <a:pt x="31" y="33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57" name="iṣḻiďè">
              <a:extLst>
                <a:ext uri="{FF2B5EF4-FFF2-40B4-BE49-F238E27FC236}">
                  <a16:creationId xmlns="" xmlns:a16="http://schemas.microsoft.com/office/drawing/2014/main" id="{9BF34E38-AECA-4FBB-B0D5-340913AE9756}"/>
                </a:ext>
              </a:extLst>
            </p:cNvPr>
            <p:cNvSpPr/>
            <p:nvPr/>
          </p:nvSpPr>
          <p:spPr bwMode="auto">
            <a:xfrm>
              <a:off x="5064869" y="3323988"/>
              <a:ext cx="61083" cy="61083"/>
            </a:xfrm>
            <a:custGeom>
              <a:avLst/>
              <a:gdLst>
                <a:gd name="T0" fmla="*/ 11 w 42"/>
                <a:gd name="T1" fmla="*/ 9 h 42"/>
                <a:gd name="T2" fmla="*/ 34 w 42"/>
                <a:gd name="T3" fmla="*/ 11 h 42"/>
                <a:gd name="T4" fmla="*/ 32 w 42"/>
                <a:gd name="T5" fmla="*/ 34 h 42"/>
                <a:gd name="T6" fmla="*/ 9 w 42"/>
                <a:gd name="T7" fmla="*/ 34 h 42"/>
                <a:gd name="T8" fmla="*/ 11 w 42"/>
                <a:gd name="T9" fmla="*/ 9 h 42"/>
                <a:gd name="T10" fmla="*/ 3 w 42"/>
                <a:gd name="T11" fmla="*/ 0 h 42"/>
                <a:gd name="T12" fmla="*/ 0 w 42"/>
                <a:gd name="T13" fmla="*/ 40 h 42"/>
                <a:gd name="T14" fmla="*/ 40 w 42"/>
                <a:gd name="T15" fmla="*/ 42 h 42"/>
                <a:gd name="T16" fmla="*/ 42 w 42"/>
                <a:gd name="T17" fmla="*/ 3 h 42"/>
                <a:gd name="T18" fmla="*/ 3 w 42"/>
                <a:gd name="T19" fmla="*/ 0 h 42"/>
                <a:gd name="T20" fmla="*/ 3 w 42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2">
                  <a:moveTo>
                    <a:pt x="11" y="9"/>
                  </a:moveTo>
                  <a:lnTo>
                    <a:pt x="34" y="11"/>
                  </a:lnTo>
                  <a:lnTo>
                    <a:pt x="32" y="34"/>
                  </a:lnTo>
                  <a:lnTo>
                    <a:pt x="9" y="34"/>
                  </a:lnTo>
                  <a:lnTo>
                    <a:pt x="11" y="9"/>
                  </a:lnTo>
                  <a:close/>
                  <a:moveTo>
                    <a:pt x="3" y="0"/>
                  </a:moveTo>
                  <a:lnTo>
                    <a:pt x="0" y="40"/>
                  </a:lnTo>
                  <a:lnTo>
                    <a:pt x="40" y="42"/>
                  </a:lnTo>
                  <a:lnTo>
                    <a:pt x="42" y="3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58" name="iŝļîḋê">
              <a:extLst>
                <a:ext uri="{FF2B5EF4-FFF2-40B4-BE49-F238E27FC236}">
                  <a16:creationId xmlns="" xmlns:a16="http://schemas.microsoft.com/office/drawing/2014/main" id="{DE564B42-F8B2-4013-AACC-1CC29352906D}"/>
                </a:ext>
              </a:extLst>
            </p:cNvPr>
            <p:cNvSpPr/>
            <p:nvPr/>
          </p:nvSpPr>
          <p:spPr bwMode="auto">
            <a:xfrm>
              <a:off x="5064869" y="3323988"/>
              <a:ext cx="61083" cy="61083"/>
            </a:xfrm>
            <a:custGeom>
              <a:avLst/>
              <a:gdLst>
                <a:gd name="T0" fmla="*/ 11 w 42"/>
                <a:gd name="T1" fmla="*/ 9 h 42"/>
                <a:gd name="T2" fmla="*/ 34 w 42"/>
                <a:gd name="T3" fmla="*/ 11 h 42"/>
                <a:gd name="T4" fmla="*/ 32 w 42"/>
                <a:gd name="T5" fmla="*/ 34 h 42"/>
                <a:gd name="T6" fmla="*/ 9 w 42"/>
                <a:gd name="T7" fmla="*/ 34 h 42"/>
                <a:gd name="T8" fmla="*/ 11 w 42"/>
                <a:gd name="T9" fmla="*/ 9 h 42"/>
                <a:gd name="T10" fmla="*/ 3 w 42"/>
                <a:gd name="T11" fmla="*/ 0 h 42"/>
                <a:gd name="T12" fmla="*/ 0 w 42"/>
                <a:gd name="T13" fmla="*/ 40 h 42"/>
                <a:gd name="T14" fmla="*/ 40 w 42"/>
                <a:gd name="T15" fmla="*/ 42 h 42"/>
                <a:gd name="T16" fmla="*/ 42 w 42"/>
                <a:gd name="T17" fmla="*/ 3 h 42"/>
                <a:gd name="T18" fmla="*/ 3 w 42"/>
                <a:gd name="T19" fmla="*/ 0 h 42"/>
                <a:gd name="T20" fmla="*/ 3 w 42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2">
                  <a:moveTo>
                    <a:pt x="11" y="9"/>
                  </a:moveTo>
                  <a:lnTo>
                    <a:pt x="34" y="11"/>
                  </a:lnTo>
                  <a:lnTo>
                    <a:pt x="32" y="34"/>
                  </a:lnTo>
                  <a:lnTo>
                    <a:pt x="9" y="34"/>
                  </a:lnTo>
                  <a:lnTo>
                    <a:pt x="11" y="9"/>
                  </a:lnTo>
                  <a:moveTo>
                    <a:pt x="3" y="0"/>
                  </a:moveTo>
                  <a:lnTo>
                    <a:pt x="0" y="40"/>
                  </a:lnTo>
                  <a:lnTo>
                    <a:pt x="40" y="42"/>
                  </a:lnTo>
                  <a:lnTo>
                    <a:pt x="42" y="3"/>
                  </a:lnTo>
                  <a:lnTo>
                    <a:pt x="3" y="0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59" name="îś1ïḍê">
              <a:extLst>
                <a:ext uri="{FF2B5EF4-FFF2-40B4-BE49-F238E27FC236}">
                  <a16:creationId xmlns="" xmlns:a16="http://schemas.microsoft.com/office/drawing/2014/main" id="{5CADAB72-B4F9-40F5-B374-6B2C7E488DDD}"/>
                </a:ext>
              </a:extLst>
            </p:cNvPr>
            <p:cNvSpPr/>
            <p:nvPr/>
          </p:nvSpPr>
          <p:spPr bwMode="auto">
            <a:xfrm>
              <a:off x="5075050" y="3273086"/>
              <a:ext cx="47994" cy="47994"/>
            </a:xfrm>
            <a:custGeom>
              <a:avLst/>
              <a:gdLst>
                <a:gd name="T0" fmla="*/ 0 w 33"/>
                <a:gd name="T1" fmla="*/ 31 h 33"/>
                <a:gd name="T2" fmla="*/ 2 w 33"/>
                <a:gd name="T3" fmla="*/ 0 h 33"/>
                <a:gd name="T4" fmla="*/ 33 w 33"/>
                <a:gd name="T5" fmla="*/ 2 h 33"/>
                <a:gd name="T6" fmla="*/ 31 w 33"/>
                <a:gd name="T7" fmla="*/ 33 h 33"/>
                <a:gd name="T8" fmla="*/ 0 w 33"/>
                <a:gd name="T9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0" y="31"/>
                  </a:moveTo>
                  <a:lnTo>
                    <a:pt x="2" y="0"/>
                  </a:lnTo>
                  <a:lnTo>
                    <a:pt x="33" y="2"/>
                  </a:lnTo>
                  <a:lnTo>
                    <a:pt x="31" y="33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60" name="iṧḷíḑé">
              <a:extLst>
                <a:ext uri="{FF2B5EF4-FFF2-40B4-BE49-F238E27FC236}">
                  <a16:creationId xmlns="" xmlns:a16="http://schemas.microsoft.com/office/drawing/2014/main" id="{C3DEC48B-A620-4851-B1E6-81652CC5F13F}"/>
                </a:ext>
              </a:extLst>
            </p:cNvPr>
            <p:cNvSpPr/>
            <p:nvPr/>
          </p:nvSpPr>
          <p:spPr bwMode="auto">
            <a:xfrm>
              <a:off x="5069233" y="3267269"/>
              <a:ext cx="59629" cy="61083"/>
            </a:xfrm>
            <a:custGeom>
              <a:avLst/>
              <a:gdLst>
                <a:gd name="T0" fmla="*/ 10 w 41"/>
                <a:gd name="T1" fmla="*/ 8 h 42"/>
                <a:gd name="T2" fmla="*/ 33 w 41"/>
                <a:gd name="T3" fmla="*/ 10 h 42"/>
                <a:gd name="T4" fmla="*/ 31 w 41"/>
                <a:gd name="T5" fmla="*/ 33 h 42"/>
                <a:gd name="T6" fmla="*/ 8 w 41"/>
                <a:gd name="T7" fmla="*/ 31 h 42"/>
                <a:gd name="T8" fmla="*/ 10 w 41"/>
                <a:gd name="T9" fmla="*/ 8 h 42"/>
                <a:gd name="T10" fmla="*/ 2 w 41"/>
                <a:gd name="T11" fmla="*/ 0 h 42"/>
                <a:gd name="T12" fmla="*/ 0 w 41"/>
                <a:gd name="T13" fmla="*/ 39 h 42"/>
                <a:gd name="T14" fmla="*/ 39 w 41"/>
                <a:gd name="T15" fmla="*/ 42 h 42"/>
                <a:gd name="T16" fmla="*/ 41 w 41"/>
                <a:gd name="T17" fmla="*/ 2 h 42"/>
                <a:gd name="T18" fmla="*/ 2 w 41"/>
                <a:gd name="T19" fmla="*/ 0 h 42"/>
                <a:gd name="T20" fmla="*/ 2 w 41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2">
                  <a:moveTo>
                    <a:pt x="10" y="8"/>
                  </a:moveTo>
                  <a:lnTo>
                    <a:pt x="33" y="10"/>
                  </a:lnTo>
                  <a:lnTo>
                    <a:pt x="31" y="33"/>
                  </a:lnTo>
                  <a:lnTo>
                    <a:pt x="8" y="31"/>
                  </a:lnTo>
                  <a:lnTo>
                    <a:pt x="10" y="8"/>
                  </a:lnTo>
                  <a:close/>
                  <a:moveTo>
                    <a:pt x="2" y="0"/>
                  </a:moveTo>
                  <a:lnTo>
                    <a:pt x="0" y="39"/>
                  </a:lnTo>
                  <a:lnTo>
                    <a:pt x="39" y="42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61" name="íSļiḋe">
              <a:extLst>
                <a:ext uri="{FF2B5EF4-FFF2-40B4-BE49-F238E27FC236}">
                  <a16:creationId xmlns="" xmlns:a16="http://schemas.microsoft.com/office/drawing/2014/main" id="{14B06C61-F29E-4AA6-ADEA-D14526CF2F46}"/>
                </a:ext>
              </a:extLst>
            </p:cNvPr>
            <p:cNvSpPr/>
            <p:nvPr/>
          </p:nvSpPr>
          <p:spPr bwMode="auto">
            <a:xfrm>
              <a:off x="5069233" y="3267269"/>
              <a:ext cx="59629" cy="61083"/>
            </a:xfrm>
            <a:custGeom>
              <a:avLst/>
              <a:gdLst>
                <a:gd name="T0" fmla="*/ 10 w 41"/>
                <a:gd name="T1" fmla="*/ 8 h 42"/>
                <a:gd name="T2" fmla="*/ 33 w 41"/>
                <a:gd name="T3" fmla="*/ 10 h 42"/>
                <a:gd name="T4" fmla="*/ 31 w 41"/>
                <a:gd name="T5" fmla="*/ 33 h 42"/>
                <a:gd name="T6" fmla="*/ 8 w 41"/>
                <a:gd name="T7" fmla="*/ 31 h 42"/>
                <a:gd name="T8" fmla="*/ 10 w 41"/>
                <a:gd name="T9" fmla="*/ 8 h 42"/>
                <a:gd name="T10" fmla="*/ 2 w 41"/>
                <a:gd name="T11" fmla="*/ 0 h 42"/>
                <a:gd name="T12" fmla="*/ 0 w 41"/>
                <a:gd name="T13" fmla="*/ 39 h 42"/>
                <a:gd name="T14" fmla="*/ 39 w 41"/>
                <a:gd name="T15" fmla="*/ 42 h 42"/>
                <a:gd name="T16" fmla="*/ 41 w 41"/>
                <a:gd name="T17" fmla="*/ 2 h 42"/>
                <a:gd name="T18" fmla="*/ 2 w 41"/>
                <a:gd name="T19" fmla="*/ 0 h 42"/>
                <a:gd name="T20" fmla="*/ 2 w 41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2">
                  <a:moveTo>
                    <a:pt x="10" y="8"/>
                  </a:moveTo>
                  <a:lnTo>
                    <a:pt x="33" y="10"/>
                  </a:lnTo>
                  <a:lnTo>
                    <a:pt x="31" y="33"/>
                  </a:lnTo>
                  <a:lnTo>
                    <a:pt x="8" y="31"/>
                  </a:lnTo>
                  <a:lnTo>
                    <a:pt x="10" y="8"/>
                  </a:lnTo>
                  <a:moveTo>
                    <a:pt x="2" y="0"/>
                  </a:moveTo>
                  <a:lnTo>
                    <a:pt x="0" y="39"/>
                  </a:lnTo>
                  <a:lnTo>
                    <a:pt x="39" y="42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62" name="iŝ1íḓé">
              <a:extLst>
                <a:ext uri="{FF2B5EF4-FFF2-40B4-BE49-F238E27FC236}">
                  <a16:creationId xmlns="" xmlns:a16="http://schemas.microsoft.com/office/drawing/2014/main" id="{F62A7920-E6A4-4FF0-B4ED-58EE599F95CB}"/>
                </a:ext>
              </a:extLst>
            </p:cNvPr>
            <p:cNvSpPr/>
            <p:nvPr/>
          </p:nvSpPr>
          <p:spPr bwMode="auto">
            <a:xfrm>
              <a:off x="5077959" y="3216367"/>
              <a:ext cx="47994" cy="47994"/>
            </a:xfrm>
            <a:custGeom>
              <a:avLst/>
              <a:gdLst>
                <a:gd name="T0" fmla="*/ 0 w 33"/>
                <a:gd name="T1" fmla="*/ 31 h 33"/>
                <a:gd name="T2" fmla="*/ 2 w 33"/>
                <a:gd name="T3" fmla="*/ 0 h 33"/>
                <a:gd name="T4" fmla="*/ 33 w 33"/>
                <a:gd name="T5" fmla="*/ 2 h 33"/>
                <a:gd name="T6" fmla="*/ 31 w 33"/>
                <a:gd name="T7" fmla="*/ 33 h 33"/>
                <a:gd name="T8" fmla="*/ 0 w 33"/>
                <a:gd name="T9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0" y="31"/>
                  </a:moveTo>
                  <a:lnTo>
                    <a:pt x="2" y="0"/>
                  </a:lnTo>
                  <a:lnTo>
                    <a:pt x="33" y="2"/>
                  </a:lnTo>
                  <a:lnTo>
                    <a:pt x="31" y="33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63" name="iṣ1íḋê">
              <a:extLst>
                <a:ext uri="{FF2B5EF4-FFF2-40B4-BE49-F238E27FC236}">
                  <a16:creationId xmlns="" xmlns:a16="http://schemas.microsoft.com/office/drawing/2014/main" id="{F07F0122-AC2E-49A3-8B70-E570BB724E56}"/>
                </a:ext>
              </a:extLst>
            </p:cNvPr>
            <p:cNvSpPr/>
            <p:nvPr/>
          </p:nvSpPr>
          <p:spPr bwMode="auto">
            <a:xfrm>
              <a:off x="5072141" y="3210550"/>
              <a:ext cx="59629" cy="59629"/>
            </a:xfrm>
            <a:custGeom>
              <a:avLst/>
              <a:gdLst>
                <a:gd name="T0" fmla="*/ 10 w 41"/>
                <a:gd name="T1" fmla="*/ 8 h 41"/>
                <a:gd name="T2" fmla="*/ 33 w 41"/>
                <a:gd name="T3" fmla="*/ 10 h 41"/>
                <a:gd name="T4" fmla="*/ 31 w 41"/>
                <a:gd name="T5" fmla="*/ 33 h 41"/>
                <a:gd name="T6" fmla="*/ 8 w 41"/>
                <a:gd name="T7" fmla="*/ 31 h 41"/>
                <a:gd name="T8" fmla="*/ 10 w 41"/>
                <a:gd name="T9" fmla="*/ 8 h 41"/>
                <a:gd name="T10" fmla="*/ 2 w 41"/>
                <a:gd name="T11" fmla="*/ 0 h 41"/>
                <a:gd name="T12" fmla="*/ 0 w 41"/>
                <a:gd name="T13" fmla="*/ 39 h 41"/>
                <a:gd name="T14" fmla="*/ 39 w 41"/>
                <a:gd name="T15" fmla="*/ 41 h 41"/>
                <a:gd name="T16" fmla="*/ 41 w 41"/>
                <a:gd name="T17" fmla="*/ 2 h 41"/>
                <a:gd name="T18" fmla="*/ 2 w 41"/>
                <a:gd name="T19" fmla="*/ 0 h 41"/>
                <a:gd name="T20" fmla="*/ 2 w 41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1">
                  <a:moveTo>
                    <a:pt x="10" y="8"/>
                  </a:moveTo>
                  <a:lnTo>
                    <a:pt x="33" y="10"/>
                  </a:lnTo>
                  <a:lnTo>
                    <a:pt x="31" y="33"/>
                  </a:lnTo>
                  <a:lnTo>
                    <a:pt x="8" y="31"/>
                  </a:lnTo>
                  <a:lnTo>
                    <a:pt x="10" y="8"/>
                  </a:lnTo>
                  <a:close/>
                  <a:moveTo>
                    <a:pt x="2" y="0"/>
                  </a:moveTo>
                  <a:lnTo>
                    <a:pt x="0" y="39"/>
                  </a:lnTo>
                  <a:lnTo>
                    <a:pt x="39" y="41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64" name="iṧḻidé">
              <a:extLst>
                <a:ext uri="{FF2B5EF4-FFF2-40B4-BE49-F238E27FC236}">
                  <a16:creationId xmlns="" xmlns:a16="http://schemas.microsoft.com/office/drawing/2014/main" id="{E1655DF3-07B1-49FA-AD2B-0FBFC4E70C85}"/>
                </a:ext>
              </a:extLst>
            </p:cNvPr>
            <p:cNvSpPr/>
            <p:nvPr/>
          </p:nvSpPr>
          <p:spPr bwMode="auto">
            <a:xfrm>
              <a:off x="5072141" y="3210550"/>
              <a:ext cx="59629" cy="59629"/>
            </a:xfrm>
            <a:custGeom>
              <a:avLst/>
              <a:gdLst>
                <a:gd name="T0" fmla="*/ 10 w 41"/>
                <a:gd name="T1" fmla="*/ 8 h 41"/>
                <a:gd name="T2" fmla="*/ 33 w 41"/>
                <a:gd name="T3" fmla="*/ 10 h 41"/>
                <a:gd name="T4" fmla="*/ 31 w 41"/>
                <a:gd name="T5" fmla="*/ 33 h 41"/>
                <a:gd name="T6" fmla="*/ 8 w 41"/>
                <a:gd name="T7" fmla="*/ 31 h 41"/>
                <a:gd name="T8" fmla="*/ 10 w 41"/>
                <a:gd name="T9" fmla="*/ 8 h 41"/>
                <a:gd name="T10" fmla="*/ 2 w 41"/>
                <a:gd name="T11" fmla="*/ 0 h 41"/>
                <a:gd name="T12" fmla="*/ 0 w 41"/>
                <a:gd name="T13" fmla="*/ 39 h 41"/>
                <a:gd name="T14" fmla="*/ 39 w 41"/>
                <a:gd name="T15" fmla="*/ 41 h 41"/>
                <a:gd name="T16" fmla="*/ 41 w 41"/>
                <a:gd name="T17" fmla="*/ 2 h 41"/>
                <a:gd name="T18" fmla="*/ 2 w 41"/>
                <a:gd name="T19" fmla="*/ 0 h 41"/>
                <a:gd name="T20" fmla="*/ 2 w 41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1">
                  <a:moveTo>
                    <a:pt x="10" y="8"/>
                  </a:moveTo>
                  <a:lnTo>
                    <a:pt x="33" y="10"/>
                  </a:lnTo>
                  <a:lnTo>
                    <a:pt x="31" y="33"/>
                  </a:lnTo>
                  <a:lnTo>
                    <a:pt x="8" y="31"/>
                  </a:lnTo>
                  <a:lnTo>
                    <a:pt x="10" y="8"/>
                  </a:lnTo>
                  <a:moveTo>
                    <a:pt x="2" y="0"/>
                  </a:moveTo>
                  <a:lnTo>
                    <a:pt x="0" y="39"/>
                  </a:lnTo>
                  <a:lnTo>
                    <a:pt x="39" y="41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65" name="iS1iḍê">
              <a:extLst>
                <a:ext uri="{FF2B5EF4-FFF2-40B4-BE49-F238E27FC236}">
                  <a16:creationId xmlns="" xmlns:a16="http://schemas.microsoft.com/office/drawing/2014/main" id="{0B3AD60B-4F1C-47C1-AA45-73E9A3A262CD}"/>
                </a:ext>
              </a:extLst>
            </p:cNvPr>
            <p:cNvSpPr/>
            <p:nvPr/>
          </p:nvSpPr>
          <p:spPr bwMode="auto">
            <a:xfrm>
              <a:off x="5080867" y="3158193"/>
              <a:ext cx="47994" cy="47994"/>
            </a:xfrm>
            <a:custGeom>
              <a:avLst/>
              <a:gdLst>
                <a:gd name="T0" fmla="*/ 0 w 33"/>
                <a:gd name="T1" fmla="*/ 31 h 33"/>
                <a:gd name="T2" fmla="*/ 2 w 33"/>
                <a:gd name="T3" fmla="*/ 0 h 33"/>
                <a:gd name="T4" fmla="*/ 33 w 33"/>
                <a:gd name="T5" fmla="*/ 2 h 33"/>
                <a:gd name="T6" fmla="*/ 31 w 33"/>
                <a:gd name="T7" fmla="*/ 33 h 33"/>
                <a:gd name="T8" fmla="*/ 0 w 33"/>
                <a:gd name="T9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0" y="31"/>
                  </a:moveTo>
                  <a:lnTo>
                    <a:pt x="2" y="0"/>
                  </a:lnTo>
                  <a:lnTo>
                    <a:pt x="33" y="2"/>
                  </a:lnTo>
                  <a:lnTo>
                    <a:pt x="31" y="33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66" name="îš1iḑê">
              <a:extLst>
                <a:ext uri="{FF2B5EF4-FFF2-40B4-BE49-F238E27FC236}">
                  <a16:creationId xmlns="" xmlns:a16="http://schemas.microsoft.com/office/drawing/2014/main" id="{575D2E8B-4E4B-44C2-9B32-EBD49B5DB7F2}"/>
                </a:ext>
              </a:extLst>
            </p:cNvPr>
            <p:cNvSpPr/>
            <p:nvPr/>
          </p:nvSpPr>
          <p:spPr bwMode="auto">
            <a:xfrm>
              <a:off x="5075050" y="3152376"/>
              <a:ext cx="59629" cy="61083"/>
            </a:xfrm>
            <a:custGeom>
              <a:avLst/>
              <a:gdLst>
                <a:gd name="T0" fmla="*/ 10 w 41"/>
                <a:gd name="T1" fmla="*/ 8 h 42"/>
                <a:gd name="T2" fmla="*/ 33 w 41"/>
                <a:gd name="T3" fmla="*/ 11 h 42"/>
                <a:gd name="T4" fmla="*/ 31 w 41"/>
                <a:gd name="T5" fmla="*/ 33 h 42"/>
                <a:gd name="T6" fmla="*/ 8 w 41"/>
                <a:gd name="T7" fmla="*/ 31 h 42"/>
                <a:gd name="T8" fmla="*/ 10 w 41"/>
                <a:gd name="T9" fmla="*/ 8 h 42"/>
                <a:gd name="T10" fmla="*/ 2 w 41"/>
                <a:gd name="T11" fmla="*/ 0 h 42"/>
                <a:gd name="T12" fmla="*/ 0 w 41"/>
                <a:gd name="T13" fmla="*/ 40 h 42"/>
                <a:gd name="T14" fmla="*/ 39 w 41"/>
                <a:gd name="T15" fmla="*/ 42 h 42"/>
                <a:gd name="T16" fmla="*/ 41 w 41"/>
                <a:gd name="T17" fmla="*/ 2 h 42"/>
                <a:gd name="T18" fmla="*/ 2 w 41"/>
                <a:gd name="T19" fmla="*/ 0 h 42"/>
                <a:gd name="T20" fmla="*/ 2 w 41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2">
                  <a:moveTo>
                    <a:pt x="10" y="8"/>
                  </a:moveTo>
                  <a:lnTo>
                    <a:pt x="33" y="11"/>
                  </a:lnTo>
                  <a:lnTo>
                    <a:pt x="31" y="33"/>
                  </a:lnTo>
                  <a:lnTo>
                    <a:pt x="8" y="31"/>
                  </a:lnTo>
                  <a:lnTo>
                    <a:pt x="10" y="8"/>
                  </a:lnTo>
                  <a:close/>
                  <a:moveTo>
                    <a:pt x="2" y="0"/>
                  </a:moveTo>
                  <a:lnTo>
                    <a:pt x="0" y="40"/>
                  </a:lnTo>
                  <a:lnTo>
                    <a:pt x="39" y="42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67" name="ïSľîḑé">
              <a:extLst>
                <a:ext uri="{FF2B5EF4-FFF2-40B4-BE49-F238E27FC236}">
                  <a16:creationId xmlns="" xmlns:a16="http://schemas.microsoft.com/office/drawing/2014/main" id="{A00F61B2-CF6C-49A7-A9FE-FCD1F3F45943}"/>
                </a:ext>
              </a:extLst>
            </p:cNvPr>
            <p:cNvSpPr/>
            <p:nvPr/>
          </p:nvSpPr>
          <p:spPr bwMode="auto">
            <a:xfrm>
              <a:off x="5075050" y="3152376"/>
              <a:ext cx="59629" cy="61083"/>
            </a:xfrm>
            <a:custGeom>
              <a:avLst/>
              <a:gdLst>
                <a:gd name="T0" fmla="*/ 10 w 41"/>
                <a:gd name="T1" fmla="*/ 8 h 42"/>
                <a:gd name="T2" fmla="*/ 33 w 41"/>
                <a:gd name="T3" fmla="*/ 11 h 42"/>
                <a:gd name="T4" fmla="*/ 31 w 41"/>
                <a:gd name="T5" fmla="*/ 33 h 42"/>
                <a:gd name="T6" fmla="*/ 8 w 41"/>
                <a:gd name="T7" fmla="*/ 31 h 42"/>
                <a:gd name="T8" fmla="*/ 10 w 41"/>
                <a:gd name="T9" fmla="*/ 8 h 42"/>
                <a:gd name="T10" fmla="*/ 2 w 41"/>
                <a:gd name="T11" fmla="*/ 0 h 42"/>
                <a:gd name="T12" fmla="*/ 0 w 41"/>
                <a:gd name="T13" fmla="*/ 40 h 42"/>
                <a:gd name="T14" fmla="*/ 39 w 41"/>
                <a:gd name="T15" fmla="*/ 42 h 42"/>
                <a:gd name="T16" fmla="*/ 41 w 41"/>
                <a:gd name="T17" fmla="*/ 2 h 42"/>
                <a:gd name="T18" fmla="*/ 2 w 41"/>
                <a:gd name="T19" fmla="*/ 0 h 42"/>
                <a:gd name="T20" fmla="*/ 2 w 41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2">
                  <a:moveTo>
                    <a:pt x="10" y="8"/>
                  </a:moveTo>
                  <a:lnTo>
                    <a:pt x="33" y="11"/>
                  </a:lnTo>
                  <a:lnTo>
                    <a:pt x="31" y="33"/>
                  </a:lnTo>
                  <a:lnTo>
                    <a:pt x="8" y="31"/>
                  </a:lnTo>
                  <a:lnTo>
                    <a:pt x="10" y="8"/>
                  </a:lnTo>
                  <a:moveTo>
                    <a:pt x="2" y="0"/>
                  </a:moveTo>
                  <a:lnTo>
                    <a:pt x="0" y="40"/>
                  </a:lnTo>
                  <a:lnTo>
                    <a:pt x="39" y="42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68" name="ï$ľîḓê">
              <a:extLst>
                <a:ext uri="{FF2B5EF4-FFF2-40B4-BE49-F238E27FC236}">
                  <a16:creationId xmlns="" xmlns:a16="http://schemas.microsoft.com/office/drawing/2014/main" id="{10D3CD4F-154E-48A3-BC75-D2290FFDD6A5}"/>
                </a:ext>
              </a:extLst>
            </p:cNvPr>
            <p:cNvSpPr/>
            <p:nvPr/>
          </p:nvSpPr>
          <p:spPr bwMode="auto">
            <a:xfrm>
              <a:off x="5083776" y="3101473"/>
              <a:ext cx="47994" cy="47994"/>
            </a:xfrm>
            <a:custGeom>
              <a:avLst/>
              <a:gdLst>
                <a:gd name="T0" fmla="*/ 0 w 33"/>
                <a:gd name="T1" fmla="*/ 31 h 33"/>
                <a:gd name="T2" fmla="*/ 2 w 33"/>
                <a:gd name="T3" fmla="*/ 0 h 33"/>
                <a:gd name="T4" fmla="*/ 33 w 33"/>
                <a:gd name="T5" fmla="*/ 2 h 33"/>
                <a:gd name="T6" fmla="*/ 31 w 33"/>
                <a:gd name="T7" fmla="*/ 33 h 33"/>
                <a:gd name="T8" fmla="*/ 0 w 33"/>
                <a:gd name="T9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0" y="31"/>
                  </a:moveTo>
                  <a:lnTo>
                    <a:pt x="2" y="0"/>
                  </a:lnTo>
                  <a:lnTo>
                    <a:pt x="33" y="2"/>
                  </a:lnTo>
                  <a:lnTo>
                    <a:pt x="31" y="33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69" name="ïṥľïḋê">
              <a:extLst>
                <a:ext uri="{FF2B5EF4-FFF2-40B4-BE49-F238E27FC236}">
                  <a16:creationId xmlns="" xmlns:a16="http://schemas.microsoft.com/office/drawing/2014/main" id="{7BBABFAC-76BD-4C50-9111-F3FB1E6A4772}"/>
                </a:ext>
              </a:extLst>
            </p:cNvPr>
            <p:cNvSpPr/>
            <p:nvPr/>
          </p:nvSpPr>
          <p:spPr bwMode="auto">
            <a:xfrm>
              <a:off x="5077959" y="3095656"/>
              <a:ext cx="59629" cy="59629"/>
            </a:xfrm>
            <a:custGeom>
              <a:avLst/>
              <a:gdLst>
                <a:gd name="T0" fmla="*/ 8 w 41"/>
                <a:gd name="T1" fmla="*/ 8 h 41"/>
                <a:gd name="T2" fmla="*/ 33 w 41"/>
                <a:gd name="T3" fmla="*/ 8 h 41"/>
                <a:gd name="T4" fmla="*/ 31 w 41"/>
                <a:gd name="T5" fmla="*/ 33 h 41"/>
                <a:gd name="T6" fmla="*/ 8 w 41"/>
                <a:gd name="T7" fmla="*/ 31 h 41"/>
                <a:gd name="T8" fmla="*/ 8 w 41"/>
                <a:gd name="T9" fmla="*/ 8 h 41"/>
                <a:gd name="T10" fmla="*/ 2 w 41"/>
                <a:gd name="T11" fmla="*/ 0 h 41"/>
                <a:gd name="T12" fmla="*/ 0 w 41"/>
                <a:gd name="T13" fmla="*/ 39 h 41"/>
                <a:gd name="T14" fmla="*/ 39 w 41"/>
                <a:gd name="T15" fmla="*/ 41 h 41"/>
                <a:gd name="T16" fmla="*/ 41 w 41"/>
                <a:gd name="T17" fmla="*/ 2 h 41"/>
                <a:gd name="T18" fmla="*/ 2 w 41"/>
                <a:gd name="T19" fmla="*/ 0 h 41"/>
                <a:gd name="T20" fmla="*/ 2 w 41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1">
                  <a:moveTo>
                    <a:pt x="8" y="8"/>
                  </a:moveTo>
                  <a:lnTo>
                    <a:pt x="33" y="8"/>
                  </a:lnTo>
                  <a:lnTo>
                    <a:pt x="31" y="33"/>
                  </a:lnTo>
                  <a:lnTo>
                    <a:pt x="8" y="31"/>
                  </a:lnTo>
                  <a:lnTo>
                    <a:pt x="8" y="8"/>
                  </a:lnTo>
                  <a:close/>
                  <a:moveTo>
                    <a:pt x="2" y="0"/>
                  </a:moveTo>
                  <a:lnTo>
                    <a:pt x="0" y="39"/>
                  </a:lnTo>
                  <a:lnTo>
                    <a:pt x="39" y="41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70" name="ï$1ïdè">
              <a:extLst>
                <a:ext uri="{FF2B5EF4-FFF2-40B4-BE49-F238E27FC236}">
                  <a16:creationId xmlns="" xmlns:a16="http://schemas.microsoft.com/office/drawing/2014/main" id="{3469DC40-C8F6-4EC4-A1B1-3DC788E83FB3}"/>
                </a:ext>
              </a:extLst>
            </p:cNvPr>
            <p:cNvSpPr/>
            <p:nvPr/>
          </p:nvSpPr>
          <p:spPr bwMode="auto">
            <a:xfrm>
              <a:off x="5077959" y="3095656"/>
              <a:ext cx="59629" cy="59629"/>
            </a:xfrm>
            <a:custGeom>
              <a:avLst/>
              <a:gdLst>
                <a:gd name="T0" fmla="*/ 8 w 41"/>
                <a:gd name="T1" fmla="*/ 8 h 41"/>
                <a:gd name="T2" fmla="*/ 33 w 41"/>
                <a:gd name="T3" fmla="*/ 8 h 41"/>
                <a:gd name="T4" fmla="*/ 31 w 41"/>
                <a:gd name="T5" fmla="*/ 33 h 41"/>
                <a:gd name="T6" fmla="*/ 8 w 41"/>
                <a:gd name="T7" fmla="*/ 31 h 41"/>
                <a:gd name="T8" fmla="*/ 8 w 41"/>
                <a:gd name="T9" fmla="*/ 8 h 41"/>
                <a:gd name="T10" fmla="*/ 2 w 41"/>
                <a:gd name="T11" fmla="*/ 0 h 41"/>
                <a:gd name="T12" fmla="*/ 0 w 41"/>
                <a:gd name="T13" fmla="*/ 39 h 41"/>
                <a:gd name="T14" fmla="*/ 39 w 41"/>
                <a:gd name="T15" fmla="*/ 41 h 41"/>
                <a:gd name="T16" fmla="*/ 41 w 41"/>
                <a:gd name="T17" fmla="*/ 2 h 41"/>
                <a:gd name="T18" fmla="*/ 2 w 41"/>
                <a:gd name="T19" fmla="*/ 0 h 41"/>
                <a:gd name="T20" fmla="*/ 2 w 41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1">
                  <a:moveTo>
                    <a:pt x="8" y="8"/>
                  </a:moveTo>
                  <a:lnTo>
                    <a:pt x="33" y="8"/>
                  </a:lnTo>
                  <a:lnTo>
                    <a:pt x="31" y="33"/>
                  </a:lnTo>
                  <a:lnTo>
                    <a:pt x="8" y="31"/>
                  </a:lnTo>
                  <a:lnTo>
                    <a:pt x="8" y="8"/>
                  </a:lnTo>
                  <a:moveTo>
                    <a:pt x="2" y="0"/>
                  </a:moveTo>
                  <a:lnTo>
                    <a:pt x="0" y="39"/>
                  </a:lnTo>
                  <a:lnTo>
                    <a:pt x="39" y="41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71" name="işliďê">
              <a:extLst>
                <a:ext uri="{FF2B5EF4-FFF2-40B4-BE49-F238E27FC236}">
                  <a16:creationId xmlns="" xmlns:a16="http://schemas.microsoft.com/office/drawing/2014/main" id="{F0ABBA0E-A32C-48AF-96A3-656782CB56CB}"/>
                </a:ext>
              </a:extLst>
            </p:cNvPr>
            <p:cNvSpPr/>
            <p:nvPr/>
          </p:nvSpPr>
          <p:spPr bwMode="auto">
            <a:xfrm>
              <a:off x="5086685" y="3043299"/>
              <a:ext cx="47994" cy="49448"/>
            </a:xfrm>
            <a:custGeom>
              <a:avLst/>
              <a:gdLst>
                <a:gd name="T0" fmla="*/ 0 w 33"/>
                <a:gd name="T1" fmla="*/ 32 h 34"/>
                <a:gd name="T2" fmla="*/ 0 w 33"/>
                <a:gd name="T3" fmla="*/ 0 h 34"/>
                <a:gd name="T4" fmla="*/ 33 w 33"/>
                <a:gd name="T5" fmla="*/ 0 h 34"/>
                <a:gd name="T6" fmla="*/ 31 w 33"/>
                <a:gd name="T7" fmla="*/ 34 h 34"/>
                <a:gd name="T8" fmla="*/ 0 w 33"/>
                <a:gd name="T9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0" y="32"/>
                  </a:moveTo>
                  <a:lnTo>
                    <a:pt x="0" y="0"/>
                  </a:lnTo>
                  <a:lnTo>
                    <a:pt x="33" y="0"/>
                  </a:lnTo>
                  <a:lnTo>
                    <a:pt x="31" y="34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72" name="îş1íḓè">
              <a:extLst>
                <a:ext uri="{FF2B5EF4-FFF2-40B4-BE49-F238E27FC236}">
                  <a16:creationId xmlns="" xmlns:a16="http://schemas.microsoft.com/office/drawing/2014/main" id="{77102E38-7B8D-4E83-BB79-4C6DA0885BA2}"/>
                </a:ext>
              </a:extLst>
            </p:cNvPr>
            <p:cNvSpPr/>
            <p:nvPr/>
          </p:nvSpPr>
          <p:spPr bwMode="auto">
            <a:xfrm>
              <a:off x="5080867" y="3037482"/>
              <a:ext cx="59629" cy="61083"/>
            </a:xfrm>
            <a:custGeom>
              <a:avLst/>
              <a:gdLst>
                <a:gd name="T0" fmla="*/ 8 w 41"/>
                <a:gd name="T1" fmla="*/ 9 h 42"/>
                <a:gd name="T2" fmla="*/ 31 w 41"/>
                <a:gd name="T3" fmla="*/ 9 h 42"/>
                <a:gd name="T4" fmla="*/ 31 w 41"/>
                <a:gd name="T5" fmla="*/ 31 h 42"/>
                <a:gd name="T6" fmla="*/ 8 w 41"/>
                <a:gd name="T7" fmla="*/ 31 h 42"/>
                <a:gd name="T8" fmla="*/ 8 w 41"/>
                <a:gd name="T9" fmla="*/ 9 h 42"/>
                <a:gd name="T10" fmla="*/ 2 w 41"/>
                <a:gd name="T11" fmla="*/ 0 h 42"/>
                <a:gd name="T12" fmla="*/ 0 w 41"/>
                <a:gd name="T13" fmla="*/ 40 h 42"/>
                <a:gd name="T14" fmla="*/ 39 w 41"/>
                <a:gd name="T15" fmla="*/ 42 h 42"/>
                <a:gd name="T16" fmla="*/ 41 w 41"/>
                <a:gd name="T17" fmla="*/ 2 h 42"/>
                <a:gd name="T18" fmla="*/ 2 w 41"/>
                <a:gd name="T19" fmla="*/ 0 h 42"/>
                <a:gd name="T20" fmla="*/ 2 w 41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2">
                  <a:moveTo>
                    <a:pt x="8" y="9"/>
                  </a:moveTo>
                  <a:lnTo>
                    <a:pt x="31" y="9"/>
                  </a:lnTo>
                  <a:lnTo>
                    <a:pt x="31" y="31"/>
                  </a:lnTo>
                  <a:lnTo>
                    <a:pt x="8" y="31"/>
                  </a:lnTo>
                  <a:lnTo>
                    <a:pt x="8" y="9"/>
                  </a:lnTo>
                  <a:close/>
                  <a:moveTo>
                    <a:pt x="2" y="0"/>
                  </a:moveTo>
                  <a:lnTo>
                    <a:pt x="0" y="40"/>
                  </a:lnTo>
                  <a:lnTo>
                    <a:pt x="39" y="42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73" name="îṩlíḍê">
              <a:extLst>
                <a:ext uri="{FF2B5EF4-FFF2-40B4-BE49-F238E27FC236}">
                  <a16:creationId xmlns="" xmlns:a16="http://schemas.microsoft.com/office/drawing/2014/main" id="{C2EE6E01-F87D-4C2C-9958-DF969DC9593C}"/>
                </a:ext>
              </a:extLst>
            </p:cNvPr>
            <p:cNvSpPr/>
            <p:nvPr/>
          </p:nvSpPr>
          <p:spPr bwMode="auto">
            <a:xfrm>
              <a:off x="5080867" y="3037482"/>
              <a:ext cx="59629" cy="61083"/>
            </a:xfrm>
            <a:custGeom>
              <a:avLst/>
              <a:gdLst>
                <a:gd name="T0" fmla="*/ 8 w 41"/>
                <a:gd name="T1" fmla="*/ 9 h 42"/>
                <a:gd name="T2" fmla="*/ 31 w 41"/>
                <a:gd name="T3" fmla="*/ 9 h 42"/>
                <a:gd name="T4" fmla="*/ 31 w 41"/>
                <a:gd name="T5" fmla="*/ 31 h 42"/>
                <a:gd name="T6" fmla="*/ 8 w 41"/>
                <a:gd name="T7" fmla="*/ 31 h 42"/>
                <a:gd name="T8" fmla="*/ 8 w 41"/>
                <a:gd name="T9" fmla="*/ 9 h 42"/>
                <a:gd name="T10" fmla="*/ 2 w 41"/>
                <a:gd name="T11" fmla="*/ 0 h 42"/>
                <a:gd name="T12" fmla="*/ 0 w 41"/>
                <a:gd name="T13" fmla="*/ 40 h 42"/>
                <a:gd name="T14" fmla="*/ 39 w 41"/>
                <a:gd name="T15" fmla="*/ 42 h 42"/>
                <a:gd name="T16" fmla="*/ 41 w 41"/>
                <a:gd name="T17" fmla="*/ 2 h 42"/>
                <a:gd name="T18" fmla="*/ 2 w 41"/>
                <a:gd name="T19" fmla="*/ 0 h 42"/>
                <a:gd name="T20" fmla="*/ 2 w 41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2">
                  <a:moveTo>
                    <a:pt x="8" y="9"/>
                  </a:moveTo>
                  <a:lnTo>
                    <a:pt x="31" y="9"/>
                  </a:lnTo>
                  <a:lnTo>
                    <a:pt x="31" y="31"/>
                  </a:lnTo>
                  <a:lnTo>
                    <a:pt x="8" y="31"/>
                  </a:lnTo>
                  <a:lnTo>
                    <a:pt x="8" y="9"/>
                  </a:lnTo>
                  <a:moveTo>
                    <a:pt x="2" y="0"/>
                  </a:moveTo>
                  <a:lnTo>
                    <a:pt x="0" y="40"/>
                  </a:lnTo>
                  <a:lnTo>
                    <a:pt x="39" y="42"/>
                  </a:lnTo>
                  <a:lnTo>
                    <a:pt x="41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74" name="iṥliḍê">
              <a:extLst>
                <a:ext uri="{FF2B5EF4-FFF2-40B4-BE49-F238E27FC236}">
                  <a16:creationId xmlns="" xmlns:a16="http://schemas.microsoft.com/office/drawing/2014/main" id="{492FD179-15D2-4048-B3CD-9828A15BCF93}"/>
                </a:ext>
              </a:extLst>
            </p:cNvPr>
            <p:cNvSpPr/>
            <p:nvPr/>
          </p:nvSpPr>
          <p:spPr bwMode="auto">
            <a:xfrm>
              <a:off x="5089594" y="2986580"/>
              <a:ext cx="45085" cy="4508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75" name="íŝļiḍè">
              <a:extLst>
                <a:ext uri="{FF2B5EF4-FFF2-40B4-BE49-F238E27FC236}">
                  <a16:creationId xmlns="" xmlns:a16="http://schemas.microsoft.com/office/drawing/2014/main" id="{D99FDCB4-800D-43BC-8205-61EE0359A4EF}"/>
                </a:ext>
              </a:extLst>
            </p:cNvPr>
            <p:cNvSpPr/>
            <p:nvPr/>
          </p:nvSpPr>
          <p:spPr bwMode="auto">
            <a:xfrm>
              <a:off x="5083776" y="2977854"/>
              <a:ext cx="59629" cy="62537"/>
            </a:xfrm>
            <a:custGeom>
              <a:avLst/>
              <a:gdLst>
                <a:gd name="T0" fmla="*/ 8 w 41"/>
                <a:gd name="T1" fmla="*/ 10 h 43"/>
                <a:gd name="T2" fmla="*/ 31 w 41"/>
                <a:gd name="T3" fmla="*/ 10 h 43"/>
                <a:gd name="T4" fmla="*/ 31 w 41"/>
                <a:gd name="T5" fmla="*/ 33 h 43"/>
                <a:gd name="T6" fmla="*/ 8 w 41"/>
                <a:gd name="T7" fmla="*/ 33 h 43"/>
                <a:gd name="T8" fmla="*/ 8 w 41"/>
                <a:gd name="T9" fmla="*/ 10 h 43"/>
                <a:gd name="T10" fmla="*/ 0 w 41"/>
                <a:gd name="T11" fmla="*/ 0 h 43"/>
                <a:gd name="T12" fmla="*/ 0 w 41"/>
                <a:gd name="T13" fmla="*/ 41 h 43"/>
                <a:gd name="T14" fmla="*/ 39 w 41"/>
                <a:gd name="T15" fmla="*/ 43 h 43"/>
                <a:gd name="T16" fmla="*/ 41 w 41"/>
                <a:gd name="T17" fmla="*/ 2 h 43"/>
                <a:gd name="T18" fmla="*/ 0 w 41"/>
                <a:gd name="T19" fmla="*/ 0 h 43"/>
                <a:gd name="T20" fmla="*/ 0 w 41"/>
                <a:gd name="T2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3">
                  <a:moveTo>
                    <a:pt x="8" y="10"/>
                  </a:moveTo>
                  <a:lnTo>
                    <a:pt x="31" y="10"/>
                  </a:lnTo>
                  <a:lnTo>
                    <a:pt x="31" y="33"/>
                  </a:lnTo>
                  <a:lnTo>
                    <a:pt x="8" y="33"/>
                  </a:lnTo>
                  <a:lnTo>
                    <a:pt x="8" y="10"/>
                  </a:lnTo>
                  <a:close/>
                  <a:moveTo>
                    <a:pt x="0" y="0"/>
                  </a:moveTo>
                  <a:lnTo>
                    <a:pt x="0" y="41"/>
                  </a:lnTo>
                  <a:lnTo>
                    <a:pt x="39" y="43"/>
                  </a:lnTo>
                  <a:lnTo>
                    <a:pt x="41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76" name="ïš1iḍé">
              <a:extLst>
                <a:ext uri="{FF2B5EF4-FFF2-40B4-BE49-F238E27FC236}">
                  <a16:creationId xmlns="" xmlns:a16="http://schemas.microsoft.com/office/drawing/2014/main" id="{1540F112-195E-40E2-AD35-83FC60AA106B}"/>
                </a:ext>
              </a:extLst>
            </p:cNvPr>
            <p:cNvSpPr/>
            <p:nvPr/>
          </p:nvSpPr>
          <p:spPr bwMode="auto">
            <a:xfrm>
              <a:off x="5083776" y="2977854"/>
              <a:ext cx="59629" cy="62537"/>
            </a:xfrm>
            <a:custGeom>
              <a:avLst/>
              <a:gdLst>
                <a:gd name="T0" fmla="*/ 8 w 41"/>
                <a:gd name="T1" fmla="*/ 10 h 43"/>
                <a:gd name="T2" fmla="*/ 31 w 41"/>
                <a:gd name="T3" fmla="*/ 10 h 43"/>
                <a:gd name="T4" fmla="*/ 31 w 41"/>
                <a:gd name="T5" fmla="*/ 33 h 43"/>
                <a:gd name="T6" fmla="*/ 8 w 41"/>
                <a:gd name="T7" fmla="*/ 33 h 43"/>
                <a:gd name="T8" fmla="*/ 8 w 41"/>
                <a:gd name="T9" fmla="*/ 10 h 43"/>
                <a:gd name="T10" fmla="*/ 0 w 41"/>
                <a:gd name="T11" fmla="*/ 0 h 43"/>
                <a:gd name="T12" fmla="*/ 0 w 41"/>
                <a:gd name="T13" fmla="*/ 41 h 43"/>
                <a:gd name="T14" fmla="*/ 39 w 41"/>
                <a:gd name="T15" fmla="*/ 43 h 43"/>
                <a:gd name="T16" fmla="*/ 41 w 41"/>
                <a:gd name="T17" fmla="*/ 2 h 43"/>
                <a:gd name="T18" fmla="*/ 0 w 41"/>
                <a:gd name="T19" fmla="*/ 0 h 43"/>
                <a:gd name="T20" fmla="*/ 0 w 41"/>
                <a:gd name="T2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3">
                  <a:moveTo>
                    <a:pt x="8" y="10"/>
                  </a:moveTo>
                  <a:lnTo>
                    <a:pt x="31" y="10"/>
                  </a:lnTo>
                  <a:lnTo>
                    <a:pt x="31" y="33"/>
                  </a:lnTo>
                  <a:lnTo>
                    <a:pt x="8" y="33"/>
                  </a:lnTo>
                  <a:lnTo>
                    <a:pt x="8" y="10"/>
                  </a:lnTo>
                  <a:moveTo>
                    <a:pt x="0" y="0"/>
                  </a:moveTo>
                  <a:lnTo>
                    <a:pt x="0" y="41"/>
                  </a:lnTo>
                  <a:lnTo>
                    <a:pt x="39" y="43"/>
                  </a:lnTo>
                  <a:lnTo>
                    <a:pt x="41" y="2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77" name="íṣlîdê">
              <a:extLst>
                <a:ext uri="{FF2B5EF4-FFF2-40B4-BE49-F238E27FC236}">
                  <a16:creationId xmlns="" xmlns:a16="http://schemas.microsoft.com/office/drawing/2014/main" id="{84D654FD-3E9A-4C5C-850C-976334385246}"/>
                </a:ext>
              </a:extLst>
            </p:cNvPr>
            <p:cNvSpPr/>
            <p:nvPr/>
          </p:nvSpPr>
          <p:spPr bwMode="auto">
            <a:xfrm>
              <a:off x="8229525" y="4061341"/>
              <a:ext cx="383947" cy="570103"/>
            </a:xfrm>
            <a:custGeom>
              <a:avLst/>
              <a:gdLst>
                <a:gd name="T0" fmla="*/ 59 w 127"/>
                <a:gd name="T1" fmla="*/ 189 h 189"/>
                <a:gd name="T2" fmla="*/ 0 w 127"/>
                <a:gd name="T3" fmla="*/ 96 h 189"/>
                <a:gd name="T4" fmla="*/ 62 w 127"/>
                <a:gd name="T5" fmla="*/ 0 h 189"/>
                <a:gd name="T6" fmla="*/ 127 w 127"/>
                <a:gd name="T7" fmla="*/ 96 h 189"/>
                <a:gd name="T8" fmla="*/ 59 w 127"/>
                <a:gd name="T9" fmla="*/ 18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89">
                  <a:moveTo>
                    <a:pt x="59" y="189"/>
                  </a:moveTo>
                  <a:cubicBezTo>
                    <a:pt x="24" y="189"/>
                    <a:pt x="0" y="146"/>
                    <a:pt x="0" y="96"/>
                  </a:cubicBezTo>
                  <a:cubicBezTo>
                    <a:pt x="0" y="47"/>
                    <a:pt x="27" y="0"/>
                    <a:pt x="62" y="0"/>
                  </a:cubicBezTo>
                  <a:cubicBezTo>
                    <a:pt x="97" y="0"/>
                    <a:pt x="127" y="47"/>
                    <a:pt x="127" y="96"/>
                  </a:cubicBezTo>
                  <a:cubicBezTo>
                    <a:pt x="127" y="146"/>
                    <a:pt x="94" y="189"/>
                    <a:pt x="59" y="189"/>
                  </a:cubicBezTo>
                  <a:close/>
                </a:path>
              </a:pathLst>
            </a:custGeom>
            <a:solidFill>
              <a:srgbClr val="8753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78" name="ïṥḻiḋê">
              <a:extLst>
                <a:ext uri="{FF2B5EF4-FFF2-40B4-BE49-F238E27FC236}">
                  <a16:creationId xmlns="" xmlns:a16="http://schemas.microsoft.com/office/drawing/2014/main" id="{7C303AAD-FF65-4A31-A33F-6CAED9FCD69C}"/>
                </a:ext>
              </a:extLst>
            </p:cNvPr>
            <p:cNvSpPr/>
            <p:nvPr/>
          </p:nvSpPr>
          <p:spPr bwMode="auto">
            <a:xfrm>
              <a:off x="7860121" y="3798105"/>
              <a:ext cx="677725" cy="341772"/>
            </a:xfrm>
            <a:custGeom>
              <a:avLst/>
              <a:gdLst>
                <a:gd name="T0" fmla="*/ 224 w 224"/>
                <a:gd name="T1" fmla="*/ 65 h 113"/>
                <a:gd name="T2" fmla="*/ 138 w 224"/>
                <a:gd name="T3" fmla="*/ 19 h 113"/>
                <a:gd name="T4" fmla="*/ 0 w 224"/>
                <a:gd name="T5" fmla="*/ 23 h 113"/>
                <a:gd name="T6" fmla="*/ 6 w 224"/>
                <a:gd name="T7" fmla="*/ 62 h 113"/>
                <a:gd name="T8" fmla="*/ 112 w 224"/>
                <a:gd name="T9" fmla="*/ 66 h 113"/>
                <a:gd name="T10" fmla="*/ 176 w 224"/>
                <a:gd name="T11" fmla="*/ 113 h 113"/>
                <a:gd name="T12" fmla="*/ 224 w 224"/>
                <a:gd name="T13" fmla="*/ 6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113">
                  <a:moveTo>
                    <a:pt x="224" y="65"/>
                  </a:moveTo>
                  <a:cubicBezTo>
                    <a:pt x="224" y="65"/>
                    <a:pt x="209" y="41"/>
                    <a:pt x="138" y="19"/>
                  </a:cubicBezTo>
                  <a:cubicBezTo>
                    <a:pt x="77" y="0"/>
                    <a:pt x="0" y="23"/>
                    <a:pt x="0" y="23"/>
                  </a:cubicBezTo>
                  <a:cubicBezTo>
                    <a:pt x="6" y="62"/>
                    <a:pt x="6" y="62"/>
                    <a:pt x="6" y="62"/>
                  </a:cubicBezTo>
                  <a:cubicBezTo>
                    <a:pt x="6" y="62"/>
                    <a:pt x="89" y="56"/>
                    <a:pt x="112" y="66"/>
                  </a:cubicBezTo>
                  <a:cubicBezTo>
                    <a:pt x="157" y="85"/>
                    <a:pt x="176" y="113"/>
                    <a:pt x="176" y="113"/>
                  </a:cubicBezTo>
                  <a:lnTo>
                    <a:pt x="224" y="65"/>
                  </a:ln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79" name="îṩḷiḑé">
              <a:extLst>
                <a:ext uri="{FF2B5EF4-FFF2-40B4-BE49-F238E27FC236}">
                  <a16:creationId xmlns="" xmlns:a16="http://schemas.microsoft.com/office/drawing/2014/main" id="{BE9BDF39-E3E7-44EF-B643-B189A361B942}"/>
                </a:ext>
              </a:extLst>
            </p:cNvPr>
            <p:cNvSpPr/>
            <p:nvPr/>
          </p:nvSpPr>
          <p:spPr bwMode="auto">
            <a:xfrm>
              <a:off x="7839760" y="4490373"/>
              <a:ext cx="721355" cy="356315"/>
            </a:xfrm>
            <a:custGeom>
              <a:avLst/>
              <a:gdLst>
                <a:gd name="T0" fmla="*/ 239 w 239"/>
                <a:gd name="T1" fmla="*/ 63 h 118"/>
                <a:gd name="T2" fmla="*/ 125 w 239"/>
                <a:gd name="T3" fmla="*/ 118 h 118"/>
                <a:gd name="T4" fmla="*/ 0 w 239"/>
                <a:gd name="T5" fmla="*/ 35 h 118"/>
                <a:gd name="T6" fmla="*/ 17 w 239"/>
                <a:gd name="T7" fmla="*/ 0 h 118"/>
                <a:gd name="T8" fmla="*/ 114 w 239"/>
                <a:gd name="T9" fmla="*/ 65 h 118"/>
                <a:gd name="T10" fmla="*/ 186 w 239"/>
                <a:gd name="T11" fmla="*/ 30 h 118"/>
                <a:gd name="T12" fmla="*/ 239 w 239"/>
                <a:gd name="T13" fmla="*/ 63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9" h="118">
                  <a:moveTo>
                    <a:pt x="239" y="63"/>
                  </a:moveTo>
                  <a:cubicBezTo>
                    <a:pt x="239" y="63"/>
                    <a:pt x="200" y="118"/>
                    <a:pt x="125" y="118"/>
                  </a:cubicBezTo>
                  <a:cubicBezTo>
                    <a:pt x="62" y="118"/>
                    <a:pt x="0" y="35"/>
                    <a:pt x="0" y="3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90" y="68"/>
                    <a:pt x="114" y="65"/>
                  </a:cubicBezTo>
                  <a:cubicBezTo>
                    <a:pt x="163" y="60"/>
                    <a:pt x="186" y="30"/>
                    <a:pt x="186" y="30"/>
                  </a:cubicBezTo>
                  <a:lnTo>
                    <a:pt x="239" y="63"/>
                  </a:ln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80" name="iṧļíḓe">
              <a:extLst>
                <a:ext uri="{FF2B5EF4-FFF2-40B4-BE49-F238E27FC236}">
                  <a16:creationId xmlns="" xmlns:a16="http://schemas.microsoft.com/office/drawing/2014/main" id="{EF44956E-7E1A-4C38-A20F-EB40A7C2606F}"/>
                </a:ext>
              </a:extLst>
            </p:cNvPr>
            <p:cNvSpPr/>
            <p:nvPr/>
          </p:nvSpPr>
          <p:spPr bwMode="auto">
            <a:xfrm>
              <a:off x="7694325" y="4496191"/>
              <a:ext cx="145435" cy="98895"/>
            </a:xfrm>
            <a:custGeom>
              <a:avLst/>
              <a:gdLst>
                <a:gd name="T0" fmla="*/ 1 w 48"/>
                <a:gd name="T1" fmla="*/ 4 h 33"/>
                <a:gd name="T2" fmla="*/ 1 w 48"/>
                <a:gd name="T3" fmla="*/ 4 h 33"/>
                <a:gd name="T4" fmla="*/ 3 w 48"/>
                <a:gd name="T5" fmla="*/ 10 h 33"/>
                <a:gd name="T6" fmla="*/ 40 w 48"/>
                <a:gd name="T7" fmla="*/ 32 h 33"/>
                <a:gd name="T8" fmla="*/ 47 w 48"/>
                <a:gd name="T9" fmla="*/ 30 h 33"/>
                <a:gd name="T10" fmla="*/ 47 w 48"/>
                <a:gd name="T11" fmla="*/ 30 h 33"/>
                <a:gd name="T12" fmla="*/ 45 w 48"/>
                <a:gd name="T13" fmla="*/ 24 h 33"/>
                <a:gd name="T14" fmla="*/ 8 w 48"/>
                <a:gd name="T15" fmla="*/ 2 h 33"/>
                <a:gd name="T16" fmla="*/ 1 w 48"/>
                <a:gd name="T17" fmla="*/ 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33"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6"/>
                    <a:pt x="0" y="9"/>
                    <a:pt x="3" y="10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2" y="33"/>
                    <a:pt x="45" y="33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8" y="28"/>
                    <a:pt x="47" y="25"/>
                    <a:pt x="45" y="24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5" y="0"/>
                    <a:pt x="2" y="1"/>
                    <a:pt x="1" y="4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81" name="íśľîḍê">
              <a:extLst>
                <a:ext uri="{FF2B5EF4-FFF2-40B4-BE49-F238E27FC236}">
                  <a16:creationId xmlns="" xmlns:a16="http://schemas.microsoft.com/office/drawing/2014/main" id="{217A4477-A518-40DE-AFB4-A098FD640E7B}"/>
                </a:ext>
              </a:extLst>
            </p:cNvPr>
            <p:cNvSpPr/>
            <p:nvPr/>
          </p:nvSpPr>
          <p:spPr bwMode="auto">
            <a:xfrm>
              <a:off x="7694325" y="4454014"/>
              <a:ext cx="148343" cy="98895"/>
            </a:xfrm>
            <a:custGeom>
              <a:avLst/>
              <a:gdLst>
                <a:gd name="T0" fmla="*/ 1 w 49"/>
                <a:gd name="T1" fmla="*/ 3 h 33"/>
                <a:gd name="T2" fmla="*/ 1 w 49"/>
                <a:gd name="T3" fmla="*/ 3 h 33"/>
                <a:gd name="T4" fmla="*/ 3 w 49"/>
                <a:gd name="T5" fmla="*/ 10 h 33"/>
                <a:gd name="T6" fmla="*/ 40 w 49"/>
                <a:gd name="T7" fmla="*/ 31 h 33"/>
                <a:gd name="T8" fmla="*/ 47 w 49"/>
                <a:gd name="T9" fmla="*/ 29 h 33"/>
                <a:gd name="T10" fmla="*/ 47 w 49"/>
                <a:gd name="T11" fmla="*/ 29 h 33"/>
                <a:gd name="T12" fmla="*/ 45 w 49"/>
                <a:gd name="T13" fmla="*/ 23 h 33"/>
                <a:gd name="T14" fmla="*/ 8 w 49"/>
                <a:gd name="T15" fmla="*/ 1 h 33"/>
                <a:gd name="T16" fmla="*/ 1 w 49"/>
                <a:gd name="T17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" h="33"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5"/>
                    <a:pt x="1" y="8"/>
                    <a:pt x="3" y="10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3" y="33"/>
                    <a:pt x="46" y="32"/>
                    <a:pt x="47" y="29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9" y="27"/>
                    <a:pt x="48" y="24"/>
                    <a:pt x="45" y="23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6" y="0"/>
                    <a:pt x="3" y="0"/>
                    <a:pt x="1" y="3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82" name="íṩ1îdê">
              <a:extLst>
                <a:ext uri="{FF2B5EF4-FFF2-40B4-BE49-F238E27FC236}">
                  <a16:creationId xmlns="" xmlns:a16="http://schemas.microsoft.com/office/drawing/2014/main" id="{D496CCCD-170E-48A9-92AE-4165ED598B5A}"/>
                </a:ext>
              </a:extLst>
            </p:cNvPr>
            <p:cNvSpPr/>
            <p:nvPr/>
          </p:nvSpPr>
          <p:spPr bwMode="auto">
            <a:xfrm>
              <a:off x="7705960" y="4414747"/>
              <a:ext cx="148343" cy="98895"/>
            </a:xfrm>
            <a:custGeom>
              <a:avLst/>
              <a:gdLst>
                <a:gd name="T0" fmla="*/ 2 w 49"/>
                <a:gd name="T1" fmla="*/ 3 h 33"/>
                <a:gd name="T2" fmla="*/ 2 w 49"/>
                <a:gd name="T3" fmla="*/ 3 h 33"/>
                <a:gd name="T4" fmla="*/ 3 w 49"/>
                <a:gd name="T5" fmla="*/ 10 h 33"/>
                <a:gd name="T6" fmla="*/ 41 w 49"/>
                <a:gd name="T7" fmla="*/ 32 h 33"/>
                <a:gd name="T8" fmla="*/ 47 w 49"/>
                <a:gd name="T9" fmla="*/ 30 h 33"/>
                <a:gd name="T10" fmla="*/ 47 w 49"/>
                <a:gd name="T11" fmla="*/ 30 h 33"/>
                <a:gd name="T12" fmla="*/ 46 w 49"/>
                <a:gd name="T13" fmla="*/ 23 h 33"/>
                <a:gd name="T14" fmla="*/ 8 w 49"/>
                <a:gd name="T15" fmla="*/ 1 h 33"/>
                <a:gd name="T16" fmla="*/ 2 w 49"/>
                <a:gd name="T17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" h="33">
                  <a:moveTo>
                    <a:pt x="2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0" y="5"/>
                    <a:pt x="1" y="9"/>
                    <a:pt x="3" y="10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3" y="33"/>
                    <a:pt x="46" y="32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9" y="28"/>
                    <a:pt x="48" y="24"/>
                    <a:pt x="46" y="23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6" y="0"/>
                    <a:pt x="3" y="1"/>
                    <a:pt x="2" y="3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83" name="íṣľíḍê">
              <a:extLst>
                <a:ext uri="{FF2B5EF4-FFF2-40B4-BE49-F238E27FC236}">
                  <a16:creationId xmlns="" xmlns:a16="http://schemas.microsoft.com/office/drawing/2014/main" id="{81CBCC88-6194-418C-82A9-BA99D772AC1A}"/>
                </a:ext>
              </a:extLst>
            </p:cNvPr>
            <p:cNvSpPr/>
            <p:nvPr/>
          </p:nvSpPr>
          <p:spPr bwMode="auto">
            <a:xfrm>
              <a:off x="7742319" y="4390023"/>
              <a:ext cx="148343" cy="100350"/>
            </a:xfrm>
            <a:custGeom>
              <a:avLst/>
              <a:gdLst>
                <a:gd name="T0" fmla="*/ 2 w 49"/>
                <a:gd name="T1" fmla="*/ 3 h 33"/>
                <a:gd name="T2" fmla="*/ 2 w 49"/>
                <a:gd name="T3" fmla="*/ 3 h 33"/>
                <a:gd name="T4" fmla="*/ 3 w 49"/>
                <a:gd name="T5" fmla="*/ 10 h 33"/>
                <a:gd name="T6" fmla="*/ 41 w 49"/>
                <a:gd name="T7" fmla="*/ 32 h 33"/>
                <a:gd name="T8" fmla="*/ 47 w 49"/>
                <a:gd name="T9" fmla="*/ 30 h 33"/>
                <a:gd name="T10" fmla="*/ 47 w 49"/>
                <a:gd name="T11" fmla="*/ 30 h 33"/>
                <a:gd name="T12" fmla="*/ 46 w 49"/>
                <a:gd name="T13" fmla="*/ 23 h 33"/>
                <a:gd name="T14" fmla="*/ 8 w 49"/>
                <a:gd name="T15" fmla="*/ 1 h 33"/>
                <a:gd name="T16" fmla="*/ 2 w 49"/>
                <a:gd name="T17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" h="33">
                  <a:moveTo>
                    <a:pt x="2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0" y="5"/>
                    <a:pt x="1" y="8"/>
                    <a:pt x="3" y="10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3" y="33"/>
                    <a:pt x="46" y="32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9" y="28"/>
                    <a:pt x="48" y="24"/>
                    <a:pt x="46" y="23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6" y="0"/>
                    <a:pt x="3" y="1"/>
                    <a:pt x="2" y="3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84" name="i$ľïḓe">
              <a:extLst>
                <a:ext uri="{FF2B5EF4-FFF2-40B4-BE49-F238E27FC236}">
                  <a16:creationId xmlns="" xmlns:a16="http://schemas.microsoft.com/office/drawing/2014/main" id="{5B1A2814-A4EB-4449-AA8D-52A158B5662A}"/>
                </a:ext>
              </a:extLst>
            </p:cNvPr>
            <p:cNvSpPr/>
            <p:nvPr/>
          </p:nvSpPr>
          <p:spPr bwMode="auto">
            <a:xfrm>
              <a:off x="7873210" y="4414747"/>
              <a:ext cx="56720" cy="95987"/>
            </a:xfrm>
            <a:custGeom>
              <a:avLst/>
              <a:gdLst>
                <a:gd name="T0" fmla="*/ 5 w 19"/>
                <a:gd name="T1" fmla="*/ 1 h 32"/>
                <a:gd name="T2" fmla="*/ 5 w 19"/>
                <a:gd name="T3" fmla="*/ 1 h 32"/>
                <a:gd name="T4" fmla="*/ 1 w 19"/>
                <a:gd name="T5" fmla="*/ 9 h 32"/>
                <a:gd name="T6" fmla="*/ 6 w 19"/>
                <a:gd name="T7" fmla="*/ 27 h 32"/>
                <a:gd name="T8" fmla="*/ 13 w 19"/>
                <a:gd name="T9" fmla="*/ 32 h 32"/>
                <a:gd name="T10" fmla="*/ 13 w 19"/>
                <a:gd name="T11" fmla="*/ 32 h 32"/>
                <a:gd name="T12" fmla="*/ 18 w 19"/>
                <a:gd name="T13" fmla="*/ 24 h 32"/>
                <a:gd name="T14" fmla="*/ 13 w 19"/>
                <a:gd name="T15" fmla="*/ 6 h 32"/>
                <a:gd name="T16" fmla="*/ 5 w 19"/>
                <a:gd name="T17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32">
                  <a:moveTo>
                    <a:pt x="5" y="1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2" y="2"/>
                    <a:pt x="0" y="5"/>
                    <a:pt x="1" y="9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7" y="30"/>
                    <a:pt x="10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7" y="31"/>
                    <a:pt x="19" y="27"/>
                    <a:pt x="18" y="24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2" y="2"/>
                    <a:pt x="9" y="0"/>
                    <a:pt x="5" y="1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85" name="îṥlídé">
              <a:extLst>
                <a:ext uri="{FF2B5EF4-FFF2-40B4-BE49-F238E27FC236}">
                  <a16:creationId xmlns="" xmlns:a16="http://schemas.microsoft.com/office/drawing/2014/main" id="{C837AF43-959B-4C73-9ECA-B4AB9EF537DA}"/>
                </a:ext>
              </a:extLst>
            </p:cNvPr>
            <p:cNvSpPr/>
            <p:nvPr/>
          </p:nvSpPr>
          <p:spPr bwMode="auto">
            <a:xfrm>
              <a:off x="7772860" y="4448197"/>
              <a:ext cx="178885" cy="174521"/>
            </a:xfrm>
            <a:custGeom>
              <a:avLst/>
              <a:gdLst>
                <a:gd name="T0" fmla="*/ 53 w 59"/>
                <a:gd name="T1" fmla="*/ 40 h 58"/>
                <a:gd name="T2" fmla="*/ 51 w 59"/>
                <a:gd name="T3" fmla="*/ 44 h 58"/>
                <a:gd name="T4" fmla="*/ 20 w 59"/>
                <a:gd name="T5" fmla="*/ 52 h 58"/>
                <a:gd name="T6" fmla="*/ 14 w 59"/>
                <a:gd name="T7" fmla="*/ 48 h 58"/>
                <a:gd name="T8" fmla="*/ 6 w 59"/>
                <a:gd name="T9" fmla="*/ 17 h 58"/>
                <a:gd name="T10" fmla="*/ 8 w 59"/>
                <a:gd name="T11" fmla="*/ 14 h 58"/>
                <a:gd name="T12" fmla="*/ 39 w 59"/>
                <a:gd name="T13" fmla="*/ 6 h 58"/>
                <a:gd name="T14" fmla="*/ 45 w 59"/>
                <a:gd name="T15" fmla="*/ 10 h 58"/>
                <a:gd name="T16" fmla="*/ 53 w 59"/>
                <a:gd name="T17" fmla="*/ 4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9" h="58">
                  <a:moveTo>
                    <a:pt x="53" y="40"/>
                  </a:moveTo>
                  <a:cubicBezTo>
                    <a:pt x="51" y="44"/>
                    <a:pt x="51" y="44"/>
                    <a:pt x="51" y="44"/>
                  </a:cubicBezTo>
                  <a:cubicBezTo>
                    <a:pt x="45" y="54"/>
                    <a:pt x="31" y="58"/>
                    <a:pt x="20" y="52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3" y="42"/>
                    <a:pt x="0" y="28"/>
                    <a:pt x="6" y="17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3"/>
                    <a:pt x="28" y="0"/>
                    <a:pt x="39" y="6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56" y="16"/>
                    <a:pt x="59" y="30"/>
                    <a:pt x="53" y="40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86" name="işḷiḋé">
              <a:extLst>
                <a:ext uri="{FF2B5EF4-FFF2-40B4-BE49-F238E27FC236}">
                  <a16:creationId xmlns="" xmlns:a16="http://schemas.microsoft.com/office/drawing/2014/main" id="{96256AFA-55C6-4665-8060-156CCA571177}"/>
                </a:ext>
              </a:extLst>
            </p:cNvPr>
            <p:cNvSpPr/>
            <p:nvPr/>
          </p:nvSpPr>
          <p:spPr bwMode="auto">
            <a:xfrm>
              <a:off x="8286244" y="3979898"/>
              <a:ext cx="383947" cy="735899"/>
            </a:xfrm>
            <a:prstGeom prst="ellipse">
              <a:avLst/>
            </a:prstGeom>
            <a:solidFill>
              <a:srgbClr val="AF6C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87" name="í$1iďê">
              <a:extLst>
                <a:ext uri="{FF2B5EF4-FFF2-40B4-BE49-F238E27FC236}">
                  <a16:creationId xmlns="" xmlns:a16="http://schemas.microsoft.com/office/drawing/2014/main" id="{272F1664-5782-4CDE-8C5A-7E14963A8453}"/>
                </a:ext>
              </a:extLst>
            </p:cNvPr>
            <p:cNvSpPr/>
            <p:nvPr/>
          </p:nvSpPr>
          <p:spPr bwMode="auto">
            <a:xfrm>
              <a:off x="8274610" y="4305671"/>
              <a:ext cx="78535" cy="81443"/>
            </a:xfrm>
            <a:custGeom>
              <a:avLst/>
              <a:gdLst>
                <a:gd name="T0" fmla="*/ 0 w 26"/>
                <a:gd name="T1" fmla="*/ 13 h 27"/>
                <a:gd name="T2" fmla="*/ 0 w 26"/>
                <a:gd name="T3" fmla="*/ 13 h 27"/>
                <a:gd name="T4" fmla="*/ 13 w 26"/>
                <a:gd name="T5" fmla="*/ 0 h 27"/>
                <a:gd name="T6" fmla="*/ 13 w 26"/>
                <a:gd name="T7" fmla="*/ 0 h 27"/>
                <a:gd name="T8" fmla="*/ 26 w 26"/>
                <a:gd name="T9" fmla="*/ 13 h 27"/>
                <a:gd name="T10" fmla="*/ 26 w 26"/>
                <a:gd name="T11" fmla="*/ 13 h 27"/>
                <a:gd name="T12" fmla="*/ 13 w 26"/>
                <a:gd name="T13" fmla="*/ 27 h 27"/>
                <a:gd name="T14" fmla="*/ 13 w 26"/>
                <a:gd name="T15" fmla="*/ 27 h 27"/>
                <a:gd name="T16" fmla="*/ 0 w 26"/>
                <a:gd name="T17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7"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20" y="0"/>
                    <a:pt x="26" y="6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21"/>
                    <a:pt x="20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6" y="27"/>
                    <a:pt x="0" y="21"/>
                    <a:pt x="0" y="13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88" name="ïşliḓe">
              <a:extLst>
                <a:ext uri="{FF2B5EF4-FFF2-40B4-BE49-F238E27FC236}">
                  <a16:creationId xmlns="" xmlns:a16="http://schemas.microsoft.com/office/drawing/2014/main" id="{2B70EC28-CF58-416D-84A7-957BA2FAFC5B}"/>
                </a:ext>
              </a:extLst>
            </p:cNvPr>
            <p:cNvSpPr/>
            <p:nvPr/>
          </p:nvSpPr>
          <p:spPr bwMode="auto">
            <a:xfrm>
              <a:off x="8302242" y="4154419"/>
              <a:ext cx="440667" cy="386856"/>
            </a:xfrm>
            <a:custGeom>
              <a:avLst/>
              <a:gdLst>
                <a:gd name="T0" fmla="*/ 0 w 146"/>
                <a:gd name="T1" fmla="*/ 67 h 128"/>
                <a:gd name="T2" fmla="*/ 0 w 146"/>
                <a:gd name="T3" fmla="*/ 60 h 128"/>
                <a:gd name="T4" fmla="*/ 61 w 146"/>
                <a:gd name="T5" fmla="*/ 0 h 128"/>
                <a:gd name="T6" fmla="*/ 85 w 146"/>
                <a:gd name="T7" fmla="*/ 0 h 128"/>
                <a:gd name="T8" fmla="*/ 146 w 146"/>
                <a:gd name="T9" fmla="*/ 60 h 128"/>
                <a:gd name="T10" fmla="*/ 146 w 146"/>
                <a:gd name="T11" fmla="*/ 67 h 128"/>
                <a:gd name="T12" fmla="*/ 85 w 146"/>
                <a:gd name="T13" fmla="*/ 128 h 128"/>
                <a:gd name="T14" fmla="*/ 61 w 146"/>
                <a:gd name="T15" fmla="*/ 128 h 128"/>
                <a:gd name="T16" fmla="*/ 0 w 146"/>
                <a:gd name="T17" fmla="*/ 67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6" h="128">
                  <a:moveTo>
                    <a:pt x="0" y="67"/>
                  </a:moveTo>
                  <a:cubicBezTo>
                    <a:pt x="0" y="60"/>
                    <a:pt x="0" y="60"/>
                    <a:pt x="0" y="60"/>
                  </a:cubicBezTo>
                  <a:cubicBezTo>
                    <a:pt x="0" y="27"/>
                    <a:pt x="27" y="0"/>
                    <a:pt x="61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119" y="0"/>
                    <a:pt x="146" y="27"/>
                    <a:pt x="146" y="60"/>
                  </a:cubicBezTo>
                  <a:cubicBezTo>
                    <a:pt x="146" y="67"/>
                    <a:pt x="146" y="67"/>
                    <a:pt x="146" y="67"/>
                  </a:cubicBezTo>
                  <a:cubicBezTo>
                    <a:pt x="146" y="101"/>
                    <a:pt x="119" y="128"/>
                    <a:pt x="85" y="128"/>
                  </a:cubicBezTo>
                  <a:cubicBezTo>
                    <a:pt x="61" y="128"/>
                    <a:pt x="61" y="128"/>
                    <a:pt x="61" y="128"/>
                  </a:cubicBezTo>
                  <a:cubicBezTo>
                    <a:pt x="27" y="128"/>
                    <a:pt x="0" y="101"/>
                    <a:pt x="0" y="67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89" name="iṥľïḋé">
              <a:extLst>
                <a:ext uri="{FF2B5EF4-FFF2-40B4-BE49-F238E27FC236}">
                  <a16:creationId xmlns="" xmlns:a16="http://schemas.microsoft.com/office/drawing/2014/main" id="{B463AF5C-C0FC-4E56-9CC5-8B3B01088769}"/>
                </a:ext>
              </a:extLst>
            </p:cNvPr>
            <p:cNvSpPr/>
            <p:nvPr/>
          </p:nvSpPr>
          <p:spPr bwMode="auto">
            <a:xfrm>
              <a:off x="8450585" y="4112244"/>
              <a:ext cx="104713" cy="69809"/>
            </a:xfrm>
            <a:custGeom>
              <a:avLst/>
              <a:gdLst>
                <a:gd name="T0" fmla="*/ 2 w 35"/>
                <a:gd name="T1" fmla="*/ 16 h 23"/>
                <a:gd name="T2" fmla="*/ 2 w 35"/>
                <a:gd name="T3" fmla="*/ 16 h 23"/>
                <a:gd name="T4" fmla="*/ 8 w 35"/>
                <a:gd name="T5" fmla="*/ 5 h 23"/>
                <a:gd name="T6" fmla="*/ 22 w 35"/>
                <a:gd name="T7" fmla="*/ 1 h 23"/>
                <a:gd name="T8" fmla="*/ 33 w 35"/>
                <a:gd name="T9" fmla="*/ 7 h 23"/>
                <a:gd name="T10" fmla="*/ 33 w 35"/>
                <a:gd name="T11" fmla="*/ 7 h 23"/>
                <a:gd name="T12" fmla="*/ 27 w 35"/>
                <a:gd name="T13" fmla="*/ 18 h 23"/>
                <a:gd name="T14" fmla="*/ 13 w 35"/>
                <a:gd name="T15" fmla="*/ 22 h 23"/>
                <a:gd name="T16" fmla="*/ 2 w 35"/>
                <a:gd name="T17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" h="23">
                  <a:moveTo>
                    <a:pt x="2" y="16"/>
                  </a:moveTo>
                  <a:cubicBezTo>
                    <a:pt x="2" y="16"/>
                    <a:pt x="2" y="16"/>
                    <a:pt x="2" y="16"/>
                  </a:cubicBezTo>
                  <a:cubicBezTo>
                    <a:pt x="0" y="11"/>
                    <a:pt x="3" y="7"/>
                    <a:pt x="8" y="5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7" y="0"/>
                    <a:pt x="32" y="2"/>
                    <a:pt x="33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5" y="11"/>
                    <a:pt x="32" y="16"/>
                    <a:pt x="27" y="18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8" y="23"/>
                    <a:pt x="3" y="21"/>
                    <a:pt x="2" y="16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90" name="îṥļídê">
              <a:extLst>
                <a:ext uri="{FF2B5EF4-FFF2-40B4-BE49-F238E27FC236}">
                  <a16:creationId xmlns="" xmlns:a16="http://schemas.microsoft.com/office/drawing/2014/main" id="{2DC42343-987F-49CD-95FE-6E3D9C53BEAF}"/>
                </a:ext>
              </a:extLst>
            </p:cNvPr>
            <p:cNvSpPr/>
            <p:nvPr/>
          </p:nvSpPr>
          <p:spPr bwMode="auto">
            <a:xfrm>
              <a:off x="8450585" y="4513643"/>
              <a:ext cx="104713" cy="69809"/>
            </a:xfrm>
            <a:custGeom>
              <a:avLst/>
              <a:gdLst>
                <a:gd name="T0" fmla="*/ 33 w 35"/>
                <a:gd name="T1" fmla="*/ 16 h 23"/>
                <a:gd name="T2" fmla="*/ 33 w 35"/>
                <a:gd name="T3" fmla="*/ 16 h 23"/>
                <a:gd name="T4" fmla="*/ 27 w 35"/>
                <a:gd name="T5" fmla="*/ 5 h 23"/>
                <a:gd name="T6" fmla="*/ 13 w 35"/>
                <a:gd name="T7" fmla="*/ 1 h 23"/>
                <a:gd name="T8" fmla="*/ 2 w 35"/>
                <a:gd name="T9" fmla="*/ 7 h 23"/>
                <a:gd name="T10" fmla="*/ 2 w 35"/>
                <a:gd name="T11" fmla="*/ 7 h 23"/>
                <a:gd name="T12" fmla="*/ 8 w 35"/>
                <a:gd name="T13" fmla="*/ 18 h 23"/>
                <a:gd name="T14" fmla="*/ 22 w 35"/>
                <a:gd name="T15" fmla="*/ 22 h 23"/>
                <a:gd name="T16" fmla="*/ 33 w 35"/>
                <a:gd name="T17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" h="23">
                  <a:moveTo>
                    <a:pt x="33" y="16"/>
                  </a:moveTo>
                  <a:cubicBezTo>
                    <a:pt x="33" y="16"/>
                    <a:pt x="33" y="16"/>
                    <a:pt x="33" y="16"/>
                  </a:cubicBezTo>
                  <a:cubicBezTo>
                    <a:pt x="35" y="11"/>
                    <a:pt x="32" y="7"/>
                    <a:pt x="27" y="5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8" y="0"/>
                    <a:pt x="3" y="2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11"/>
                    <a:pt x="3" y="16"/>
                    <a:pt x="8" y="18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7" y="23"/>
                    <a:pt x="32" y="21"/>
                    <a:pt x="33" y="16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91" name="îṧlíḍe">
              <a:extLst>
                <a:ext uri="{FF2B5EF4-FFF2-40B4-BE49-F238E27FC236}">
                  <a16:creationId xmlns="" xmlns:a16="http://schemas.microsoft.com/office/drawing/2014/main" id="{13E4FBDD-F46E-482A-929A-DF470770DD19}"/>
                </a:ext>
              </a:extLst>
            </p:cNvPr>
            <p:cNvSpPr/>
            <p:nvPr/>
          </p:nvSpPr>
          <p:spPr bwMode="auto">
            <a:xfrm>
              <a:off x="8344418" y="4154419"/>
              <a:ext cx="398491" cy="386856"/>
            </a:xfrm>
            <a:custGeom>
              <a:avLst/>
              <a:gdLst>
                <a:gd name="T0" fmla="*/ 0 w 132"/>
                <a:gd name="T1" fmla="*/ 65 h 128"/>
                <a:gd name="T2" fmla="*/ 0 w 132"/>
                <a:gd name="T3" fmla="*/ 62 h 128"/>
                <a:gd name="T4" fmla="*/ 53 w 132"/>
                <a:gd name="T5" fmla="*/ 0 h 128"/>
                <a:gd name="T6" fmla="*/ 69 w 132"/>
                <a:gd name="T7" fmla="*/ 0 h 128"/>
                <a:gd name="T8" fmla="*/ 132 w 132"/>
                <a:gd name="T9" fmla="*/ 62 h 128"/>
                <a:gd name="T10" fmla="*/ 132 w 132"/>
                <a:gd name="T11" fmla="*/ 65 h 128"/>
                <a:gd name="T12" fmla="*/ 69 w 132"/>
                <a:gd name="T13" fmla="*/ 128 h 128"/>
                <a:gd name="T14" fmla="*/ 53 w 132"/>
                <a:gd name="T15" fmla="*/ 128 h 128"/>
                <a:gd name="T16" fmla="*/ 0 w 132"/>
                <a:gd name="T17" fmla="*/ 65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2" h="128">
                  <a:moveTo>
                    <a:pt x="0" y="65"/>
                  </a:moveTo>
                  <a:cubicBezTo>
                    <a:pt x="0" y="62"/>
                    <a:pt x="0" y="62"/>
                    <a:pt x="0" y="62"/>
                  </a:cubicBezTo>
                  <a:cubicBezTo>
                    <a:pt x="0" y="28"/>
                    <a:pt x="18" y="0"/>
                    <a:pt x="53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104" y="0"/>
                    <a:pt x="132" y="28"/>
                    <a:pt x="132" y="62"/>
                  </a:cubicBezTo>
                  <a:cubicBezTo>
                    <a:pt x="132" y="65"/>
                    <a:pt x="132" y="65"/>
                    <a:pt x="132" y="65"/>
                  </a:cubicBezTo>
                  <a:cubicBezTo>
                    <a:pt x="132" y="100"/>
                    <a:pt x="104" y="128"/>
                    <a:pt x="69" y="128"/>
                  </a:cubicBezTo>
                  <a:cubicBezTo>
                    <a:pt x="53" y="128"/>
                    <a:pt x="53" y="128"/>
                    <a:pt x="53" y="128"/>
                  </a:cubicBezTo>
                  <a:cubicBezTo>
                    <a:pt x="18" y="128"/>
                    <a:pt x="0" y="100"/>
                    <a:pt x="0" y="65"/>
                  </a:cubicBez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92" name="ïśľîde">
              <a:extLst>
                <a:ext uri="{FF2B5EF4-FFF2-40B4-BE49-F238E27FC236}">
                  <a16:creationId xmlns="" xmlns:a16="http://schemas.microsoft.com/office/drawing/2014/main" id="{0CB5215F-D97E-422D-A5F3-F656303FE655}"/>
                </a:ext>
              </a:extLst>
            </p:cNvPr>
            <p:cNvSpPr/>
            <p:nvPr/>
          </p:nvSpPr>
          <p:spPr bwMode="auto">
            <a:xfrm>
              <a:off x="7697234" y="3862096"/>
              <a:ext cx="157069" cy="62537"/>
            </a:xfrm>
            <a:custGeom>
              <a:avLst/>
              <a:gdLst>
                <a:gd name="T0" fmla="*/ 0 w 52"/>
                <a:gd name="T1" fmla="*/ 17 h 21"/>
                <a:gd name="T2" fmla="*/ 0 w 52"/>
                <a:gd name="T3" fmla="*/ 17 h 21"/>
                <a:gd name="T4" fmla="*/ 4 w 52"/>
                <a:gd name="T5" fmla="*/ 11 h 21"/>
                <a:gd name="T6" fmla="*/ 46 w 52"/>
                <a:gd name="T7" fmla="*/ 1 h 21"/>
                <a:gd name="T8" fmla="*/ 52 w 52"/>
                <a:gd name="T9" fmla="*/ 4 h 21"/>
                <a:gd name="T10" fmla="*/ 52 w 52"/>
                <a:gd name="T11" fmla="*/ 4 h 21"/>
                <a:gd name="T12" fmla="*/ 48 w 52"/>
                <a:gd name="T13" fmla="*/ 10 h 21"/>
                <a:gd name="T14" fmla="*/ 6 w 52"/>
                <a:gd name="T15" fmla="*/ 20 h 21"/>
                <a:gd name="T16" fmla="*/ 0 w 52"/>
                <a:gd name="T17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2" h="21"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4"/>
                    <a:pt x="1" y="11"/>
                    <a:pt x="4" y="11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9" y="0"/>
                    <a:pt x="51" y="2"/>
                    <a:pt x="52" y="4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2" y="7"/>
                    <a:pt x="51" y="10"/>
                    <a:pt x="48" y="1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4" y="21"/>
                    <a:pt x="1" y="19"/>
                    <a:pt x="0" y="17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93" name="îSlîdé">
              <a:extLst>
                <a:ext uri="{FF2B5EF4-FFF2-40B4-BE49-F238E27FC236}">
                  <a16:creationId xmlns="" xmlns:a16="http://schemas.microsoft.com/office/drawing/2014/main" id="{5CDEA225-C647-4F46-B73E-630E1A4D1A9F}"/>
                </a:ext>
              </a:extLst>
            </p:cNvPr>
            <p:cNvSpPr/>
            <p:nvPr/>
          </p:nvSpPr>
          <p:spPr bwMode="auto">
            <a:xfrm>
              <a:off x="7685599" y="3907180"/>
              <a:ext cx="159978" cy="61083"/>
            </a:xfrm>
            <a:custGeom>
              <a:avLst/>
              <a:gdLst>
                <a:gd name="T0" fmla="*/ 0 w 53"/>
                <a:gd name="T1" fmla="*/ 16 h 20"/>
                <a:gd name="T2" fmla="*/ 0 w 53"/>
                <a:gd name="T3" fmla="*/ 16 h 20"/>
                <a:gd name="T4" fmla="*/ 4 w 53"/>
                <a:gd name="T5" fmla="*/ 10 h 20"/>
                <a:gd name="T6" fmla="*/ 46 w 53"/>
                <a:gd name="T7" fmla="*/ 0 h 20"/>
                <a:gd name="T8" fmla="*/ 52 w 53"/>
                <a:gd name="T9" fmla="*/ 4 h 20"/>
                <a:gd name="T10" fmla="*/ 52 w 53"/>
                <a:gd name="T11" fmla="*/ 4 h 20"/>
                <a:gd name="T12" fmla="*/ 48 w 53"/>
                <a:gd name="T13" fmla="*/ 10 h 20"/>
                <a:gd name="T14" fmla="*/ 6 w 53"/>
                <a:gd name="T15" fmla="*/ 20 h 20"/>
                <a:gd name="T16" fmla="*/ 0 w 53"/>
                <a:gd name="T17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20"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3"/>
                    <a:pt x="1" y="11"/>
                    <a:pt x="4" y="1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9" y="0"/>
                    <a:pt x="51" y="1"/>
                    <a:pt x="52" y="4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3" y="6"/>
                    <a:pt x="51" y="9"/>
                    <a:pt x="48" y="1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4" y="20"/>
                    <a:pt x="1" y="19"/>
                    <a:pt x="0" y="16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94" name="îṥḻiḍé">
              <a:extLst>
                <a:ext uri="{FF2B5EF4-FFF2-40B4-BE49-F238E27FC236}">
                  <a16:creationId xmlns="" xmlns:a16="http://schemas.microsoft.com/office/drawing/2014/main" id="{9DB469CD-31BC-4F17-8D09-AEBF04E9C66A}"/>
                </a:ext>
              </a:extLst>
            </p:cNvPr>
            <p:cNvSpPr/>
            <p:nvPr/>
          </p:nvSpPr>
          <p:spPr bwMode="auto">
            <a:xfrm>
              <a:off x="7685599" y="3946448"/>
              <a:ext cx="159978" cy="63991"/>
            </a:xfrm>
            <a:custGeom>
              <a:avLst/>
              <a:gdLst>
                <a:gd name="T0" fmla="*/ 1 w 53"/>
                <a:gd name="T1" fmla="*/ 16 h 21"/>
                <a:gd name="T2" fmla="*/ 1 w 53"/>
                <a:gd name="T3" fmla="*/ 16 h 21"/>
                <a:gd name="T4" fmla="*/ 4 w 53"/>
                <a:gd name="T5" fmla="*/ 10 h 21"/>
                <a:gd name="T6" fmla="*/ 46 w 53"/>
                <a:gd name="T7" fmla="*/ 0 h 21"/>
                <a:gd name="T8" fmla="*/ 52 w 53"/>
                <a:gd name="T9" fmla="*/ 4 h 21"/>
                <a:gd name="T10" fmla="*/ 52 w 53"/>
                <a:gd name="T11" fmla="*/ 4 h 21"/>
                <a:gd name="T12" fmla="*/ 49 w 53"/>
                <a:gd name="T13" fmla="*/ 10 h 21"/>
                <a:gd name="T14" fmla="*/ 7 w 53"/>
                <a:gd name="T15" fmla="*/ 20 h 21"/>
                <a:gd name="T16" fmla="*/ 1 w 53"/>
                <a:gd name="T17" fmla="*/ 16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21"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0" y="14"/>
                    <a:pt x="2" y="11"/>
                    <a:pt x="4" y="1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9" y="0"/>
                    <a:pt x="52" y="1"/>
                    <a:pt x="52" y="4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3" y="7"/>
                    <a:pt x="51" y="9"/>
                    <a:pt x="49" y="1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4" y="21"/>
                    <a:pt x="1" y="19"/>
                    <a:pt x="1" y="16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95" name="iśļíḑé">
              <a:extLst>
                <a:ext uri="{FF2B5EF4-FFF2-40B4-BE49-F238E27FC236}">
                  <a16:creationId xmlns="" xmlns:a16="http://schemas.microsoft.com/office/drawing/2014/main" id="{2272D2E9-1486-4EC9-85A3-E2CCC7A6F2F9}"/>
                </a:ext>
              </a:extLst>
            </p:cNvPr>
            <p:cNvSpPr/>
            <p:nvPr/>
          </p:nvSpPr>
          <p:spPr bwMode="auto">
            <a:xfrm>
              <a:off x="7713232" y="3979898"/>
              <a:ext cx="159978" cy="62537"/>
            </a:xfrm>
            <a:custGeom>
              <a:avLst/>
              <a:gdLst>
                <a:gd name="T0" fmla="*/ 1 w 53"/>
                <a:gd name="T1" fmla="*/ 16 h 21"/>
                <a:gd name="T2" fmla="*/ 1 w 53"/>
                <a:gd name="T3" fmla="*/ 16 h 21"/>
                <a:gd name="T4" fmla="*/ 5 w 53"/>
                <a:gd name="T5" fmla="*/ 11 h 21"/>
                <a:gd name="T6" fmla="*/ 46 w 53"/>
                <a:gd name="T7" fmla="*/ 1 h 21"/>
                <a:gd name="T8" fmla="*/ 52 w 53"/>
                <a:gd name="T9" fmla="*/ 4 h 21"/>
                <a:gd name="T10" fmla="*/ 52 w 53"/>
                <a:gd name="T11" fmla="*/ 4 h 21"/>
                <a:gd name="T12" fmla="*/ 49 w 53"/>
                <a:gd name="T13" fmla="*/ 10 h 21"/>
                <a:gd name="T14" fmla="*/ 7 w 53"/>
                <a:gd name="T15" fmla="*/ 20 h 21"/>
                <a:gd name="T16" fmla="*/ 1 w 53"/>
                <a:gd name="T17" fmla="*/ 16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21"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0" y="14"/>
                    <a:pt x="2" y="11"/>
                    <a:pt x="5" y="11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9" y="0"/>
                    <a:pt x="52" y="2"/>
                    <a:pt x="52" y="4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3" y="7"/>
                    <a:pt x="51" y="10"/>
                    <a:pt x="49" y="1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4" y="21"/>
                    <a:pt x="1" y="19"/>
                    <a:pt x="1" y="16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96" name="iṧ1iḍe">
              <a:extLst>
                <a:ext uri="{FF2B5EF4-FFF2-40B4-BE49-F238E27FC236}">
                  <a16:creationId xmlns="" xmlns:a16="http://schemas.microsoft.com/office/drawing/2014/main" id="{04BEEC09-9E8F-44A8-97C2-EE94E627E14C}"/>
                </a:ext>
              </a:extLst>
            </p:cNvPr>
            <p:cNvSpPr/>
            <p:nvPr/>
          </p:nvSpPr>
          <p:spPr bwMode="auto">
            <a:xfrm>
              <a:off x="7845577" y="3968263"/>
              <a:ext cx="72717" cy="90169"/>
            </a:xfrm>
            <a:custGeom>
              <a:avLst/>
              <a:gdLst>
                <a:gd name="T0" fmla="*/ 3 w 24"/>
                <a:gd name="T1" fmla="*/ 28 h 30"/>
                <a:gd name="T2" fmla="*/ 3 w 24"/>
                <a:gd name="T3" fmla="*/ 28 h 30"/>
                <a:gd name="T4" fmla="*/ 1 w 24"/>
                <a:gd name="T5" fmla="*/ 20 h 30"/>
                <a:gd name="T6" fmla="*/ 11 w 24"/>
                <a:gd name="T7" fmla="*/ 4 h 30"/>
                <a:gd name="T8" fmla="*/ 20 w 24"/>
                <a:gd name="T9" fmla="*/ 2 h 30"/>
                <a:gd name="T10" fmla="*/ 20 w 24"/>
                <a:gd name="T11" fmla="*/ 2 h 30"/>
                <a:gd name="T12" fmla="*/ 22 w 24"/>
                <a:gd name="T13" fmla="*/ 10 h 30"/>
                <a:gd name="T14" fmla="*/ 12 w 24"/>
                <a:gd name="T15" fmla="*/ 26 h 30"/>
                <a:gd name="T16" fmla="*/ 3 w 24"/>
                <a:gd name="T17" fmla="*/ 2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" h="30">
                  <a:moveTo>
                    <a:pt x="3" y="28"/>
                  </a:moveTo>
                  <a:cubicBezTo>
                    <a:pt x="3" y="28"/>
                    <a:pt x="3" y="28"/>
                    <a:pt x="3" y="28"/>
                  </a:cubicBezTo>
                  <a:cubicBezTo>
                    <a:pt x="1" y="27"/>
                    <a:pt x="0" y="23"/>
                    <a:pt x="1" y="20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3" y="1"/>
                    <a:pt x="17" y="0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3" y="3"/>
                    <a:pt x="24" y="7"/>
                    <a:pt x="22" y="10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0" y="29"/>
                    <a:pt x="6" y="30"/>
                    <a:pt x="3" y="28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97" name="îṩļidè">
              <a:extLst>
                <a:ext uri="{FF2B5EF4-FFF2-40B4-BE49-F238E27FC236}">
                  <a16:creationId xmlns="" xmlns:a16="http://schemas.microsoft.com/office/drawing/2014/main" id="{CE67E26B-AAD8-4CD2-9D27-F62FC6A9E2C7}"/>
                </a:ext>
              </a:extLst>
            </p:cNvPr>
            <p:cNvSpPr/>
            <p:nvPr/>
          </p:nvSpPr>
          <p:spPr bwMode="auto">
            <a:xfrm>
              <a:off x="7775769" y="3850461"/>
              <a:ext cx="175976" cy="165795"/>
            </a:xfrm>
            <a:custGeom>
              <a:avLst/>
              <a:gdLst>
                <a:gd name="T0" fmla="*/ 55 w 58"/>
                <a:gd name="T1" fmla="*/ 24 h 55"/>
                <a:gd name="T2" fmla="*/ 54 w 58"/>
                <a:gd name="T3" fmla="*/ 20 h 55"/>
                <a:gd name="T4" fmla="*/ 27 w 58"/>
                <a:gd name="T5" fmla="*/ 3 h 55"/>
                <a:gd name="T6" fmla="*/ 20 w 58"/>
                <a:gd name="T7" fmla="*/ 5 h 55"/>
                <a:gd name="T8" fmla="*/ 3 w 58"/>
                <a:gd name="T9" fmla="*/ 32 h 55"/>
                <a:gd name="T10" fmla="*/ 4 w 58"/>
                <a:gd name="T11" fmla="*/ 36 h 55"/>
                <a:gd name="T12" fmla="*/ 31 w 58"/>
                <a:gd name="T13" fmla="*/ 52 h 55"/>
                <a:gd name="T14" fmla="*/ 38 w 58"/>
                <a:gd name="T15" fmla="*/ 51 h 55"/>
                <a:gd name="T16" fmla="*/ 55 w 58"/>
                <a:gd name="T17" fmla="*/ 2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55">
                  <a:moveTo>
                    <a:pt x="55" y="24"/>
                  </a:moveTo>
                  <a:cubicBezTo>
                    <a:pt x="54" y="20"/>
                    <a:pt x="54" y="20"/>
                    <a:pt x="54" y="20"/>
                  </a:cubicBezTo>
                  <a:cubicBezTo>
                    <a:pt x="51" y="8"/>
                    <a:pt x="39" y="0"/>
                    <a:pt x="27" y="3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8" y="8"/>
                    <a:pt x="0" y="20"/>
                    <a:pt x="3" y="32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7" y="48"/>
                    <a:pt x="19" y="55"/>
                    <a:pt x="31" y="52"/>
                  </a:cubicBezTo>
                  <a:cubicBezTo>
                    <a:pt x="38" y="51"/>
                    <a:pt x="38" y="51"/>
                    <a:pt x="38" y="51"/>
                  </a:cubicBezTo>
                  <a:cubicBezTo>
                    <a:pt x="50" y="48"/>
                    <a:pt x="58" y="36"/>
                    <a:pt x="55" y="24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98" name="îśľídè">
              <a:extLst>
                <a:ext uri="{FF2B5EF4-FFF2-40B4-BE49-F238E27FC236}">
                  <a16:creationId xmlns="" xmlns:a16="http://schemas.microsoft.com/office/drawing/2014/main" id="{61DFCD11-D3C1-4107-9EB9-4652804C60EB}"/>
                </a:ext>
              </a:extLst>
            </p:cNvPr>
            <p:cNvSpPr/>
            <p:nvPr/>
          </p:nvSpPr>
          <p:spPr bwMode="auto">
            <a:xfrm>
              <a:off x="3555259" y="3949357"/>
              <a:ext cx="382493" cy="573012"/>
            </a:xfrm>
            <a:custGeom>
              <a:avLst/>
              <a:gdLst>
                <a:gd name="T0" fmla="*/ 68 w 127"/>
                <a:gd name="T1" fmla="*/ 0 h 190"/>
                <a:gd name="T2" fmla="*/ 127 w 127"/>
                <a:gd name="T3" fmla="*/ 93 h 190"/>
                <a:gd name="T4" fmla="*/ 65 w 127"/>
                <a:gd name="T5" fmla="*/ 190 h 190"/>
                <a:gd name="T6" fmla="*/ 0 w 127"/>
                <a:gd name="T7" fmla="*/ 93 h 190"/>
                <a:gd name="T8" fmla="*/ 68 w 127"/>
                <a:gd name="T9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90">
                  <a:moveTo>
                    <a:pt x="68" y="0"/>
                  </a:moveTo>
                  <a:cubicBezTo>
                    <a:pt x="103" y="0"/>
                    <a:pt x="127" y="44"/>
                    <a:pt x="127" y="93"/>
                  </a:cubicBezTo>
                  <a:cubicBezTo>
                    <a:pt x="127" y="142"/>
                    <a:pt x="100" y="190"/>
                    <a:pt x="65" y="190"/>
                  </a:cubicBezTo>
                  <a:cubicBezTo>
                    <a:pt x="30" y="190"/>
                    <a:pt x="0" y="142"/>
                    <a:pt x="0" y="93"/>
                  </a:cubicBezTo>
                  <a:cubicBezTo>
                    <a:pt x="0" y="44"/>
                    <a:pt x="33" y="0"/>
                    <a:pt x="68" y="0"/>
                  </a:cubicBezTo>
                  <a:close/>
                </a:path>
              </a:pathLst>
            </a:custGeom>
            <a:solidFill>
              <a:srgbClr val="6940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99" name="ísļïḓé">
              <a:extLst>
                <a:ext uri="{FF2B5EF4-FFF2-40B4-BE49-F238E27FC236}">
                  <a16:creationId xmlns="" xmlns:a16="http://schemas.microsoft.com/office/drawing/2014/main" id="{79F79B1B-1AFB-4B86-8ED3-F2D8976E4849}"/>
                </a:ext>
              </a:extLst>
            </p:cNvPr>
            <p:cNvSpPr/>
            <p:nvPr/>
          </p:nvSpPr>
          <p:spPr bwMode="auto">
            <a:xfrm>
              <a:off x="3629431" y="4440926"/>
              <a:ext cx="680634" cy="344680"/>
            </a:xfrm>
            <a:custGeom>
              <a:avLst/>
              <a:gdLst>
                <a:gd name="T0" fmla="*/ 0 w 225"/>
                <a:gd name="T1" fmla="*/ 48 h 114"/>
                <a:gd name="T2" fmla="*/ 87 w 225"/>
                <a:gd name="T3" fmla="*/ 95 h 114"/>
                <a:gd name="T4" fmla="*/ 225 w 225"/>
                <a:gd name="T5" fmla="*/ 91 h 114"/>
                <a:gd name="T6" fmla="*/ 218 w 225"/>
                <a:gd name="T7" fmla="*/ 52 h 114"/>
                <a:gd name="T8" fmla="*/ 112 w 225"/>
                <a:gd name="T9" fmla="*/ 48 h 114"/>
                <a:gd name="T10" fmla="*/ 48 w 225"/>
                <a:gd name="T11" fmla="*/ 0 h 114"/>
                <a:gd name="T12" fmla="*/ 0 w 225"/>
                <a:gd name="T13" fmla="*/ 48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5" h="114">
                  <a:moveTo>
                    <a:pt x="0" y="48"/>
                  </a:moveTo>
                  <a:cubicBezTo>
                    <a:pt x="0" y="48"/>
                    <a:pt x="15" y="73"/>
                    <a:pt x="87" y="95"/>
                  </a:cubicBezTo>
                  <a:cubicBezTo>
                    <a:pt x="147" y="114"/>
                    <a:pt x="225" y="91"/>
                    <a:pt x="225" y="91"/>
                  </a:cubicBezTo>
                  <a:cubicBezTo>
                    <a:pt x="218" y="52"/>
                    <a:pt x="218" y="52"/>
                    <a:pt x="218" y="52"/>
                  </a:cubicBezTo>
                  <a:cubicBezTo>
                    <a:pt x="218" y="52"/>
                    <a:pt x="135" y="57"/>
                    <a:pt x="112" y="48"/>
                  </a:cubicBezTo>
                  <a:cubicBezTo>
                    <a:pt x="67" y="29"/>
                    <a:pt x="48" y="0"/>
                    <a:pt x="48" y="0"/>
                  </a:cubicBezTo>
                  <a:lnTo>
                    <a:pt x="0" y="48"/>
                  </a:lnTo>
                  <a:close/>
                </a:path>
              </a:pathLst>
            </a:custGeom>
            <a:solidFill>
              <a:srgbClr val="8753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00" name="iṡlïde">
              <a:extLst>
                <a:ext uri="{FF2B5EF4-FFF2-40B4-BE49-F238E27FC236}">
                  <a16:creationId xmlns="" xmlns:a16="http://schemas.microsoft.com/office/drawing/2014/main" id="{163664B2-100E-4455-958A-276117501A84}"/>
                </a:ext>
              </a:extLst>
            </p:cNvPr>
            <p:cNvSpPr/>
            <p:nvPr/>
          </p:nvSpPr>
          <p:spPr bwMode="auto">
            <a:xfrm>
              <a:off x="3606161" y="3764655"/>
              <a:ext cx="779529" cy="429032"/>
            </a:xfrm>
            <a:custGeom>
              <a:avLst/>
              <a:gdLst>
                <a:gd name="T0" fmla="*/ 0 w 258"/>
                <a:gd name="T1" fmla="*/ 45 h 142"/>
                <a:gd name="T2" fmla="*/ 118 w 258"/>
                <a:gd name="T3" fmla="*/ 1 h 142"/>
                <a:gd name="T4" fmla="*/ 258 w 258"/>
                <a:gd name="T5" fmla="*/ 107 h 142"/>
                <a:gd name="T6" fmla="*/ 241 w 258"/>
                <a:gd name="T7" fmla="*/ 142 h 142"/>
                <a:gd name="T8" fmla="*/ 141 w 258"/>
                <a:gd name="T9" fmla="*/ 56 h 142"/>
                <a:gd name="T10" fmla="*/ 53 w 258"/>
                <a:gd name="T11" fmla="*/ 78 h 142"/>
                <a:gd name="T12" fmla="*/ 0 w 258"/>
                <a:gd name="T13" fmla="*/ 4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8" h="142">
                  <a:moveTo>
                    <a:pt x="0" y="45"/>
                  </a:moveTo>
                  <a:cubicBezTo>
                    <a:pt x="0" y="45"/>
                    <a:pt x="43" y="1"/>
                    <a:pt x="118" y="1"/>
                  </a:cubicBezTo>
                  <a:cubicBezTo>
                    <a:pt x="200" y="0"/>
                    <a:pt x="258" y="107"/>
                    <a:pt x="258" y="107"/>
                  </a:cubicBezTo>
                  <a:cubicBezTo>
                    <a:pt x="241" y="142"/>
                    <a:pt x="241" y="142"/>
                    <a:pt x="241" y="142"/>
                  </a:cubicBezTo>
                  <a:cubicBezTo>
                    <a:pt x="241" y="142"/>
                    <a:pt x="165" y="62"/>
                    <a:pt x="141" y="56"/>
                  </a:cubicBezTo>
                  <a:cubicBezTo>
                    <a:pt x="75" y="41"/>
                    <a:pt x="53" y="78"/>
                    <a:pt x="53" y="78"/>
                  </a:cubicBezTo>
                  <a:lnTo>
                    <a:pt x="0" y="45"/>
                  </a:lnTo>
                  <a:close/>
                </a:path>
              </a:pathLst>
            </a:custGeom>
            <a:solidFill>
              <a:srgbClr val="8753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01" name="íŝḷîḑè">
              <a:extLst>
                <a:ext uri="{FF2B5EF4-FFF2-40B4-BE49-F238E27FC236}">
                  <a16:creationId xmlns="" xmlns:a16="http://schemas.microsoft.com/office/drawing/2014/main" id="{9B5572B8-CA1F-4627-B415-A57A466561B2}"/>
                </a:ext>
              </a:extLst>
            </p:cNvPr>
            <p:cNvSpPr/>
            <p:nvPr/>
          </p:nvSpPr>
          <p:spPr bwMode="auto">
            <a:xfrm>
              <a:off x="4439501" y="4139876"/>
              <a:ext cx="58174" cy="69809"/>
            </a:xfrm>
            <a:custGeom>
              <a:avLst/>
              <a:gdLst>
                <a:gd name="T0" fmla="*/ 18 w 19"/>
                <a:gd name="T1" fmla="*/ 15 h 23"/>
                <a:gd name="T2" fmla="*/ 8 w 19"/>
                <a:gd name="T3" fmla="*/ 0 h 23"/>
                <a:gd name="T4" fmla="*/ 0 w 19"/>
                <a:gd name="T5" fmla="*/ 7 h 23"/>
                <a:gd name="T6" fmla="*/ 10 w 19"/>
                <a:gd name="T7" fmla="*/ 20 h 23"/>
                <a:gd name="T8" fmla="*/ 17 w 19"/>
                <a:gd name="T9" fmla="*/ 21 h 23"/>
                <a:gd name="T10" fmla="*/ 18 w 19"/>
                <a:gd name="T11" fmla="*/ 15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23">
                  <a:moveTo>
                    <a:pt x="18" y="15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5" y="3"/>
                    <a:pt x="3" y="5"/>
                    <a:pt x="0" y="7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1" y="22"/>
                    <a:pt x="14" y="23"/>
                    <a:pt x="17" y="21"/>
                  </a:cubicBezTo>
                  <a:cubicBezTo>
                    <a:pt x="19" y="20"/>
                    <a:pt x="19" y="17"/>
                    <a:pt x="18" y="15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02" name="iṥļiďé">
              <a:extLst>
                <a:ext uri="{FF2B5EF4-FFF2-40B4-BE49-F238E27FC236}">
                  <a16:creationId xmlns="" xmlns:a16="http://schemas.microsoft.com/office/drawing/2014/main" id="{F0BBE96D-630D-44D6-AAA6-50E8F7AEACBA}"/>
                </a:ext>
              </a:extLst>
            </p:cNvPr>
            <p:cNvSpPr/>
            <p:nvPr/>
          </p:nvSpPr>
          <p:spPr bwMode="auto">
            <a:xfrm>
              <a:off x="4410414" y="4167509"/>
              <a:ext cx="68355" cy="81443"/>
            </a:xfrm>
            <a:custGeom>
              <a:avLst/>
              <a:gdLst>
                <a:gd name="T0" fmla="*/ 21 w 23"/>
                <a:gd name="T1" fmla="*/ 19 h 27"/>
                <a:gd name="T2" fmla="*/ 8 w 23"/>
                <a:gd name="T3" fmla="*/ 0 h 27"/>
                <a:gd name="T4" fmla="*/ 0 w 23"/>
                <a:gd name="T5" fmla="*/ 5 h 27"/>
                <a:gd name="T6" fmla="*/ 13 w 23"/>
                <a:gd name="T7" fmla="*/ 25 h 27"/>
                <a:gd name="T8" fmla="*/ 20 w 23"/>
                <a:gd name="T9" fmla="*/ 26 h 27"/>
                <a:gd name="T10" fmla="*/ 21 w 23"/>
                <a:gd name="T11" fmla="*/ 19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27">
                  <a:moveTo>
                    <a:pt x="21" y="19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5" y="2"/>
                    <a:pt x="2" y="4"/>
                    <a:pt x="0" y="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5" y="27"/>
                    <a:pt x="18" y="27"/>
                    <a:pt x="20" y="26"/>
                  </a:cubicBezTo>
                  <a:cubicBezTo>
                    <a:pt x="22" y="24"/>
                    <a:pt x="23" y="21"/>
                    <a:pt x="21" y="19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03" name="iṥļíḑe">
              <a:extLst>
                <a:ext uri="{FF2B5EF4-FFF2-40B4-BE49-F238E27FC236}">
                  <a16:creationId xmlns="" xmlns:a16="http://schemas.microsoft.com/office/drawing/2014/main" id="{9B0D08F5-BE86-49DA-86FF-52F79BA03412}"/>
                </a:ext>
              </a:extLst>
            </p:cNvPr>
            <p:cNvSpPr/>
            <p:nvPr/>
          </p:nvSpPr>
          <p:spPr bwMode="auto">
            <a:xfrm>
              <a:off x="4346423" y="4139876"/>
              <a:ext cx="109076" cy="141072"/>
            </a:xfrm>
            <a:custGeom>
              <a:avLst/>
              <a:gdLst>
                <a:gd name="T0" fmla="*/ 33 w 36"/>
                <a:gd name="T1" fmla="*/ 45 h 47"/>
                <a:gd name="T2" fmla="*/ 33 w 36"/>
                <a:gd name="T3" fmla="*/ 45 h 47"/>
                <a:gd name="T4" fmla="*/ 34 w 36"/>
                <a:gd name="T5" fmla="*/ 38 h 47"/>
                <a:gd name="T6" fmla="*/ 9 w 36"/>
                <a:gd name="T7" fmla="*/ 3 h 47"/>
                <a:gd name="T8" fmla="*/ 3 w 36"/>
                <a:gd name="T9" fmla="*/ 2 h 47"/>
                <a:gd name="T10" fmla="*/ 3 w 36"/>
                <a:gd name="T11" fmla="*/ 2 h 47"/>
                <a:gd name="T12" fmla="*/ 1 w 36"/>
                <a:gd name="T13" fmla="*/ 9 h 47"/>
                <a:gd name="T14" fmla="*/ 26 w 36"/>
                <a:gd name="T15" fmla="*/ 44 h 47"/>
                <a:gd name="T16" fmla="*/ 33 w 36"/>
                <a:gd name="T17" fmla="*/ 4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47">
                  <a:moveTo>
                    <a:pt x="33" y="45"/>
                  </a:moveTo>
                  <a:cubicBezTo>
                    <a:pt x="33" y="45"/>
                    <a:pt x="33" y="45"/>
                    <a:pt x="33" y="45"/>
                  </a:cubicBezTo>
                  <a:cubicBezTo>
                    <a:pt x="35" y="44"/>
                    <a:pt x="36" y="41"/>
                    <a:pt x="34" y="38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1"/>
                    <a:pt x="5" y="0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0" y="4"/>
                    <a:pt x="0" y="7"/>
                    <a:pt x="1" y="9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8" y="46"/>
                    <a:pt x="31" y="47"/>
                    <a:pt x="33" y="45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04" name="işlíďè">
              <a:extLst>
                <a:ext uri="{FF2B5EF4-FFF2-40B4-BE49-F238E27FC236}">
                  <a16:creationId xmlns="" xmlns:a16="http://schemas.microsoft.com/office/drawing/2014/main" id="{422C7559-3FA5-4265-8954-E2213EC0E238}"/>
                </a:ext>
              </a:extLst>
            </p:cNvPr>
            <p:cNvSpPr/>
            <p:nvPr/>
          </p:nvSpPr>
          <p:spPr bwMode="auto">
            <a:xfrm>
              <a:off x="4334788" y="4190778"/>
              <a:ext cx="107622" cy="142526"/>
            </a:xfrm>
            <a:custGeom>
              <a:avLst/>
              <a:gdLst>
                <a:gd name="T0" fmla="*/ 33 w 36"/>
                <a:gd name="T1" fmla="*/ 45 h 47"/>
                <a:gd name="T2" fmla="*/ 33 w 36"/>
                <a:gd name="T3" fmla="*/ 45 h 47"/>
                <a:gd name="T4" fmla="*/ 34 w 36"/>
                <a:gd name="T5" fmla="*/ 38 h 47"/>
                <a:gd name="T6" fmla="*/ 9 w 36"/>
                <a:gd name="T7" fmla="*/ 3 h 47"/>
                <a:gd name="T8" fmla="*/ 2 w 36"/>
                <a:gd name="T9" fmla="*/ 2 h 47"/>
                <a:gd name="T10" fmla="*/ 2 w 36"/>
                <a:gd name="T11" fmla="*/ 2 h 47"/>
                <a:gd name="T12" fmla="*/ 1 w 36"/>
                <a:gd name="T13" fmla="*/ 9 h 47"/>
                <a:gd name="T14" fmla="*/ 26 w 36"/>
                <a:gd name="T15" fmla="*/ 44 h 47"/>
                <a:gd name="T16" fmla="*/ 33 w 36"/>
                <a:gd name="T17" fmla="*/ 4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47">
                  <a:moveTo>
                    <a:pt x="33" y="45"/>
                  </a:moveTo>
                  <a:cubicBezTo>
                    <a:pt x="33" y="45"/>
                    <a:pt x="33" y="45"/>
                    <a:pt x="33" y="45"/>
                  </a:cubicBezTo>
                  <a:cubicBezTo>
                    <a:pt x="35" y="43"/>
                    <a:pt x="36" y="40"/>
                    <a:pt x="34" y="38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1"/>
                    <a:pt x="5" y="0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3"/>
                    <a:pt x="0" y="6"/>
                    <a:pt x="1" y="9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8" y="46"/>
                    <a:pt x="31" y="47"/>
                    <a:pt x="33" y="45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05" name="iś1îde">
              <a:extLst>
                <a:ext uri="{FF2B5EF4-FFF2-40B4-BE49-F238E27FC236}">
                  <a16:creationId xmlns="" xmlns:a16="http://schemas.microsoft.com/office/drawing/2014/main" id="{26C7C4BC-E601-4442-A7EA-BA9172FC0F56}"/>
                </a:ext>
              </a:extLst>
            </p:cNvPr>
            <p:cNvSpPr/>
            <p:nvPr/>
          </p:nvSpPr>
          <p:spPr bwMode="auto">
            <a:xfrm>
              <a:off x="4295521" y="4157328"/>
              <a:ext cx="50903" cy="97442"/>
            </a:xfrm>
            <a:custGeom>
              <a:avLst/>
              <a:gdLst>
                <a:gd name="T0" fmla="*/ 6 w 17"/>
                <a:gd name="T1" fmla="*/ 31 h 32"/>
                <a:gd name="T2" fmla="*/ 6 w 17"/>
                <a:gd name="T3" fmla="*/ 31 h 32"/>
                <a:gd name="T4" fmla="*/ 13 w 17"/>
                <a:gd name="T5" fmla="*/ 26 h 32"/>
                <a:gd name="T6" fmla="*/ 16 w 17"/>
                <a:gd name="T7" fmla="*/ 7 h 32"/>
                <a:gd name="T8" fmla="*/ 11 w 17"/>
                <a:gd name="T9" fmla="*/ 0 h 32"/>
                <a:gd name="T10" fmla="*/ 11 w 17"/>
                <a:gd name="T11" fmla="*/ 0 h 32"/>
                <a:gd name="T12" fmla="*/ 4 w 17"/>
                <a:gd name="T13" fmla="*/ 5 h 32"/>
                <a:gd name="T14" fmla="*/ 1 w 17"/>
                <a:gd name="T15" fmla="*/ 24 h 32"/>
                <a:gd name="T16" fmla="*/ 6 w 17"/>
                <a:gd name="T17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32">
                  <a:moveTo>
                    <a:pt x="6" y="31"/>
                  </a:moveTo>
                  <a:cubicBezTo>
                    <a:pt x="6" y="31"/>
                    <a:pt x="6" y="31"/>
                    <a:pt x="6" y="31"/>
                  </a:cubicBezTo>
                  <a:cubicBezTo>
                    <a:pt x="9" y="32"/>
                    <a:pt x="12" y="29"/>
                    <a:pt x="13" y="26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7" y="4"/>
                    <a:pt x="14" y="1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8" y="0"/>
                    <a:pt x="5" y="2"/>
                    <a:pt x="4" y="5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0" y="27"/>
                    <a:pt x="2" y="31"/>
                    <a:pt x="6" y="31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06" name="ïṧľíḓè">
              <a:extLst>
                <a:ext uri="{FF2B5EF4-FFF2-40B4-BE49-F238E27FC236}">
                  <a16:creationId xmlns="" xmlns:a16="http://schemas.microsoft.com/office/drawing/2014/main" id="{7B8331ED-1028-4D1C-A9CC-C6E4D2F4E4F9}"/>
                </a:ext>
              </a:extLst>
            </p:cNvPr>
            <p:cNvSpPr/>
            <p:nvPr/>
          </p:nvSpPr>
          <p:spPr bwMode="auto">
            <a:xfrm>
              <a:off x="4298430" y="4067158"/>
              <a:ext cx="174521" cy="178885"/>
            </a:xfrm>
            <a:custGeom>
              <a:avLst/>
              <a:gdLst>
                <a:gd name="T0" fmla="*/ 12 w 58"/>
                <a:gd name="T1" fmla="*/ 10 h 59"/>
                <a:gd name="T2" fmla="*/ 16 w 58"/>
                <a:gd name="T3" fmla="*/ 7 h 59"/>
                <a:gd name="T4" fmla="*/ 47 w 58"/>
                <a:gd name="T5" fmla="*/ 13 h 59"/>
                <a:gd name="T6" fmla="*/ 51 w 58"/>
                <a:gd name="T7" fmla="*/ 19 h 59"/>
                <a:gd name="T8" fmla="*/ 46 w 58"/>
                <a:gd name="T9" fmla="*/ 50 h 59"/>
                <a:gd name="T10" fmla="*/ 42 w 58"/>
                <a:gd name="T11" fmla="*/ 52 h 59"/>
                <a:gd name="T12" fmla="*/ 11 w 58"/>
                <a:gd name="T13" fmla="*/ 47 h 59"/>
                <a:gd name="T14" fmla="*/ 7 w 58"/>
                <a:gd name="T15" fmla="*/ 41 h 59"/>
                <a:gd name="T16" fmla="*/ 12 w 58"/>
                <a:gd name="T17" fmla="*/ 1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59">
                  <a:moveTo>
                    <a:pt x="12" y="10"/>
                  </a:moveTo>
                  <a:cubicBezTo>
                    <a:pt x="16" y="7"/>
                    <a:pt x="16" y="7"/>
                    <a:pt x="16" y="7"/>
                  </a:cubicBezTo>
                  <a:cubicBezTo>
                    <a:pt x="26" y="0"/>
                    <a:pt x="40" y="3"/>
                    <a:pt x="47" y="13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8" y="29"/>
                    <a:pt x="56" y="43"/>
                    <a:pt x="46" y="50"/>
                  </a:cubicBezTo>
                  <a:cubicBezTo>
                    <a:pt x="42" y="52"/>
                    <a:pt x="42" y="52"/>
                    <a:pt x="42" y="52"/>
                  </a:cubicBezTo>
                  <a:cubicBezTo>
                    <a:pt x="32" y="59"/>
                    <a:pt x="18" y="57"/>
                    <a:pt x="11" y="47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0" y="31"/>
                    <a:pt x="2" y="17"/>
                    <a:pt x="12" y="10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07" name="îšḷiḋé">
              <a:extLst>
                <a:ext uri="{FF2B5EF4-FFF2-40B4-BE49-F238E27FC236}">
                  <a16:creationId xmlns="" xmlns:a16="http://schemas.microsoft.com/office/drawing/2014/main" id="{83DA8F16-5E44-4CB2-A1BC-5DBB37710112}"/>
                </a:ext>
              </a:extLst>
            </p:cNvPr>
            <p:cNvSpPr/>
            <p:nvPr/>
          </p:nvSpPr>
          <p:spPr bwMode="auto">
            <a:xfrm>
              <a:off x="3497085" y="3865005"/>
              <a:ext cx="383947" cy="740262"/>
            </a:xfrm>
            <a:prstGeom prst="ellipse">
              <a:avLst/>
            </a:prstGeom>
            <a:solidFill>
              <a:srgbClr val="8753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08" name="îs1ïḓè">
              <a:extLst>
                <a:ext uri="{FF2B5EF4-FFF2-40B4-BE49-F238E27FC236}">
                  <a16:creationId xmlns="" xmlns:a16="http://schemas.microsoft.com/office/drawing/2014/main" id="{26A37E37-CD7F-493D-AD09-BB66B1A19D42}"/>
                </a:ext>
              </a:extLst>
            </p:cNvPr>
            <p:cNvSpPr/>
            <p:nvPr/>
          </p:nvSpPr>
          <p:spPr bwMode="auto">
            <a:xfrm>
              <a:off x="3814132" y="4196596"/>
              <a:ext cx="78535" cy="78535"/>
            </a:xfrm>
            <a:custGeom>
              <a:avLst/>
              <a:gdLst>
                <a:gd name="T0" fmla="*/ 26 w 26"/>
                <a:gd name="T1" fmla="*/ 13 h 26"/>
                <a:gd name="T2" fmla="*/ 26 w 26"/>
                <a:gd name="T3" fmla="*/ 13 h 26"/>
                <a:gd name="T4" fmla="*/ 13 w 26"/>
                <a:gd name="T5" fmla="*/ 26 h 26"/>
                <a:gd name="T6" fmla="*/ 13 w 26"/>
                <a:gd name="T7" fmla="*/ 26 h 26"/>
                <a:gd name="T8" fmla="*/ 0 w 26"/>
                <a:gd name="T9" fmla="*/ 13 h 26"/>
                <a:gd name="T10" fmla="*/ 0 w 26"/>
                <a:gd name="T11" fmla="*/ 13 h 26"/>
                <a:gd name="T12" fmla="*/ 13 w 26"/>
                <a:gd name="T13" fmla="*/ 0 h 26"/>
                <a:gd name="T14" fmla="*/ 13 w 26"/>
                <a:gd name="T15" fmla="*/ 0 h 26"/>
                <a:gd name="T16" fmla="*/ 26 w 26"/>
                <a:gd name="T17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26" y="13"/>
                  </a:moveTo>
                  <a:cubicBezTo>
                    <a:pt x="26" y="13"/>
                    <a:pt x="26" y="13"/>
                    <a:pt x="26" y="13"/>
                  </a:cubicBezTo>
                  <a:cubicBezTo>
                    <a:pt x="26" y="20"/>
                    <a:pt x="21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6" y="26"/>
                    <a:pt x="0" y="20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21" y="0"/>
                    <a:pt x="26" y="6"/>
                    <a:pt x="26" y="13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09" name="ïṣḷiḑe">
              <a:extLst>
                <a:ext uri="{FF2B5EF4-FFF2-40B4-BE49-F238E27FC236}">
                  <a16:creationId xmlns="" xmlns:a16="http://schemas.microsoft.com/office/drawing/2014/main" id="{E473858C-E909-498D-941E-A0F00D9CCE83}"/>
                </a:ext>
              </a:extLst>
            </p:cNvPr>
            <p:cNvSpPr/>
            <p:nvPr/>
          </p:nvSpPr>
          <p:spPr bwMode="auto">
            <a:xfrm>
              <a:off x="3424368" y="4039526"/>
              <a:ext cx="442121" cy="389765"/>
            </a:xfrm>
            <a:custGeom>
              <a:avLst/>
              <a:gdLst>
                <a:gd name="T0" fmla="*/ 146 w 146"/>
                <a:gd name="T1" fmla="*/ 61 h 129"/>
                <a:gd name="T2" fmla="*/ 146 w 146"/>
                <a:gd name="T3" fmla="*/ 68 h 129"/>
                <a:gd name="T4" fmla="*/ 85 w 146"/>
                <a:gd name="T5" fmla="*/ 129 h 129"/>
                <a:gd name="T6" fmla="*/ 61 w 146"/>
                <a:gd name="T7" fmla="*/ 129 h 129"/>
                <a:gd name="T8" fmla="*/ 0 w 146"/>
                <a:gd name="T9" fmla="*/ 68 h 129"/>
                <a:gd name="T10" fmla="*/ 0 w 146"/>
                <a:gd name="T11" fmla="*/ 61 h 129"/>
                <a:gd name="T12" fmla="*/ 61 w 146"/>
                <a:gd name="T13" fmla="*/ 0 h 129"/>
                <a:gd name="T14" fmla="*/ 85 w 146"/>
                <a:gd name="T15" fmla="*/ 0 h 129"/>
                <a:gd name="T16" fmla="*/ 146 w 146"/>
                <a:gd name="T17" fmla="*/ 61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6" h="129">
                  <a:moveTo>
                    <a:pt x="146" y="61"/>
                  </a:moveTo>
                  <a:cubicBezTo>
                    <a:pt x="146" y="68"/>
                    <a:pt x="146" y="68"/>
                    <a:pt x="146" y="68"/>
                  </a:cubicBezTo>
                  <a:cubicBezTo>
                    <a:pt x="146" y="102"/>
                    <a:pt x="119" y="129"/>
                    <a:pt x="85" y="129"/>
                  </a:cubicBezTo>
                  <a:cubicBezTo>
                    <a:pt x="61" y="129"/>
                    <a:pt x="61" y="129"/>
                    <a:pt x="61" y="129"/>
                  </a:cubicBezTo>
                  <a:cubicBezTo>
                    <a:pt x="27" y="129"/>
                    <a:pt x="0" y="102"/>
                    <a:pt x="0" y="68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28"/>
                    <a:pt x="27" y="0"/>
                    <a:pt x="61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119" y="0"/>
                    <a:pt x="146" y="28"/>
                    <a:pt x="146" y="61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10" name="ïsḷíḑè">
              <a:extLst>
                <a:ext uri="{FF2B5EF4-FFF2-40B4-BE49-F238E27FC236}">
                  <a16:creationId xmlns="" xmlns:a16="http://schemas.microsoft.com/office/drawing/2014/main" id="{E0A1B72F-DB0B-4645-93CC-229746F41D35}"/>
                </a:ext>
              </a:extLst>
            </p:cNvPr>
            <p:cNvSpPr/>
            <p:nvPr/>
          </p:nvSpPr>
          <p:spPr bwMode="auto">
            <a:xfrm>
              <a:off x="3614887" y="4398749"/>
              <a:ext cx="103259" cy="72717"/>
            </a:xfrm>
            <a:custGeom>
              <a:avLst/>
              <a:gdLst>
                <a:gd name="T0" fmla="*/ 32 w 34"/>
                <a:gd name="T1" fmla="*/ 8 h 24"/>
                <a:gd name="T2" fmla="*/ 32 w 34"/>
                <a:gd name="T3" fmla="*/ 8 h 24"/>
                <a:gd name="T4" fmla="*/ 26 w 34"/>
                <a:gd name="T5" fmla="*/ 18 h 24"/>
                <a:gd name="T6" fmla="*/ 12 w 34"/>
                <a:gd name="T7" fmla="*/ 23 h 24"/>
                <a:gd name="T8" fmla="*/ 1 w 34"/>
                <a:gd name="T9" fmla="*/ 17 h 24"/>
                <a:gd name="T10" fmla="*/ 1 w 34"/>
                <a:gd name="T11" fmla="*/ 17 h 24"/>
                <a:gd name="T12" fmla="*/ 7 w 34"/>
                <a:gd name="T13" fmla="*/ 6 h 24"/>
                <a:gd name="T14" fmla="*/ 22 w 34"/>
                <a:gd name="T15" fmla="*/ 2 h 24"/>
                <a:gd name="T16" fmla="*/ 32 w 34"/>
                <a:gd name="T17" fmla="*/ 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24">
                  <a:moveTo>
                    <a:pt x="32" y="8"/>
                  </a:moveTo>
                  <a:cubicBezTo>
                    <a:pt x="32" y="8"/>
                    <a:pt x="32" y="8"/>
                    <a:pt x="32" y="8"/>
                  </a:cubicBezTo>
                  <a:cubicBezTo>
                    <a:pt x="34" y="12"/>
                    <a:pt x="31" y="17"/>
                    <a:pt x="26" y="18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7" y="24"/>
                    <a:pt x="2" y="21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0" y="12"/>
                    <a:pt x="2" y="7"/>
                    <a:pt x="7" y="6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6" y="0"/>
                    <a:pt x="31" y="3"/>
                    <a:pt x="32" y="8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11" name="íṩľîḋe">
              <a:extLst>
                <a:ext uri="{FF2B5EF4-FFF2-40B4-BE49-F238E27FC236}">
                  <a16:creationId xmlns="" xmlns:a16="http://schemas.microsoft.com/office/drawing/2014/main" id="{9440E3CF-E548-442D-BC68-62F1E76101C6}"/>
                </a:ext>
              </a:extLst>
            </p:cNvPr>
            <p:cNvSpPr/>
            <p:nvPr/>
          </p:nvSpPr>
          <p:spPr bwMode="auto">
            <a:xfrm>
              <a:off x="3614887" y="3997350"/>
              <a:ext cx="103259" cy="72717"/>
            </a:xfrm>
            <a:custGeom>
              <a:avLst/>
              <a:gdLst>
                <a:gd name="T0" fmla="*/ 1 w 34"/>
                <a:gd name="T1" fmla="*/ 8 h 24"/>
                <a:gd name="T2" fmla="*/ 1 w 34"/>
                <a:gd name="T3" fmla="*/ 8 h 24"/>
                <a:gd name="T4" fmla="*/ 7 w 34"/>
                <a:gd name="T5" fmla="*/ 18 h 24"/>
                <a:gd name="T6" fmla="*/ 22 w 34"/>
                <a:gd name="T7" fmla="*/ 23 h 24"/>
                <a:gd name="T8" fmla="*/ 32 w 34"/>
                <a:gd name="T9" fmla="*/ 17 h 24"/>
                <a:gd name="T10" fmla="*/ 32 w 34"/>
                <a:gd name="T11" fmla="*/ 17 h 24"/>
                <a:gd name="T12" fmla="*/ 26 w 34"/>
                <a:gd name="T13" fmla="*/ 6 h 24"/>
                <a:gd name="T14" fmla="*/ 12 w 34"/>
                <a:gd name="T15" fmla="*/ 2 h 24"/>
                <a:gd name="T16" fmla="*/ 1 w 34"/>
                <a:gd name="T17" fmla="*/ 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24">
                  <a:moveTo>
                    <a:pt x="1" y="8"/>
                  </a:moveTo>
                  <a:cubicBezTo>
                    <a:pt x="1" y="8"/>
                    <a:pt x="1" y="8"/>
                    <a:pt x="1" y="8"/>
                  </a:cubicBezTo>
                  <a:cubicBezTo>
                    <a:pt x="0" y="12"/>
                    <a:pt x="2" y="17"/>
                    <a:pt x="7" y="18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6" y="24"/>
                    <a:pt x="31" y="21"/>
                    <a:pt x="32" y="17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4" y="12"/>
                    <a:pt x="31" y="7"/>
                    <a:pt x="26" y="6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7" y="0"/>
                    <a:pt x="2" y="3"/>
                    <a:pt x="1" y="8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12" name="iṧḻiḓê">
              <a:extLst>
                <a:ext uri="{FF2B5EF4-FFF2-40B4-BE49-F238E27FC236}">
                  <a16:creationId xmlns="" xmlns:a16="http://schemas.microsoft.com/office/drawing/2014/main" id="{FADAA5E2-643E-4D35-AD08-F7A94CD1BBF5}"/>
                </a:ext>
              </a:extLst>
            </p:cNvPr>
            <p:cNvSpPr/>
            <p:nvPr/>
          </p:nvSpPr>
          <p:spPr bwMode="auto">
            <a:xfrm>
              <a:off x="3424368" y="4039526"/>
              <a:ext cx="398491" cy="389765"/>
            </a:xfrm>
            <a:custGeom>
              <a:avLst/>
              <a:gdLst>
                <a:gd name="T0" fmla="*/ 132 w 132"/>
                <a:gd name="T1" fmla="*/ 63 h 129"/>
                <a:gd name="T2" fmla="*/ 132 w 132"/>
                <a:gd name="T3" fmla="*/ 66 h 129"/>
                <a:gd name="T4" fmla="*/ 79 w 132"/>
                <a:gd name="T5" fmla="*/ 129 h 129"/>
                <a:gd name="T6" fmla="*/ 56 w 132"/>
                <a:gd name="T7" fmla="*/ 129 h 129"/>
                <a:gd name="T8" fmla="*/ 0 w 132"/>
                <a:gd name="T9" fmla="*/ 66 h 129"/>
                <a:gd name="T10" fmla="*/ 0 w 132"/>
                <a:gd name="T11" fmla="*/ 63 h 129"/>
                <a:gd name="T12" fmla="*/ 56 w 132"/>
                <a:gd name="T13" fmla="*/ 0 h 129"/>
                <a:gd name="T14" fmla="*/ 79 w 132"/>
                <a:gd name="T15" fmla="*/ 0 h 129"/>
                <a:gd name="T16" fmla="*/ 132 w 132"/>
                <a:gd name="T17" fmla="*/ 6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2" h="129">
                  <a:moveTo>
                    <a:pt x="132" y="63"/>
                  </a:moveTo>
                  <a:cubicBezTo>
                    <a:pt x="132" y="66"/>
                    <a:pt x="132" y="66"/>
                    <a:pt x="132" y="66"/>
                  </a:cubicBezTo>
                  <a:cubicBezTo>
                    <a:pt x="132" y="101"/>
                    <a:pt x="114" y="129"/>
                    <a:pt x="79" y="129"/>
                  </a:cubicBezTo>
                  <a:cubicBezTo>
                    <a:pt x="56" y="129"/>
                    <a:pt x="56" y="129"/>
                    <a:pt x="56" y="129"/>
                  </a:cubicBezTo>
                  <a:cubicBezTo>
                    <a:pt x="22" y="129"/>
                    <a:pt x="0" y="101"/>
                    <a:pt x="0" y="66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29"/>
                    <a:pt x="22" y="0"/>
                    <a:pt x="56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114" y="0"/>
                    <a:pt x="132" y="29"/>
                    <a:pt x="132" y="63"/>
                  </a:cubicBezTo>
                  <a:close/>
                </a:path>
              </a:pathLst>
            </a:custGeom>
            <a:solidFill>
              <a:srgbClr val="A67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13" name="íSḷîḓê">
              <a:extLst>
                <a:ext uri="{FF2B5EF4-FFF2-40B4-BE49-F238E27FC236}">
                  <a16:creationId xmlns="" xmlns:a16="http://schemas.microsoft.com/office/drawing/2014/main" id="{33C638E1-BEA3-4F29-9AC9-99D3CF96B16F}"/>
                </a:ext>
              </a:extLst>
            </p:cNvPr>
            <p:cNvSpPr/>
            <p:nvPr/>
          </p:nvSpPr>
          <p:spPr bwMode="auto">
            <a:xfrm>
              <a:off x="4312973" y="4659077"/>
              <a:ext cx="159978" cy="59629"/>
            </a:xfrm>
            <a:custGeom>
              <a:avLst/>
              <a:gdLst>
                <a:gd name="T0" fmla="*/ 52 w 53"/>
                <a:gd name="T1" fmla="*/ 4 h 20"/>
                <a:gd name="T2" fmla="*/ 52 w 53"/>
                <a:gd name="T3" fmla="*/ 4 h 20"/>
                <a:gd name="T4" fmla="*/ 48 w 53"/>
                <a:gd name="T5" fmla="*/ 10 h 20"/>
                <a:gd name="T6" fmla="*/ 6 w 53"/>
                <a:gd name="T7" fmla="*/ 20 h 20"/>
                <a:gd name="T8" fmla="*/ 0 w 53"/>
                <a:gd name="T9" fmla="*/ 16 h 20"/>
                <a:gd name="T10" fmla="*/ 0 w 53"/>
                <a:gd name="T11" fmla="*/ 16 h 20"/>
                <a:gd name="T12" fmla="*/ 4 w 53"/>
                <a:gd name="T13" fmla="*/ 10 h 20"/>
                <a:gd name="T14" fmla="*/ 46 w 53"/>
                <a:gd name="T15" fmla="*/ 0 h 20"/>
                <a:gd name="T16" fmla="*/ 52 w 53"/>
                <a:gd name="T17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20">
                  <a:moveTo>
                    <a:pt x="52" y="4"/>
                  </a:moveTo>
                  <a:cubicBezTo>
                    <a:pt x="52" y="4"/>
                    <a:pt x="52" y="4"/>
                    <a:pt x="52" y="4"/>
                  </a:cubicBezTo>
                  <a:cubicBezTo>
                    <a:pt x="53" y="7"/>
                    <a:pt x="51" y="9"/>
                    <a:pt x="48" y="1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4" y="20"/>
                    <a:pt x="1" y="19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3"/>
                    <a:pt x="1" y="11"/>
                    <a:pt x="4" y="1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9" y="0"/>
                    <a:pt x="51" y="1"/>
                    <a:pt x="52" y="4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14" name="i$ļïḑè">
              <a:extLst>
                <a:ext uri="{FF2B5EF4-FFF2-40B4-BE49-F238E27FC236}">
                  <a16:creationId xmlns="" xmlns:a16="http://schemas.microsoft.com/office/drawing/2014/main" id="{C346312E-BA57-493A-8762-B9165911EDB4}"/>
                </a:ext>
              </a:extLst>
            </p:cNvPr>
            <p:cNvSpPr/>
            <p:nvPr/>
          </p:nvSpPr>
          <p:spPr bwMode="auto">
            <a:xfrm>
              <a:off x="4324608" y="4613992"/>
              <a:ext cx="157069" cy="62537"/>
            </a:xfrm>
            <a:custGeom>
              <a:avLst/>
              <a:gdLst>
                <a:gd name="T0" fmla="*/ 52 w 52"/>
                <a:gd name="T1" fmla="*/ 5 h 21"/>
                <a:gd name="T2" fmla="*/ 52 w 52"/>
                <a:gd name="T3" fmla="*/ 5 h 21"/>
                <a:gd name="T4" fmla="*/ 48 w 52"/>
                <a:gd name="T5" fmla="*/ 11 h 21"/>
                <a:gd name="T6" fmla="*/ 6 w 52"/>
                <a:gd name="T7" fmla="*/ 20 h 21"/>
                <a:gd name="T8" fmla="*/ 0 w 52"/>
                <a:gd name="T9" fmla="*/ 17 h 21"/>
                <a:gd name="T10" fmla="*/ 0 w 52"/>
                <a:gd name="T11" fmla="*/ 17 h 21"/>
                <a:gd name="T12" fmla="*/ 4 w 52"/>
                <a:gd name="T13" fmla="*/ 11 h 21"/>
                <a:gd name="T14" fmla="*/ 46 w 52"/>
                <a:gd name="T15" fmla="*/ 1 h 21"/>
                <a:gd name="T16" fmla="*/ 52 w 52"/>
                <a:gd name="T17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2" h="21">
                  <a:moveTo>
                    <a:pt x="52" y="5"/>
                  </a:moveTo>
                  <a:cubicBezTo>
                    <a:pt x="52" y="5"/>
                    <a:pt x="52" y="5"/>
                    <a:pt x="52" y="5"/>
                  </a:cubicBezTo>
                  <a:cubicBezTo>
                    <a:pt x="52" y="7"/>
                    <a:pt x="51" y="10"/>
                    <a:pt x="48" y="11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4" y="21"/>
                    <a:pt x="1" y="19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4"/>
                    <a:pt x="1" y="11"/>
                    <a:pt x="4" y="11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9" y="0"/>
                    <a:pt x="51" y="2"/>
                    <a:pt x="52" y="5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15" name="íŝ1íḍé">
              <a:extLst>
                <a:ext uri="{FF2B5EF4-FFF2-40B4-BE49-F238E27FC236}">
                  <a16:creationId xmlns="" xmlns:a16="http://schemas.microsoft.com/office/drawing/2014/main" id="{0114D97A-C698-4303-BB95-008C194EDD26}"/>
                </a:ext>
              </a:extLst>
            </p:cNvPr>
            <p:cNvSpPr/>
            <p:nvPr/>
          </p:nvSpPr>
          <p:spPr bwMode="auto">
            <a:xfrm>
              <a:off x="4321699" y="4574725"/>
              <a:ext cx="159978" cy="62537"/>
            </a:xfrm>
            <a:custGeom>
              <a:avLst/>
              <a:gdLst>
                <a:gd name="T0" fmla="*/ 53 w 53"/>
                <a:gd name="T1" fmla="*/ 4 h 21"/>
                <a:gd name="T2" fmla="*/ 53 w 53"/>
                <a:gd name="T3" fmla="*/ 4 h 21"/>
                <a:gd name="T4" fmla="*/ 49 w 53"/>
                <a:gd name="T5" fmla="*/ 10 h 21"/>
                <a:gd name="T6" fmla="*/ 7 w 53"/>
                <a:gd name="T7" fmla="*/ 20 h 21"/>
                <a:gd name="T8" fmla="*/ 1 w 53"/>
                <a:gd name="T9" fmla="*/ 16 h 21"/>
                <a:gd name="T10" fmla="*/ 1 w 53"/>
                <a:gd name="T11" fmla="*/ 16 h 21"/>
                <a:gd name="T12" fmla="*/ 5 w 53"/>
                <a:gd name="T13" fmla="*/ 11 h 21"/>
                <a:gd name="T14" fmla="*/ 47 w 53"/>
                <a:gd name="T15" fmla="*/ 1 h 21"/>
                <a:gd name="T16" fmla="*/ 53 w 53"/>
                <a:gd name="T17" fmla="*/ 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21">
                  <a:moveTo>
                    <a:pt x="53" y="4"/>
                  </a:moveTo>
                  <a:cubicBezTo>
                    <a:pt x="53" y="4"/>
                    <a:pt x="53" y="4"/>
                    <a:pt x="53" y="4"/>
                  </a:cubicBezTo>
                  <a:cubicBezTo>
                    <a:pt x="53" y="7"/>
                    <a:pt x="52" y="10"/>
                    <a:pt x="49" y="1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4" y="21"/>
                    <a:pt x="2" y="19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0" y="14"/>
                    <a:pt x="2" y="11"/>
                    <a:pt x="5" y="11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9" y="0"/>
                    <a:pt x="52" y="2"/>
                    <a:pt x="53" y="4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16" name="îṡlíḓé">
              <a:extLst>
                <a:ext uri="{FF2B5EF4-FFF2-40B4-BE49-F238E27FC236}">
                  <a16:creationId xmlns="" xmlns:a16="http://schemas.microsoft.com/office/drawing/2014/main" id="{CE13D9FB-96F8-44E6-801F-08B2BBA913F7}"/>
                </a:ext>
              </a:extLst>
            </p:cNvPr>
            <p:cNvSpPr/>
            <p:nvPr/>
          </p:nvSpPr>
          <p:spPr bwMode="auto">
            <a:xfrm>
              <a:off x="4295521" y="4541275"/>
              <a:ext cx="159978" cy="63991"/>
            </a:xfrm>
            <a:custGeom>
              <a:avLst/>
              <a:gdLst>
                <a:gd name="T0" fmla="*/ 52 w 53"/>
                <a:gd name="T1" fmla="*/ 4 h 21"/>
                <a:gd name="T2" fmla="*/ 52 w 53"/>
                <a:gd name="T3" fmla="*/ 4 h 21"/>
                <a:gd name="T4" fmla="*/ 49 w 53"/>
                <a:gd name="T5" fmla="*/ 10 h 21"/>
                <a:gd name="T6" fmla="*/ 7 w 53"/>
                <a:gd name="T7" fmla="*/ 20 h 21"/>
                <a:gd name="T8" fmla="*/ 1 w 53"/>
                <a:gd name="T9" fmla="*/ 16 h 21"/>
                <a:gd name="T10" fmla="*/ 1 w 53"/>
                <a:gd name="T11" fmla="*/ 16 h 21"/>
                <a:gd name="T12" fmla="*/ 4 w 53"/>
                <a:gd name="T13" fmla="*/ 10 h 21"/>
                <a:gd name="T14" fmla="*/ 46 w 53"/>
                <a:gd name="T15" fmla="*/ 0 h 21"/>
                <a:gd name="T16" fmla="*/ 52 w 53"/>
                <a:gd name="T17" fmla="*/ 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21">
                  <a:moveTo>
                    <a:pt x="52" y="4"/>
                  </a:moveTo>
                  <a:cubicBezTo>
                    <a:pt x="52" y="4"/>
                    <a:pt x="52" y="4"/>
                    <a:pt x="52" y="4"/>
                  </a:cubicBezTo>
                  <a:cubicBezTo>
                    <a:pt x="53" y="7"/>
                    <a:pt x="51" y="9"/>
                    <a:pt x="49" y="1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4" y="21"/>
                    <a:pt x="1" y="19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0" y="14"/>
                    <a:pt x="2" y="11"/>
                    <a:pt x="4" y="1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9" y="0"/>
                    <a:pt x="52" y="1"/>
                    <a:pt x="52" y="4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17" name="isḷïḓê">
              <a:extLst>
                <a:ext uri="{FF2B5EF4-FFF2-40B4-BE49-F238E27FC236}">
                  <a16:creationId xmlns="" xmlns:a16="http://schemas.microsoft.com/office/drawing/2014/main" id="{025500A6-1E87-40A6-AD91-27C7C316F064}"/>
                </a:ext>
              </a:extLst>
            </p:cNvPr>
            <p:cNvSpPr/>
            <p:nvPr/>
          </p:nvSpPr>
          <p:spPr bwMode="auto">
            <a:xfrm>
              <a:off x="4253344" y="4522369"/>
              <a:ext cx="71263" cy="94533"/>
            </a:xfrm>
            <a:custGeom>
              <a:avLst/>
              <a:gdLst>
                <a:gd name="T0" fmla="*/ 20 w 24"/>
                <a:gd name="T1" fmla="*/ 2 h 31"/>
                <a:gd name="T2" fmla="*/ 20 w 24"/>
                <a:gd name="T3" fmla="*/ 2 h 31"/>
                <a:gd name="T4" fmla="*/ 22 w 24"/>
                <a:gd name="T5" fmla="*/ 11 h 31"/>
                <a:gd name="T6" fmla="*/ 12 w 24"/>
                <a:gd name="T7" fmla="*/ 27 h 31"/>
                <a:gd name="T8" fmla="*/ 3 w 24"/>
                <a:gd name="T9" fmla="*/ 29 h 31"/>
                <a:gd name="T10" fmla="*/ 3 w 24"/>
                <a:gd name="T11" fmla="*/ 29 h 31"/>
                <a:gd name="T12" fmla="*/ 1 w 24"/>
                <a:gd name="T13" fmla="*/ 21 h 31"/>
                <a:gd name="T14" fmla="*/ 11 w 24"/>
                <a:gd name="T15" fmla="*/ 4 h 31"/>
                <a:gd name="T16" fmla="*/ 20 w 24"/>
                <a:gd name="T17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" h="31">
                  <a:moveTo>
                    <a:pt x="20" y="2"/>
                  </a:moveTo>
                  <a:cubicBezTo>
                    <a:pt x="20" y="2"/>
                    <a:pt x="20" y="2"/>
                    <a:pt x="20" y="2"/>
                  </a:cubicBezTo>
                  <a:cubicBezTo>
                    <a:pt x="23" y="4"/>
                    <a:pt x="24" y="8"/>
                    <a:pt x="22" y="11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0" y="30"/>
                    <a:pt x="6" y="31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7"/>
                    <a:pt x="0" y="23"/>
                    <a:pt x="1" y="21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3" y="1"/>
                    <a:pt x="17" y="0"/>
                    <a:pt x="20" y="2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18" name="íŝḻïḑé">
              <a:extLst>
                <a:ext uri="{FF2B5EF4-FFF2-40B4-BE49-F238E27FC236}">
                  <a16:creationId xmlns="" xmlns:a16="http://schemas.microsoft.com/office/drawing/2014/main" id="{A09C6C9E-8BCD-4093-9A29-693789EE74EA}"/>
                </a:ext>
              </a:extLst>
            </p:cNvPr>
            <p:cNvSpPr/>
            <p:nvPr/>
          </p:nvSpPr>
          <p:spPr bwMode="auto">
            <a:xfrm>
              <a:off x="4216986" y="4565999"/>
              <a:ext cx="174521" cy="165795"/>
            </a:xfrm>
            <a:custGeom>
              <a:avLst/>
              <a:gdLst>
                <a:gd name="T0" fmla="*/ 3 w 58"/>
                <a:gd name="T1" fmla="*/ 32 h 55"/>
                <a:gd name="T2" fmla="*/ 4 w 58"/>
                <a:gd name="T3" fmla="*/ 36 h 55"/>
                <a:gd name="T4" fmla="*/ 31 w 58"/>
                <a:gd name="T5" fmla="*/ 52 h 55"/>
                <a:gd name="T6" fmla="*/ 38 w 58"/>
                <a:gd name="T7" fmla="*/ 51 h 55"/>
                <a:gd name="T8" fmla="*/ 55 w 58"/>
                <a:gd name="T9" fmla="*/ 24 h 55"/>
                <a:gd name="T10" fmla="*/ 54 w 58"/>
                <a:gd name="T11" fmla="*/ 20 h 55"/>
                <a:gd name="T12" fmla="*/ 27 w 58"/>
                <a:gd name="T13" fmla="*/ 3 h 55"/>
                <a:gd name="T14" fmla="*/ 20 w 58"/>
                <a:gd name="T15" fmla="*/ 5 h 55"/>
                <a:gd name="T16" fmla="*/ 3 w 58"/>
                <a:gd name="T17" fmla="*/ 3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55">
                  <a:moveTo>
                    <a:pt x="3" y="32"/>
                  </a:moveTo>
                  <a:cubicBezTo>
                    <a:pt x="4" y="36"/>
                    <a:pt x="4" y="36"/>
                    <a:pt x="4" y="36"/>
                  </a:cubicBezTo>
                  <a:cubicBezTo>
                    <a:pt x="7" y="48"/>
                    <a:pt x="19" y="55"/>
                    <a:pt x="31" y="52"/>
                  </a:cubicBezTo>
                  <a:cubicBezTo>
                    <a:pt x="38" y="51"/>
                    <a:pt x="38" y="51"/>
                    <a:pt x="38" y="51"/>
                  </a:cubicBezTo>
                  <a:cubicBezTo>
                    <a:pt x="50" y="48"/>
                    <a:pt x="58" y="36"/>
                    <a:pt x="55" y="24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1" y="8"/>
                    <a:pt x="39" y="0"/>
                    <a:pt x="27" y="3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8" y="8"/>
                    <a:pt x="0" y="20"/>
                    <a:pt x="3" y="32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19" name="íśľïdè">
              <a:extLst>
                <a:ext uri="{FF2B5EF4-FFF2-40B4-BE49-F238E27FC236}">
                  <a16:creationId xmlns="" xmlns:a16="http://schemas.microsoft.com/office/drawing/2014/main" id="{69F3F18E-7659-4BE5-8993-4F26AC68025D}"/>
                </a:ext>
              </a:extLst>
            </p:cNvPr>
            <p:cNvSpPr/>
            <p:nvPr/>
          </p:nvSpPr>
          <p:spPr bwMode="auto">
            <a:xfrm>
              <a:off x="8056458" y="3022939"/>
              <a:ext cx="548289" cy="561377"/>
            </a:xfrm>
            <a:custGeom>
              <a:avLst/>
              <a:gdLst>
                <a:gd name="T0" fmla="*/ 156 w 181"/>
                <a:gd name="T1" fmla="*/ 161 h 186"/>
                <a:gd name="T2" fmla="*/ 49 w 181"/>
                <a:gd name="T3" fmla="*/ 137 h 186"/>
                <a:gd name="T4" fmla="*/ 25 w 181"/>
                <a:gd name="T5" fmla="*/ 24 h 186"/>
                <a:gd name="T6" fmla="*/ 139 w 181"/>
                <a:gd name="T7" fmla="*/ 48 h 186"/>
                <a:gd name="T8" fmla="*/ 156 w 181"/>
                <a:gd name="T9" fmla="*/ 16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186">
                  <a:moveTo>
                    <a:pt x="156" y="161"/>
                  </a:moveTo>
                  <a:cubicBezTo>
                    <a:pt x="131" y="186"/>
                    <a:pt x="84" y="172"/>
                    <a:pt x="49" y="137"/>
                  </a:cubicBezTo>
                  <a:cubicBezTo>
                    <a:pt x="14" y="102"/>
                    <a:pt x="0" y="49"/>
                    <a:pt x="25" y="24"/>
                  </a:cubicBezTo>
                  <a:cubicBezTo>
                    <a:pt x="50" y="0"/>
                    <a:pt x="105" y="13"/>
                    <a:pt x="139" y="48"/>
                  </a:cubicBezTo>
                  <a:cubicBezTo>
                    <a:pt x="174" y="83"/>
                    <a:pt x="181" y="137"/>
                    <a:pt x="156" y="161"/>
                  </a:cubicBezTo>
                  <a:close/>
                </a:path>
              </a:pathLst>
            </a:custGeom>
            <a:solidFill>
              <a:srgbClr val="022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20" name="îṩḻïḋé">
              <a:extLst>
                <a:ext uri="{FF2B5EF4-FFF2-40B4-BE49-F238E27FC236}">
                  <a16:creationId xmlns="" xmlns:a16="http://schemas.microsoft.com/office/drawing/2014/main" id="{ADE3FACD-4A33-41AA-9E07-29BF5D023383}"/>
                </a:ext>
              </a:extLst>
            </p:cNvPr>
            <p:cNvSpPr/>
            <p:nvPr/>
          </p:nvSpPr>
          <p:spPr bwMode="auto">
            <a:xfrm>
              <a:off x="7685599" y="2944404"/>
              <a:ext cx="462482" cy="555560"/>
            </a:xfrm>
            <a:custGeom>
              <a:avLst/>
              <a:gdLst>
                <a:gd name="T0" fmla="*/ 153 w 153"/>
                <a:gd name="T1" fmla="*/ 7 h 184"/>
                <a:gd name="T2" fmla="*/ 59 w 153"/>
                <a:gd name="T3" fmla="*/ 35 h 184"/>
                <a:gd name="T4" fmla="*/ 0 w 153"/>
                <a:gd name="T5" fmla="*/ 174 h 184"/>
                <a:gd name="T6" fmla="*/ 38 w 153"/>
                <a:gd name="T7" fmla="*/ 184 h 184"/>
                <a:gd name="T8" fmla="*/ 74 w 153"/>
                <a:gd name="T9" fmla="*/ 86 h 184"/>
                <a:gd name="T10" fmla="*/ 153 w 153"/>
                <a:gd name="T11" fmla="*/ 75 h 184"/>
                <a:gd name="T12" fmla="*/ 153 w 153"/>
                <a:gd name="T13" fmla="*/ 7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3" h="184">
                  <a:moveTo>
                    <a:pt x="153" y="7"/>
                  </a:moveTo>
                  <a:cubicBezTo>
                    <a:pt x="153" y="7"/>
                    <a:pt x="126" y="0"/>
                    <a:pt x="59" y="35"/>
                  </a:cubicBezTo>
                  <a:cubicBezTo>
                    <a:pt x="3" y="64"/>
                    <a:pt x="0" y="174"/>
                    <a:pt x="0" y="174"/>
                  </a:cubicBezTo>
                  <a:cubicBezTo>
                    <a:pt x="38" y="184"/>
                    <a:pt x="38" y="184"/>
                    <a:pt x="38" y="184"/>
                  </a:cubicBezTo>
                  <a:cubicBezTo>
                    <a:pt x="38" y="184"/>
                    <a:pt x="51" y="96"/>
                    <a:pt x="74" y="86"/>
                  </a:cubicBezTo>
                  <a:cubicBezTo>
                    <a:pt x="119" y="68"/>
                    <a:pt x="153" y="75"/>
                    <a:pt x="153" y="75"/>
                  </a:cubicBezTo>
                  <a:lnTo>
                    <a:pt x="153" y="7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21" name="išľíḓè">
              <a:extLst>
                <a:ext uri="{FF2B5EF4-FFF2-40B4-BE49-F238E27FC236}">
                  <a16:creationId xmlns="" xmlns:a16="http://schemas.microsoft.com/office/drawing/2014/main" id="{625887E0-2350-4EDE-9B9D-696B1A2A1EBD}"/>
                </a:ext>
              </a:extLst>
            </p:cNvPr>
            <p:cNvSpPr/>
            <p:nvPr/>
          </p:nvSpPr>
          <p:spPr bwMode="auto">
            <a:xfrm>
              <a:off x="8507305" y="3264360"/>
              <a:ext cx="398491" cy="872607"/>
            </a:xfrm>
            <a:custGeom>
              <a:avLst/>
              <a:gdLst>
                <a:gd name="T0" fmla="*/ 28 w 132"/>
                <a:gd name="T1" fmla="*/ 0 h 289"/>
                <a:gd name="T2" fmla="*/ 104 w 132"/>
                <a:gd name="T3" fmla="*/ 117 h 289"/>
                <a:gd name="T4" fmla="*/ 132 w 132"/>
                <a:gd name="T5" fmla="*/ 282 h 289"/>
                <a:gd name="T6" fmla="*/ 99 w 132"/>
                <a:gd name="T7" fmla="*/ 289 h 289"/>
                <a:gd name="T8" fmla="*/ 71 w 132"/>
                <a:gd name="T9" fmla="*/ 165 h 289"/>
                <a:gd name="T10" fmla="*/ 0 w 132"/>
                <a:gd name="T11" fmla="*/ 92 h 289"/>
                <a:gd name="T12" fmla="*/ 28 w 132"/>
                <a:gd name="T13" fmla="*/ 0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" h="289">
                  <a:moveTo>
                    <a:pt x="28" y="0"/>
                  </a:moveTo>
                  <a:cubicBezTo>
                    <a:pt x="28" y="0"/>
                    <a:pt x="77" y="47"/>
                    <a:pt x="104" y="117"/>
                  </a:cubicBezTo>
                  <a:cubicBezTo>
                    <a:pt x="127" y="176"/>
                    <a:pt x="132" y="282"/>
                    <a:pt x="132" y="282"/>
                  </a:cubicBezTo>
                  <a:cubicBezTo>
                    <a:pt x="99" y="289"/>
                    <a:pt x="99" y="289"/>
                    <a:pt x="99" y="289"/>
                  </a:cubicBezTo>
                  <a:cubicBezTo>
                    <a:pt x="99" y="289"/>
                    <a:pt x="83" y="187"/>
                    <a:pt x="71" y="165"/>
                  </a:cubicBezTo>
                  <a:cubicBezTo>
                    <a:pt x="45" y="113"/>
                    <a:pt x="0" y="92"/>
                    <a:pt x="0" y="92"/>
                  </a:cubicBezTo>
                  <a:lnTo>
                    <a:pt x="28" y="0"/>
                  </a:ln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22" name="íSliḑé">
              <a:extLst>
                <a:ext uri="{FF2B5EF4-FFF2-40B4-BE49-F238E27FC236}">
                  <a16:creationId xmlns="" xmlns:a16="http://schemas.microsoft.com/office/drawing/2014/main" id="{8B709610-9423-47AA-A781-BADA16AE3C1A}"/>
                </a:ext>
              </a:extLst>
            </p:cNvPr>
            <p:cNvSpPr/>
            <p:nvPr/>
          </p:nvSpPr>
          <p:spPr bwMode="auto">
            <a:xfrm>
              <a:off x="8021554" y="2919680"/>
              <a:ext cx="667545" cy="673362"/>
            </a:xfrm>
            <a:custGeom>
              <a:avLst/>
              <a:gdLst>
                <a:gd name="T0" fmla="*/ 196 w 221"/>
                <a:gd name="T1" fmla="*/ 199 h 223"/>
                <a:gd name="T2" fmla="*/ 65 w 221"/>
                <a:gd name="T3" fmla="*/ 156 h 223"/>
                <a:gd name="T4" fmla="*/ 24 w 221"/>
                <a:gd name="T5" fmla="*/ 25 h 223"/>
                <a:gd name="T6" fmla="*/ 156 w 221"/>
                <a:gd name="T7" fmla="*/ 67 h 223"/>
                <a:gd name="T8" fmla="*/ 196 w 221"/>
                <a:gd name="T9" fmla="*/ 199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1" h="223">
                  <a:moveTo>
                    <a:pt x="196" y="199"/>
                  </a:moveTo>
                  <a:cubicBezTo>
                    <a:pt x="172" y="223"/>
                    <a:pt x="113" y="204"/>
                    <a:pt x="65" y="156"/>
                  </a:cubicBezTo>
                  <a:cubicBezTo>
                    <a:pt x="18" y="108"/>
                    <a:pt x="0" y="49"/>
                    <a:pt x="24" y="25"/>
                  </a:cubicBezTo>
                  <a:cubicBezTo>
                    <a:pt x="49" y="0"/>
                    <a:pt x="108" y="19"/>
                    <a:pt x="156" y="67"/>
                  </a:cubicBezTo>
                  <a:cubicBezTo>
                    <a:pt x="203" y="115"/>
                    <a:pt x="221" y="174"/>
                    <a:pt x="196" y="199"/>
                  </a:cubicBez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23" name="iśľîḍê">
              <a:extLst>
                <a:ext uri="{FF2B5EF4-FFF2-40B4-BE49-F238E27FC236}">
                  <a16:creationId xmlns="" xmlns:a16="http://schemas.microsoft.com/office/drawing/2014/main" id="{F9D9664D-19C0-4F51-8476-74E827793E5E}"/>
                </a:ext>
              </a:extLst>
            </p:cNvPr>
            <p:cNvSpPr/>
            <p:nvPr/>
          </p:nvSpPr>
          <p:spPr bwMode="auto">
            <a:xfrm>
              <a:off x="8193166" y="3328351"/>
              <a:ext cx="87261" cy="87261"/>
            </a:xfrm>
            <a:custGeom>
              <a:avLst/>
              <a:gdLst>
                <a:gd name="T0" fmla="*/ 5 w 29"/>
                <a:gd name="T1" fmla="*/ 24 h 29"/>
                <a:gd name="T2" fmla="*/ 5 w 29"/>
                <a:gd name="T3" fmla="*/ 24 h 29"/>
                <a:gd name="T4" fmla="*/ 5 w 29"/>
                <a:gd name="T5" fmla="*/ 5 h 29"/>
                <a:gd name="T6" fmla="*/ 5 w 29"/>
                <a:gd name="T7" fmla="*/ 5 h 29"/>
                <a:gd name="T8" fmla="*/ 24 w 29"/>
                <a:gd name="T9" fmla="*/ 5 h 29"/>
                <a:gd name="T10" fmla="*/ 24 w 29"/>
                <a:gd name="T11" fmla="*/ 5 h 29"/>
                <a:gd name="T12" fmla="*/ 24 w 29"/>
                <a:gd name="T13" fmla="*/ 24 h 29"/>
                <a:gd name="T14" fmla="*/ 24 w 29"/>
                <a:gd name="T15" fmla="*/ 24 h 29"/>
                <a:gd name="T16" fmla="*/ 5 w 29"/>
                <a:gd name="T17" fmla="*/ 2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29">
                  <a:moveTo>
                    <a:pt x="5" y="24"/>
                  </a:moveTo>
                  <a:cubicBezTo>
                    <a:pt x="5" y="24"/>
                    <a:pt x="5" y="24"/>
                    <a:pt x="5" y="24"/>
                  </a:cubicBezTo>
                  <a:cubicBezTo>
                    <a:pt x="0" y="19"/>
                    <a:pt x="0" y="10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10" y="0"/>
                    <a:pt x="19" y="0"/>
                    <a:pt x="24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9" y="11"/>
                    <a:pt x="29" y="19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19" y="29"/>
                    <a:pt x="10" y="29"/>
                    <a:pt x="5" y="24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24" name="íś1îďe">
              <a:extLst>
                <a:ext uri="{FF2B5EF4-FFF2-40B4-BE49-F238E27FC236}">
                  <a16:creationId xmlns="" xmlns:a16="http://schemas.microsoft.com/office/drawing/2014/main" id="{4BEE662D-5BE2-4736-9D84-ACBC257DF55C}"/>
                </a:ext>
              </a:extLst>
            </p:cNvPr>
            <p:cNvSpPr/>
            <p:nvPr/>
          </p:nvSpPr>
          <p:spPr bwMode="auto">
            <a:xfrm>
              <a:off x="8198984" y="3043299"/>
              <a:ext cx="81443" cy="100350"/>
            </a:xfrm>
            <a:custGeom>
              <a:avLst/>
              <a:gdLst>
                <a:gd name="T0" fmla="*/ 5 w 27"/>
                <a:gd name="T1" fmla="*/ 31 h 33"/>
                <a:gd name="T2" fmla="*/ 5 w 27"/>
                <a:gd name="T3" fmla="*/ 31 h 33"/>
                <a:gd name="T4" fmla="*/ 2 w 27"/>
                <a:gd name="T5" fmla="*/ 19 h 33"/>
                <a:gd name="T6" fmla="*/ 10 w 27"/>
                <a:gd name="T7" fmla="*/ 6 h 33"/>
                <a:gd name="T8" fmla="*/ 21 w 27"/>
                <a:gd name="T9" fmla="*/ 2 h 33"/>
                <a:gd name="T10" fmla="*/ 21 w 27"/>
                <a:gd name="T11" fmla="*/ 2 h 33"/>
                <a:gd name="T12" fmla="*/ 25 w 27"/>
                <a:gd name="T13" fmla="*/ 14 h 33"/>
                <a:gd name="T14" fmla="*/ 17 w 27"/>
                <a:gd name="T15" fmla="*/ 27 h 33"/>
                <a:gd name="T16" fmla="*/ 5 w 27"/>
                <a:gd name="T17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33">
                  <a:moveTo>
                    <a:pt x="5" y="31"/>
                  </a:moveTo>
                  <a:cubicBezTo>
                    <a:pt x="5" y="31"/>
                    <a:pt x="5" y="31"/>
                    <a:pt x="5" y="31"/>
                  </a:cubicBezTo>
                  <a:cubicBezTo>
                    <a:pt x="1" y="28"/>
                    <a:pt x="0" y="23"/>
                    <a:pt x="2" y="19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2" y="1"/>
                    <a:pt x="17" y="0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6" y="4"/>
                    <a:pt x="27" y="10"/>
                    <a:pt x="25" y="14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5" y="31"/>
                    <a:pt x="10" y="33"/>
                    <a:pt x="5" y="31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25" name="iŝlïḓè">
              <a:extLst>
                <a:ext uri="{FF2B5EF4-FFF2-40B4-BE49-F238E27FC236}">
                  <a16:creationId xmlns="" xmlns:a16="http://schemas.microsoft.com/office/drawing/2014/main" id="{188204E9-B506-4D49-910A-AD0349959700}"/>
                </a:ext>
              </a:extLst>
            </p:cNvPr>
            <p:cNvSpPr/>
            <p:nvPr/>
          </p:nvSpPr>
          <p:spPr bwMode="auto">
            <a:xfrm>
              <a:off x="8465129" y="3331260"/>
              <a:ext cx="100350" cy="81443"/>
            </a:xfrm>
            <a:custGeom>
              <a:avLst/>
              <a:gdLst>
                <a:gd name="T0" fmla="*/ 31 w 33"/>
                <a:gd name="T1" fmla="*/ 6 h 27"/>
                <a:gd name="T2" fmla="*/ 31 w 33"/>
                <a:gd name="T3" fmla="*/ 6 h 27"/>
                <a:gd name="T4" fmla="*/ 19 w 33"/>
                <a:gd name="T5" fmla="*/ 2 h 27"/>
                <a:gd name="T6" fmla="*/ 6 w 33"/>
                <a:gd name="T7" fmla="*/ 10 h 27"/>
                <a:gd name="T8" fmla="*/ 2 w 33"/>
                <a:gd name="T9" fmla="*/ 22 h 27"/>
                <a:gd name="T10" fmla="*/ 2 w 33"/>
                <a:gd name="T11" fmla="*/ 22 h 27"/>
                <a:gd name="T12" fmla="*/ 14 w 33"/>
                <a:gd name="T13" fmla="*/ 25 h 27"/>
                <a:gd name="T14" fmla="*/ 28 w 33"/>
                <a:gd name="T15" fmla="*/ 18 h 27"/>
                <a:gd name="T16" fmla="*/ 31 w 33"/>
                <a:gd name="T17" fmla="*/ 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27">
                  <a:moveTo>
                    <a:pt x="31" y="6"/>
                  </a:moveTo>
                  <a:cubicBezTo>
                    <a:pt x="31" y="6"/>
                    <a:pt x="31" y="6"/>
                    <a:pt x="31" y="6"/>
                  </a:cubicBezTo>
                  <a:cubicBezTo>
                    <a:pt x="29" y="2"/>
                    <a:pt x="24" y="0"/>
                    <a:pt x="19" y="2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2" y="12"/>
                    <a:pt x="0" y="17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5" y="26"/>
                    <a:pt x="10" y="27"/>
                    <a:pt x="14" y="25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32" y="15"/>
                    <a:pt x="33" y="10"/>
                    <a:pt x="31" y="6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26" name="ïsḻiďê">
              <a:extLst>
                <a:ext uri="{FF2B5EF4-FFF2-40B4-BE49-F238E27FC236}">
                  <a16:creationId xmlns="" xmlns:a16="http://schemas.microsoft.com/office/drawing/2014/main" id="{BD8EEE32-0928-4228-9EF7-19BF4A22CC41}"/>
                </a:ext>
              </a:extLst>
            </p:cNvPr>
            <p:cNvSpPr/>
            <p:nvPr/>
          </p:nvSpPr>
          <p:spPr bwMode="auto">
            <a:xfrm>
              <a:off x="8150990" y="2992398"/>
              <a:ext cx="471208" cy="468299"/>
            </a:xfrm>
            <a:custGeom>
              <a:avLst/>
              <a:gdLst>
                <a:gd name="T0" fmla="*/ 28 w 156"/>
                <a:gd name="T1" fmla="*/ 131 h 155"/>
                <a:gd name="T2" fmla="*/ 23 w 156"/>
                <a:gd name="T3" fmla="*/ 126 h 155"/>
                <a:gd name="T4" fmla="*/ 24 w 156"/>
                <a:gd name="T5" fmla="*/ 40 h 155"/>
                <a:gd name="T6" fmla="*/ 41 w 156"/>
                <a:gd name="T7" fmla="*/ 23 h 155"/>
                <a:gd name="T8" fmla="*/ 127 w 156"/>
                <a:gd name="T9" fmla="*/ 23 h 155"/>
                <a:gd name="T10" fmla="*/ 132 w 156"/>
                <a:gd name="T11" fmla="*/ 29 h 155"/>
                <a:gd name="T12" fmla="*/ 132 w 156"/>
                <a:gd name="T13" fmla="*/ 114 h 155"/>
                <a:gd name="T14" fmla="*/ 114 w 156"/>
                <a:gd name="T15" fmla="*/ 132 h 155"/>
                <a:gd name="T16" fmla="*/ 28 w 156"/>
                <a:gd name="T17" fmla="*/ 131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6" h="155">
                  <a:moveTo>
                    <a:pt x="28" y="131"/>
                  </a:moveTo>
                  <a:cubicBezTo>
                    <a:pt x="23" y="126"/>
                    <a:pt x="23" y="126"/>
                    <a:pt x="23" y="126"/>
                  </a:cubicBezTo>
                  <a:cubicBezTo>
                    <a:pt x="0" y="103"/>
                    <a:pt x="0" y="64"/>
                    <a:pt x="24" y="40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65" y="0"/>
                    <a:pt x="104" y="0"/>
                    <a:pt x="127" y="23"/>
                  </a:cubicBezTo>
                  <a:cubicBezTo>
                    <a:pt x="132" y="29"/>
                    <a:pt x="132" y="29"/>
                    <a:pt x="132" y="29"/>
                  </a:cubicBezTo>
                  <a:cubicBezTo>
                    <a:pt x="156" y="52"/>
                    <a:pt x="156" y="91"/>
                    <a:pt x="132" y="114"/>
                  </a:cubicBezTo>
                  <a:cubicBezTo>
                    <a:pt x="114" y="132"/>
                    <a:pt x="114" y="132"/>
                    <a:pt x="114" y="132"/>
                  </a:cubicBezTo>
                  <a:cubicBezTo>
                    <a:pt x="91" y="155"/>
                    <a:pt x="52" y="155"/>
                    <a:pt x="28" y="131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27" name="ís1îḑé">
              <a:extLst>
                <a:ext uri="{FF2B5EF4-FFF2-40B4-BE49-F238E27FC236}">
                  <a16:creationId xmlns="" xmlns:a16="http://schemas.microsoft.com/office/drawing/2014/main" id="{30851278-DBBB-411C-9011-7357AF4168EA}"/>
                </a:ext>
              </a:extLst>
            </p:cNvPr>
            <p:cNvSpPr/>
            <p:nvPr/>
          </p:nvSpPr>
          <p:spPr bwMode="auto">
            <a:xfrm>
              <a:off x="8184440" y="2986580"/>
              <a:ext cx="440667" cy="440667"/>
            </a:xfrm>
            <a:custGeom>
              <a:avLst/>
              <a:gdLst>
                <a:gd name="T0" fmla="*/ 32 w 146"/>
                <a:gd name="T1" fmla="*/ 124 h 146"/>
                <a:gd name="T2" fmla="*/ 22 w 146"/>
                <a:gd name="T3" fmla="*/ 113 h 146"/>
                <a:gd name="T4" fmla="*/ 23 w 146"/>
                <a:gd name="T5" fmla="*/ 33 h 146"/>
                <a:gd name="T6" fmla="*/ 33 w 146"/>
                <a:gd name="T7" fmla="*/ 23 h 146"/>
                <a:gd name="T8" fmla="*/ 114 w 146"/>
                <a:gd name="T9" fmla="*/ 23 h 146"/>
                <a:gd name="T10" fmla="*/ 124 w 146"/>
                <a:gd name="T11" fmla="*/ 33 h 146"/>
                <a:gd name="T12" fmla="*/ 123 w 146"/>
                <a:gd name="T13" fmla="*/ 114 h 146"/>
                <a:gd name="T14" fmla="*/ 113 w 146"/>
                <a:gd name="T15" fmla="*/ 124 h 146"/>
                <a:gd name="T16" fmla="*/ 32 w 146"/>
                <a:gd name="T17" fmla="*/ 12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6" h="146">
                  <a:moveTo>
                    <a:pt x="32" y="124"/>
                  </a:moveTo>
                  <a:cubicBezTo>
                    <a:pt x="22" y="113"/>
                    <a:pt x="22" y="113"/>
                    <a:pt x="22" y="113"/>
                  </a:cubicBezTo>
                  <a:cubicBezTo>
                    <a:pt x="0" y="91"/>
                    <a:pt x="1" y="55"/>
                    <a:pt x="23" y="33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55" y="0"/>
                    <a:pt x="92" y="1"/>
                    <a:pt x="114" y="23"/>
                  </a:cubicBezTo>
                  <a:cubicBezTo>
                    <a:pt x="124" y="33"/>
                    <a:pt x="124" y="33"/>
                    <a:pt x="124" y="33"/>
                  </a:cubicBezTo>
                  <a:cubicBezTo>
                    <a:pt x="146" y="55"/>
                    <a:pt x="146" y="92"/>
                    <a:pt x="123" y="114"/>
                  </a:cubicBezTo>
                  <a:cubicBezTo>
                    <a:pt x="113" y="124"/>
                    <a:pt x="113" y="124"/>
                    <a:pt x="113" y="124"/>
                  </a:cubicBezTo>
                  <a:cubicBezTo>
                    <a:pt x="91" y="146"/>
                    <a:pt x="55" y="146"/>
                    <a:pt x="32" y="124"/>
                  </a:cubicBezTo>
                  <a:close/>
                </a:path>
              </a:pathLst>
            </a:custGeom>
            <a:solidFill>
              <a:srgbClr val="2E31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28" name="í$ḷïḓê">
              <a:extLst>
                <a:ext uri="{FF2B5EF4-FFF2-40B4-BE49-F238E27FC236}">
                  <a16:creationId xmlns="" xmlns:a16="http://schemas.microsoft.com/office/drawing/2014/main" id="{F150CA5A-37BD-4011-A9A3-521C1DE3FC3E}"/>
                </a:ext>
              </a:extLst>
            </p:cNvPr>
            <p:cNvSpPr/>
            <p:nvPr/>
          </p:nvSpPr>
          <p:spPr bwMode="auto">
            <a:xfrm>
              <a:off x="8885435" y="4145693"/>
              <a:ext cx="42176" cy="162887"/>
            </a:xfrm>
            <a:custGeom>
              <a:avLst/>
              <a:gdLst>
                <a:gd name="T0" fmla="*/ 5 w 14"/>
                <a:gd name="T1" fmla="*/ 53 h 54"/>
                <a:gd name="T2" fmla="*/ 5 w 14"/>
                <a:gd name="T3" fmla="*/ 53 h 54"/>
                <a:gd name="T4" fmla="*/ 10 w 14"/>
                <a:gd name="T5" fmla="*/ 49 h 54"/>
                <a:gd name="T6" fmla="*/ 14 w 14"/>
                <a:gd name="T7" fmla="*/ 6 h 54"/>
                <a:gd name="T8" fmla="*/ 9 w 14"/>
                <a:gd name="T9" fmla="*/ 0 h 54"/>
                <a:gd name="T10" fmla="*/ 9 w 14"/>
                <a:gd name="T11" fmla="*/ 0 h 54"/>
                <a:gd name="T12" fmla="*/ 4 w 14"/>
                <a:gd name="T13" fmla="*/ 5 h 54"/>
                <a:gd name="T14" fmla="*/ 0 w 14"/>
                <a:gd name="T15" fmla="*/ 48 h 54"/>
                <a:gd name="T16" fmla="*/ 5 w 14"/>
                <a:gd name="T17" fmla="*/ 5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54">
                  <a:moveTo>
                    <a:pt x="5" y="53"/>
                  </a:moveTo>
                  <a:cubicBezTo>
                    <a:pt x="5" y="53"/>
                    <a:pt x="5" y="53"/>
                    <a:pt x="5" y="53"/>
                  </a:cubicBezTo>
                  <a:cubicBezTo>
                    <a:pt x="8" y="54"/>
                    <a:pt x="10" y="51"/>
                    <a:pt x="10" y="49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3"/>
                    <a:pt x="12" y="1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7" y="0"/>
                    <a:pt x="4" y="2"/>
                    <a:pt x="4" y="5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1"/>
                    <a:pt x="2" y="53"/>
                    <a:pt x="5" y="53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29" name="ïş1iḑê">
              <a:extLst>
                <a:ext uri="{FF2B5EF4-FFF2-40B4-BE49-F238E27FC236}">
                  <a16:creationId xmlns="" xmlns:a16="http://schemas.microsoft.com/office/drawing/2014/main" id="{CCDDEB80-F1AD-4D87-80D1-2BA0E8117FB5}"/>
                </a:ext>
              </a:extLst>
            </p:cNvPr>
            <p:cNvSpPr/>
            <p:nvPr/>
          </p:nvSpPr>
          <p:spPr bwMode="auto">
            <a:xfrm>
              <a:off x="8846167" y="4163145"/>
              <a:ext cx="39268" cy="164341"/>
            </a:xfrm>
            <a:custGeom>
              <a:avLst/>
              <a:gdLst>
                <a:gd name="T0" fmla="*/ 4 w 13"/>
                <a:gd name="T1" fmla="*/ 53 h 54"/>
                <a:gd name="T2" fmla="*/ 4 w 13"/>
                <a:gd name="T3" fmla="*/ 53 h 54"/>
                <a:gd name="T4" fmla="*/ 10 w 13"/>
                <a:gd name="T5" fmla="*/ 49 h 54"/>
                <a:gd name="T6" fmla="*/ 13 w 13"/>
                <a:gd name="T7" fmla="*/ 6 h 54"/>
                <a:gd name="T8" fmla="*/ 9 w 13"/>
                <a:gd name="T9" fmla="*/ 1 h 54"/>
                <a:gd name="T10" fmla="*/ 9 w 13"/>
                <a:gd name="T11" fmla="*/ 1 h 54"/>
                <a:gd name="T12" fmla="*/ 3 w 13"/>
                <a:gd name="T13" fmla="*/ 5 h 54"/>
                <a:gd name="T14" fmla="*/ 0 w 13"/>
                <a:gd name="T15" fmla="*/ 48 h 54"/>
                <a:gd name="T16" fmla="*/ 4 w 13"/>
                <a:gd name="T17" fmla="*/ 5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54">
                  <a:moveTo>
                    <a:pt x="4" y="53"/>
                  </a:moveTo>
                  <a:cubicBezTo>
                    <a:pt x="4" y="53"/>
                    <a:pt x="4" y="53"/>
                    <a:pt x="4" y="53"/>
                  </a:cubicBezTo>
                  <a:cubicBezTo>
                    <a:pt x="7" y="54"/>
                    <a:pt x="9" y="52"/>
                    <a:pt x="10" y="49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3"/>
                    <a:pt x="11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6" y="0"/>
                    <a:pt x="4" y="2"/>
                    <a:pt x="3" y="5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1"/>
                    <a:pt x="2" y="53"/>
                    <a:pt x="4" y="53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30" name="íṥḻíḋê">
              <a:extLst>
                <a:ext uri="{FF2B5EF4-FFF2-40B4-BE49-F238E27FC236}">
                  <a16:creationId xmlns="" xmlns:a16="http://schemas.microsoft.com/office/drawing/2014/main" id="{446DE481-BB0A-4114-AB3A-5C94FEC0C1FD}"/>
                </a:ext>
              </a:extLst>
            </p:cNvPr>
            <p:cNvSpPr/>
            <p:nvPr/>
          </p:nvSpPr>
          <p:spPr bwMode="auto">
            <a:xfrm>
              <a:off x="8803991" y="4170417"/>
              <a:ext cx="42176" cy="159978"/>
            </a:xfrm>
            <a:custGeom>
              <a:avLst/>
              <a:gdLst>
                <a:gd name="T0" fmla="*/ 5 w 14"/>
                <a:gd name="T1" fmla="*/ 53 h 53"/>
                <a:gd name="T2" fmla="*/ 5 w 14"/>
                <a:gd name="T3" fmla="*/ 53 h 53"/>
                <a:gd name="T4" fmla="*/ 11 w 14"/>
                <a:gd name="T5" fmla="*/ 49 h 53"/>
                <a:gd name="T6" fmla="*/ 14 w 14"/>
                <a:gd name="T7" fmla="*/ 6 h 53"/>
                <a:gd name="T8" fmla="*/ 10 w 14"/>
                <a:gd name="T9" fmla="*/ 0 h 53"/>
                <a:gd name="T10" fmla="*/ 10 w 14"/>
                <a:gd name="T11" fmla="*/ 0 h 53"/>
                <a:gd name="T12" fmla="*/ 4 w 14"/>
                <a:gd name="T13" fmla="*/ 5 h 53"/>
                <a:gd name="T14" fmla="*/ 1 w 14"/>
                <a:gd name="T15" fmla="*/ 48 h 53"/>
                <a:gd name="T16" fmla="*/ 5 w 14"/>
                <a:gd name="T1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53">
                  <a:moveTo>
                    <a:pt x="5" y="53"/>
                  </a:moveTo>
                  <a:cubicBezTo>
                    <a:pt x="5" y="53"/>
                    <a:pt x="5" y="53"/>
                    <a:pt x="5" y="53"/>
                  </a:cubicBezTo>
                  <a:cubicBezTo>
                    <a:pt x="8" y="53"/>
                    <a:pt x="10" y="51"/>
                    <a:pt x="11" y="49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3"/>
                    <a:pt x="12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7" y="0"/>
                    <a:pt x="4" y="2"/>
                    <a:pt x="4" y="5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0" y="50"/>
                    <a:pt x="2" y="53"/>
                    <a:pt x="5" y="53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31" name="iṩlïḋè">
              <a:extLst>
                <a:ext uri="{FF2B5EF4-FFF2-40B4-BE49-F238E27FC236}">
                  <a16:creationId xmlns="" xmlns:a16="http://schemas.microsoft.com/office/drawing/2014/main" id="{389C35B9-311A-4A6E-9670-BE3BA0986ECD}"/>
                </a:ext>
              </a:extLst>
            </p:cNvPr>
            <p:cNvSpPr/>
            <p:nvPr/>
          </p:nvSpPr>
          <p:spPr bwMode="auto">
            <a:xfrm>
              <a:off x="8767632" y="4148602"/>
              <a:ext cx="42176" cy="159978"/>
            </a:xfrm>
            <a:custGeom>
              <a:avLst/>
              <a:gdLst>
                <a:gd name="T0" fmla="*/ 5 w 14"/>
                <a:gd name="T1" fmla="*/ 53 h 53"/>
                <a:gd name="T2" fmla="*/ 5 w 14"/>
                <a:gd name="T3" fmla="*/ 53 h 53"/>
                <a:gd name="T4" fmla="*/ 10 w 14"/>
                <a:gd name="T5" fmla="*/ 48 h 53"/>
                <a:gd name="T6" fmla="*/ 14 w 14"/>
                <a:gd name="T7" fmla="*/ 5 h 53"/>
                <a:gd name="T8" fmla="*/ 9 w 14"/>
                <a:gd name="T9" fmla="*/ 0 h 53"/>
                <a:gd name="T10" fmla="*/ 9 w 14"/>
                <a:gd name="T11" fmla="*/ 0 h 53"/>
                <a:gd name="T12" fmla="*/ 4 w 14"/>
                <a:gd name="T13" fmla="*/ 4 h 53"/>
                <a:gd name="T14" fmla="*/ 0 w 14"/>
                <a:gd name="T15" fmla="*/ 47 h 53"/>
                <a:gd name="T16" fmla="*/ 5 w 14"/>
                <a:gd name="T1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53">
                  <a:moveTo>
                    <a:pt x="5" y="53"/>
                  </a:moveTo>
                  <a:cubicBezTo>
                    <a:pt x="5" y="53"/>
                    <a:pt x="5" y="53"/>
                    <a:pt x="5" y="53"/>
                  </a:cubicBezTo>
                  <a:cubicBezTo>
                    <a:pt x="7" y="53"/>
                    <a:pt x="10" y="51"/>
                    <a:pt x="10" y="48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2"/>
                    <a:pt x="12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2"/>
                    <a:pt x="4" y="4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50"/>
                    <a:pt x="2" y="52"/>
                    <a:pt x="5" y="53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32" name="îşľíḋè">
              <a:extLst>
                <a:ext uri="{FF2B5EF4-FFF2-40B4-BE49-F238E27FC236}">
                  <a16:creationId xmlns="" xmlns:a16="http://schemas.microsoft.com/office/drawing/2014/main" id="{56E4EBAB-867E-44F8-B7FB-7DB3293F9C6D}"/>
                </a:ext>
              </a:extLst>
            </p:cNvPr>
            <p:cNvSpPr/>
            <p:nvPr/>
          </p:nvSpPr>
          <p:spPr bwMode="auto">
            <a:xfrm>
              <a:off x="8731274" y="4103518"/>
              <a:ext cx="84352" cy="78535"/>
            </a:xfrm>
            <a:custGeom>
              <a:avLst/>
              <a:gdLst>
                <a:gd name="T0" fmla="*/ 2 w 28"/>
                <a:gd name="T1" fmla="*/ 23 h 26"/>
                <a:gd name="T2" fmla="*/ 2 w 28"/>
                <a:gd name="T3" fmla="*/ 23 h 26"/>
                <a:gd name="T4" fmla="*/ 11 w 28"/>
                <a:gd name="T5" fmla="*/ 23 h 26"/>
                <a:gd name="T6" fmla="*/ 25 w 28"/>
                <a:gd name="T7" fmla="*/ 11 h 26"/>
                <a:gd name="T8" fmla="*/ 26 w 28"/>
                <a:gd name="T9" fmla="*/ 2 h 26"/>
                <a:gd name="T10" fmla="*/ 26 w 28"/>
                <a:gd name="T11" fmla="*/ 2 h 26"/>
                <a:gd name="T12" fmla="*/ 17 w 28"/>
                <a:gd name="T13" fmla="*/ 2 h 26"/>
                <a:gd name="T14" fmla="*/ 3 w 28"/>
                <a:gd name="T15" fmla="*/ 14 h 26"/>
                <a:gd name="T16" fmla="*/ 2 w 28"/>
                <a:gd name="T17" fmla="*/ 2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26">
                  <a:moveTo>
                    <a:pt x="2" y="23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4" y="25"/>
                    <a:pt x="8" y="26"/>
                    <a:pt x="11" y="23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8" y="9"/>
                    <a:pt x="28" y="5"/>
                    <a:pt x="26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4" y="0"/>
                    <a:pt x="20" y="0"/>
                    <a:pt x="17" y="2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0" y="16"/>
                    <a:pt x="0" y="20"/>
                    <a:pt x="2" y="23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33" name="ïṧḷîḋé">
              <a:extLst>
                <a:ext uri="{FF2B5EF4-FFF2-40B4-BE49-F238E27FC236}">
                  <a16:creationId xmlns="" xmlns:a16="http://schemas.microsoft.com/office/drawing/2014/main" id="{730A83E0-FAC1-4BE3-948D-CB86BF28A34D}"/>
                </a:ext>
              </a:extLst>
            </p:cNvPr>
            <p:cNvSpPr/>
            <p:nvPr/>
          </p:nvSpPr>
          <p:spPr bwMode="auto">
            <a:xfrm>
              <a:off x="8776358" y="4064250"/>
              <a:ext cx="154161" cy="162887"/>
            </a:xfrm>
            <a:custGeom>
              <a:avLst/>
              <a:gdLst>
                <a:gd name="T0" fmla="*/ 26 w 51"/>
                <a:gd name="T1" fmla="*/ 1 h 54"/>
                <a:gd name="T2" fmla="*/ 30 w 51"/>
                <a:gd name="T3" fmla="*/ 1 h 54"/>
                <a:gd name="T4" fmla="*/ 50 w 51"/>
                <a:gd name="T5" fmla="*/ 26 h 54"/>
                <a:gd name="T6" fmla="*/ 50 w 51"/>
                <a:gd name="T7" fmla="*/ 33 h 54"/>
                <a:gd name="T8" fmla="*/ 26 w 51"/>
                <a:gd name="T9" fmla="*/ 53 h 54"/>
                <a:gd name="T10" fmla="*/ 22 w 51"/>
                <a:gd name="T11" fmla="*/ 53 h 54"/>
                <a:gd name="T12" fmla="*/ 1 w 51"/>
                <a:gd name="T13" fmla="*/ 29 h 54"/>
                <a:gd name="T14" fmla="*/ 2 w 51"/>
                <a:gd name="T15" fmla="*/ 21 h 54"/>
                <a:gd name="T16" fmla="*/ 26 w 51"/>
                <a:gd name="T17" fmla="*/ 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54">
                  <a:moveTo>
                    <a:pt x="26" y="1"/>
                  </a:moveTo>
                  <a:cubicBezTo>
                    <a:pt x="30" y="1"/>
                    <a:pt x="30" y="1"/>
                    <a:pt x="30" y="1"/>
                  </a:cubicBezTo>
                  <a:cubicBezTo>
                    <a:pt x="42" y="2"/>
                    <a:pt x="51" y="13"/>
                    <a:pt x="50" y="26"/>
                  </a:cubicBezTo>
                  <a:cubicBezTo>
                    <a:pt x="50" y="33"/>
                    <a:pt x="50" y="33"/>
                    <a:pt x="50" y="33"/>
                  </a:cubicBezTo>
                  <a:cubicBezTo>
                    <a:pt x="49" y="45"/>
                    <a:pt x="38" y="54"/>
                    <a:pt x="26" y="53"/>
                  </a:cubicBezTo>
                  <a:cubicBezTo>
                    <a:pt x="22" y="53"/>
                    <a:pt x="22" y="53"/>
                    <a:pt x="22" y="53"/>
                  </a:cubicBezTo>
                  <a:cubicBezTo>
                    <a:pt x="9" y="52"/>
                    <a:pt x="0" y="41"/>
                    <a:pt x="1" y="29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3" y="9"/>
                    <a:pt x="14" y="0"/>
                    <a:pt x="26" y="1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34" name="ís1íďê">
              <a:extLst>
                <a:ext uri="{FF2B5EF4-FFF2-40B4-BE49-F238E27FC236}">
                  <a16:creationId xmlns="" xmlns:a16="http://schemas.microsoft.com/office/drawing/2014/main" id="{E0DE7E39-5E66-45F4-8C0A-AD1AD5B88B7A}"/>
                </a:ext>
              </a:extLst>
            </p:cNvPr>
            <p:cNvSpPr/>
            <p:nvPr/>
          </p:nvSpPr>
          <p:spPr bwMode="auto">
            <a:xfrm>
              <a:off x="7621608" y="3523233"/>
              <a:ext cx="52356" cy="72717"/>
            </a:xfrm>
            <a:custGeom>
              <a:avLst/>
              <a:gdLst>
                <a:gd name="T0" fmla="*/ 1 w 17"/>
                <a:gd name="T1" fmla="*/ 16 h 24"/>
                <a:gd name="T2" fmla="*/ 8 w 17"/>
                <a:gd name="T3" fmla="*/ 0 h 24"/>
                <a:gd name="T4" fmla="*/ 17 w 17"/>
                <a:gd name="T5" fmla="*/ 5 h 24"/>
                <a:gd name="T6" fmla="*/ 10 w 17"/>
                <a:gd name="T7" fmla="*/ 20 h 24"/>
                <a:gd name="T8" fmla="*/ 4 w 17"/>
                <a:gd name="T9" fmla="*/ 22 h 24"/>
                <a:gd name="T10" fmla="*/ 1 w 17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24">
                  <a:moveTo>
                    <a:pt x="1" y="16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11" y="2"/>
                    <a:pt x="14" y="4"/>
                    <a:pt x="17" y="5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9" y="22"/>
                    <a:pt x="6" y="24"/>
                    <a:pt x="4" y="22"/>
                  </a:cubicBezTo>
                  <a:cubicBezTo>
                    <a:pt x="1" y="21"/>
                    <a:pt x="0" y="18"/>
                    <a:pt x="1" y="16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35" name="iṧļïḓè">
              <a:extLst>
                <a:ext uri="{FF2B5EF4-FFF2-40B4-BE49-F238E27FC236}">
                  <a16:creationId xmlns="" xmlns:a16="http://schemas.microsoft.com/office/drawing/2014/main" id="{906ECDFF-A8E5-49BE-92F2-06679C6132FE}"/>
                </a:ext>
              </a:extLst>
            </p:cNvPr>
            <p:cNvSpPr/>
            <p:nvPr/>
          </p:nvSpPr>
          <p:spPr bwMode="auto">
            <a:xfrm>
              <a:off x="7649241" y="3542140"/>
              <a:ext cx="59629" cy="87261"/>
            </a:xfrm>
            <a:custGeom>
              <a:avLst/>
              <a:gdLst>
                <a:gd name="T0" fmla="*/ 1 w 20"/>
                <a:gd name="T1" fmla="*/ 22 h 29"/>
                <a:gd name="T2" fmla="*/ 11 w 20"/>
                <a:gd name="T3" fmla="*/ 0 h 29"/>
                <a:gd name="T4" fmla="*/ 20 w 20"/>
                <a:gd name="T5" fmla="*/ 5 h 29"/>
                <a:gd name="T6" fmla="*/ 10 w 20"/>
                <a:gd name="T7" fmla="*/ 26 h 29"/>
                <a:gd name="T8" fmla="*/ 3 w 20"/>
                <a:gd name="T9" fmla="*/ 28 h 29"/>
                <a:gd name="T10" fmla="*/ 1 w 20"/>
                <a:gd name="T11" fmla="*/ 2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9">
                  <a:moveTo>
                    <a:pt x="1" y="22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14" y="2"/>
                    <a:pt x="17" y="3"/>
                    <a:pt x="20" y="5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9" y="28"/>
                    <a:pt x="6" y="29"/>
                    <a:pt x="3" y="28"/>
                  </a:cubicBezTo>
                  <a:cubicBezTo>
                    <a:pt x="1" y="27"/>
                    <a:pt x="0" y="24"/>
                    <a:pt x="1" y="22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36" name="ï$ḻiḑe">
              <a:extLst>
                <a:ext uri="{FF2B5EF4-FFF2-40B4-BE49-F238E27FC236}">
                  <a16:creationId xmlns="" xmlns:a16="http://schemas.microsoft.com/office/drawing/2014/main" id="{AAE3AADE-2336-4DD3-9F45-C2B067F17A52}"/>
                </a:ext>
              </a:extLst>
            </p:cNvPr>
            <p:cNvSpPr/>
            <p:nvPr/>
          </p:nvSpPr>
          <p:spPr bwMode="auto">
            <a:xfrm>
              <a:off x="7679782" y="3505781"/>
              <a:ext cx="87261" cy="151252"/>
            </a:xfrm>
            <a:custGeom>
              <a:avLst/>
              <a:gdLst>
                <a:gd name="T0" fmla="*/ 3 w 29"/>
                <a:gd name="T1" fmla="*/ 49 h 50"/>
                <a:gd name="T2" fmla="*/ 3 w 29"/>
                <a:gd name="T3" fmla="*/ 49 h 50"/>
                <a:gd name="T4" fmla="*/ 1 w 29"/>
                <a:gd name="T5" fmla="*/ 43 h 50"/>
                <a:gd name="T6" fmla="*/ 19 w 29"/>
                <a:gd name="T7" fmla="*/ 3 h 50"/>
                <a:gd name="T8" fmla="*/ 25 w 29"/>
                <a:gd name="T9" fmla="*/ 1 h 50"/>
                <a:gd name="T10" fmla="*/ 25 w 29"/>
                <a:gd name="T11" fmla="*/ 1 h 50"/>
                <a:gd name="T12" fmla="*/ 28 w 29"/>
                <a:gd name="T13" fmla="*/ 7 h 50"/>
                <a:gd name="T14" fmla="*/ 10 w 29"/>
                <a:gd name="T15" fmla="*/ 47 h 50"/>
                <a:gd name="T16" fmla="*/ 3 w 29"/>
                <a:gd name="T17" fmla="*/ 4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50">
                  <a:moveTo>
                    <a:pt x="3" y="49"/>
                  </a:moveTo>
                  <a:cubicBezTo>
                    <a:pt x="3" y="49"/>
                    <a:pt x="3" y="49"/>
                    <a:pt x="3" y="49"/>
                  </a:cubicBezTo>
                  <a:cubicBezTo>
                    <a:pt x="1" y="48"/>
                    <a:pt x="0" y="45"/>
                    <a:pt x="1" y="4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20" y="1"/>
                    <a:pt x="23" y="0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8" y="2"/>
                    <a:pt x="29" y="5"/>
                    <a:pt x="28" y="7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9" y="49"/>
                    <a:pt x="6" y="50"/>
                    <a:pt x="3" y="49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37" name="íṡḻíḋê">
              <a:extLst>
                <a:ext uri="{FF2B5EF4-FFF2-40B4-BE49-F238E27FC236}">
                  <a16:creationId xmlns="" xmlns:a16="http://schemas.microsoft.com/office/drawing/2014/main" id="{6B10767A-8589-41E3-9258-AC9DBBD254BF}"/>
                </a:ext>
              </a:extLst>
            </p:cNvPr>
            <p:cNvSpPr/>
            <p:nvPr/>
          </p:nvSpPr>
          <p:spPr bwMode="auto">
            <a:xfrm>
              <a:off x="7700143" y="3553775"/>
              <a:ext cx="88716" cy="151252"/>
            </a:xfrm>
            <a:custGeom>
              <a:avLst/>
              <a:gdLst>
                <a:gd name="T0" fmla="*/ 3 w 29"/>
                <a:gd name="T1" fmla="*/ 49 h 50"/>
                <a:gd name="T2" fmla="*/ 3 w 29"/>
                <a:gd name="T3" fmla="*/ 49 h 50"/>
                <a:gd name="T4" fmla="*/ 1 w 29"/>
                <a:gd name="T5" fmla="*/ 42 h 50"/>
                <a:gd name="T6" fmla="*/ 19 w 29"/>
                <a:gd name="T7" fmla="*/ 3 h 50"/>
                <a:gd name="T8" fmla="*/ 25 w 29"/>
                <a:gd name="T9" fmla="*/ 1 h 50"/>
                <a:gd name="T10" fmla="*/ 25 w 29"/>
                <a:gd name="T11" fmla="*/ 1 h 50"/>
                <a:gd name="T12" fmla="*/ 28 w 29"/>
                <a:gd name="T13" fmla="*/ 7 h 50"/>
                <a:gd name="T14" fmla="*/ 10 w 29"/>
                <a:gd name="T15" fmla="*/ 46 h 50"/>
                <a:gd name="T16" fmla="*/ 3 w 29"/>
                <a:gd name="T17" fmla="*/ 4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50">
                  <a:moveTo>
                    <a:pt x="3" y="49"/>
                  </a:moveTo>
                  <a:cubicBezTo>
                    <a:pt x="3" y="49"/>
                    <a:pt x="3" y="49"/>
                    <a:pt x="3" y="49"/>
                  </a:cubicBezTo>
                  <a:cubicBezTo>
                    <a:pt x="1" y="48"/>
                    <a:pt x="0" y="45"/>
                    <a:pt x="1" y="42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20" y="1"/>
                    <a:pt x="23" y="0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8" y="2"/>
                    <a:pt x="29" y="5"/>
                    <a:pt x="28" y="7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9" y="49"/>
                    <a:pt x="6" y="50"/>
                    <a:pt x="3" y="49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38" name="íṥḷïḋé">
              <a:extLst>
                <a:ext uri="{FF2B5EF4-FFF2-40B4-BE49-F238E27FC236}">
                  <a16:creationId xmlns="" xmlns:a16="http://schemas.microsoft.com/office/drawing/2014/main" id="{E67F99BF-897D-49B6-8AA6-9B092F690BAA}"/>
                </a:ext>
              </a:extLst>
            </p:cNvPr>
            <p:cNvSpPr/>
            <p:nvPr/>
          </p:nvSpPr>
          <p:spPr bwMode="auto">
            <a:xfrm>
              <a:off x="7767043" y="3511599"/>
              <a:ext cx="63991" cy="97442"/>
            </a:xfrm>
            <a:custGeom>
              <a:avLst/>
              <a:gdLst>
                <a:gd name="T0" fmla="*/ 16 w 21"/>
                <a:gd name="T1" fmla="*/ 31 h 32"/>
                <a:gd name="T2" fmla="*/ 16 w 21"/>
                <a:gd name="T3" fmla="*/ 31 h 32"/>
                <a:gd name="T4" fmla="*/ 8 w 21"/>
                <a:gd name="T5" fmla="*/ 27 h 32"/>
                <a:gd name="T6" fmla="*/ 2 w 21"/>
                <a:gd name="T7" fmla="*/ 9 h 32"/>
                <a:gd name="T8" fmla="*/ 5 w 21"/>
                <a:gd name="T9" fmla="*/ 2 h 32"/>
                <a:gd name="T10" fmla="*/ 5 w 21"/>
                <a:gd name="T11" fmla="*/ 2 h 32"/>
                <a:gd name="T12" fmla="*/ 13 w 21"/>
                <a:gd name="T13" fmla="*/ 5 h 32"/>
                <a:gd name="T14" fmla="*/ 20 w 21"/>
                <a:gd name="T15" fmla="*/ 23 h 32"/>
                <a:gd name="T16" fmla="*/ 16 w 21"/>
                <a:gd name="T17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32">
                  <a:moveTo>
                    <a:pt x="16" y="31"/>
                  </a:moveTo>
                  <a:cubicBezTo>
                    <a:pt x="16" y="31"/>
                    <a:pt x="16" y="31"/>
                    <a:pt x="16" y="31"/>
                  </a:cubicBezTo>
                  <a:cubicBezTo>
                    <a:pt x="13" y="32"/>
                    <a:pt x="9" y="31"/>
                    <a:pt x="8" y="27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6"/>
                    <a:pt x="2" y="3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8" y="0"/>
                    <a:pt x="12" y="2"/>
                    <a:pt x="13" y="5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1" y="26"/>
                    <a:pt x="19" y="30"/>
                    <a:pt x="16" y="31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39" name="išľiďe">
              <a:extLst>
                <a:ext uri="{FF2B5EF4-FFF2-40B4-BE49-F238E27FC236}">
                  <a16:creationId xmlns="" xmlns:a16="http://schemas.microsoft.com/office/drawing/2014/main" id="{A3E45C6D-DFDF-4BF0-A66D-7B133BF4912F}"/>
                </a:ext>
              </a:extLst>
            </p:cNvPr>
            <p:cNvSpPr/>
            <p:nvPr/>
          </p:nvSpPr>
          <p:spPr bwMode="auto">
            <a:xfrm>
              <a:off x="7640515" y="3435973"/>
              <a:ext cx="171613" cy="178885"/>
            </a:xfrm>
            <a:custGeom>
              <a:avLst/>
              <a:gdLst>
                <a:gd name="T0" fmla="*/ 41 w 57"/>
                <a:gd name="T1" fmla="*/ 7 h 59"/>
                <a:gd name="T2" fmla="*/ 37 w 57"/>
                <a:gd name="T3" fmla="*/ 5 h 59"/>
                <a:gd name="T4" fmla="*/ 8 w 57"/>
                <a:gd name="T5" fmla="*/ 16 h 59"/>
                <a:gd name="T6" fmla="*/ 5 w 57"/>
                <a:gd name="T7" fmla="*/ 23 h 59"/>
                <a:gd name="T8" fmla="*/ 16 w 57"/>
                <a:gd name="T9" fmla="*/ 53 h 59"/>
                <a:gd name="T10" fmla="*/ 20 w 57"/>
                <a:gd name="T11" fmla="*/ 54 h 59"/>
                <a:gd name="T12" fmla="*/ 49 w 57"/>
                <a:gd name="T13" fmla="*/ 43 h 59"/>
                <a:gd name="T14" fmla="*/ 52 w 57"/>
                <a:gd name="T15" fmla="*/ 36 h 59"/>
                <a:gd name="T16" fmla="*/ 41 w 57"/>
                <a:gd name="T17" fmla="*/ 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59">
                  <a:moveTo>
                    <a:pt x="41" y="7"/>
                  </a:moveTo>
                  <a:cubicBezTo>
                    <a:pt x="37" y="5"/>
                    <a:pt x="37" y="5"/>
                    <a:pt x="37" y="5"/>
                  </a:cubicBezTo>
                  <a:cubicBezTo>
                    <a:pt x="26" y="0"/>
                    <a:pt x="13" y="5"/>
                    <a:pt x="8" y="16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0" y="34"/>
                    <a:pt x="5" y="47"/>
                    <a:pt x="16" y="53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31" y="59"/>
                    <a:pt x="44" y="54"/>
                    <a:pt x="49" y="43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7" y="25"/>
                    <a:pt x="52" y="12"/>
                    <a:pt x="41" y="7"/>
                  </a:cubicBezTo>
                  <a:close/>
                </a:path>
              </a:pathLst>
            </a:custGeom>
            <a:solidFill>
              <a:srgbClr val="FC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40" name="ïṣľíḓé">
              <a:extLst>
                <a:ext uri="{FF2B5EF4-FFF2-40B4-BE49-F238E27FC236}">
                  <a16:creationId xmlns="" xmlns:a16="http://schemas.microsoft.com/office/drawing/2014/main" id="{461E64ED-6B5D-4C01-B3AD-9D0191B06053}"/>
                </a:ext>
              </a:extLst>
            </p:cNvPr>
            <p:cNvSpPr/>
            <p:nvPr/>
          </p:nvSpPr>
          <p:spPr bwMode="auto">
            <a:xfrm>
              <a:off x="4884530" y="5268448"/>
              <a:ext cx="570103" cy="383947"/>
            </a:xfrm>
            <a:custGeom>
              <a:avLst/>
              <a:gdLst>
                <a:gd name="T0" fmla="*/ 0 w 189"/>
                <a:gd name="T1" fmla="*/ 60 h 127"/>
                <a:gd name="T2" fmla="*/ 92 w 189"/>
                <a:gd name="T3" fmla="*/ 0 h 127"/>
                <a:gd name="T4" fmla="*/ 189 w 189"/>
                <a:gd name="T5" fmla="*/ 62 h 127"/>
                <a:gd name="T6" fmla="*/ 92 w 189"/>
                <a:gd name="T7" fmla="*/ 127 h 127"/>
                <a:gd name="T8" fmla="*/ 0 w 189"/>
                <a:gd name="T9" fmla="*/ 6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127">
                  <a:moveTo>
                    <a:pt x="0" y="60"/>
                  </a:moveTo>
                  <a:cubicBezTo>
                    <a:pt x="0" y="25"/>
                    <a:pt x="43" y="0"/>
                    <a:pt x="92" y="0"/>
                  </a:cubicBezTo>
                  <a:cubicBezTo>
                    <a:pt x="142" y="0"/>
                    <a:pt x="189" y="27"/>
                    <a:pt x="189" y="62"/>
                  </a:cubicBezTo>
                  <a:cubicBezTo>
                    <a:pt x="189" y="97"/>
                    <a:pt x="142" y="127"/>
                    <a:pt x="92" y="127"/>
                  </a:cubicBezTo>
                  <a:cubicBezTo>
                    <a:pt x="43" y="127"/>
                    <a:pt x="0" y="95"/>
                    <a:pt x="0" y="60"/>
                  </a:cubicBezTo>
                  <a:close/>
                </a:path>
              </a:pathLst>
            </a:custGeom>
            <a:solidFill>
              <a:srgbClr val="1D1F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41" name="ïŝliḑê">
              <a:extLst>
                <a:ext uri="{FF2B5EF4-FFF2-40B4-BE49-F238E27FC236}">
                  <a16:creationId xmlns="" xmlns:a16="http://schemas.microsoft.com/office/drawing/2014/main" id="{1BE07609-348D-41EC-B869-554163542518}"/>
                </a:ext>
              </a:extLst>
            </p:cNvPr>
            <p:cNvSpPr/>
            <p:nvPr/>
          </p:nvSpPr>
          <p:spPr bwMode="auto">
            <a:xfrm>
              <a:off x="5376099" y="4864140"/>
              <a:ext cx="330137" cy="682088"/>
            </a:xfrm>
            <a:custGeom>
              <a:avLst/>
              <a:gdLst>
                <a:gd name="T0" fmla="*/ 47 w 109"/>
                <a:gd name="T1" fmla="*/ 226 h 226"/>
                <a:gd name="T2" fmla="*/ 90 w 109"/>
                <a:gd name="T3" fmla="*/ 132 h 226"/>
                <a:gd name="T4" fmla="*/ 37 w 109"/>
                <a:gd name="T5" fmla="*/ 0 h 226"/>
                <a:gd name="T6" fmla="*/ 7 w 109"/>
                <a:gd name="T7" fmla="*/ 20 h 226"/>
                <a:gd name="T8" fmla="*/ 51 w 109"/>
                <a:gd name="T9" fmla="*/ 114 h 226"/>
                <a:gd name="T10" fmla="*/ 0 w 109"/>
                <a:gd name="T11" fmla="*/ 178 h 226"/>
                <a:gd name="T12" fmla="*/ 47 w 109"/>
                <a:gd name="T13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26">
                  <a:moveTo>
                    <a:pt x="47" y="226"/>
                  </a:moveTo>
                  <a:cubicBezTo>
                    <a:pt x="47" y="226"/>
                    <a:pt x="68" y="204"/>
                    <a:pt x="90" y="132"/>
                  </a:cubicBezTo>
                  <a:cubicBezTo>
                    <a:pt x="109" y="72"/>
                    <a:pt x="37" y="0"/>
                    <a:pt x="37" y="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60" y="91"/>
                    <a:pt x="51" y="114"/>
                  </a:cubicBezTo>
                  <a:cubicBezTo>
                    <a:pt x="32" y="159"/>
                    <a:pt x="0" y="178"/>
                    <a:pt x="0" y="178"/>
                  </a:cubicBezTo>
                  <a:lnTo>
                    <a:pt x="47" y="226"/>
                  </a:ln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42" name="íŝlîḋê">
              <a:extLst>
                <a:ext uri="{FF2B5EF4-FFF2-40B4-BE49-F238E27FC236}">
                  <a16:creationId xmlns="" xmlns:a16="http://schemas.microsoft.com/office/drawing/2014/main" id="{2803A7E1-5847-4B8E-BED0-6F7CFAE437F1}"/>
                </a:ext>
              </a:extLst>
            </p:cNvPr>
            <p:cNvSpPr/>
            <p:nvPr/>
          </p:nvSpPr>
          <p:spPr bwMode="auto">
            <a:xfrm>
              <a:off x="5376099" y="5274265"/>
              <a:ext cx="263237" cy="271963"/>
            </a:xfrm>
            <a:custGeom>
              <a:avLst/>
              <a:gdLst>
                <a:gd name="T0" fmla="*/ 67 w 87"/>
                <a:gd name="T1" fmla="*/ 15 h 90"/>
                <a:gd name="T2" fmla="*/ 36 w 87"/>
                <a:gd name="T3" fmla="*/ 0 h 90"/>
                <a:gd name="T4" fmla="*/ 0 w 87"/>
                <a:gd name="T5" fmla="*/ 42 h 90"/>
                <a:gd name="T6" fmla="*/ 47 w 87"/>
                <a:gd name="T7" fmla="*/ 90 h 90"/>
                <a:gd name="T8" fmla="*/ 87 w 87"/>
                <a:gd name="T9" fmla="*/ 25 h 90"/>
                <a:gd name="T10" fmla="*/ 67 w 87"/>
                <a:gd name="T11" fmla="*/ 1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7" h="90">
                  <a:moveTo>
                    <a:pt x="67" y="15"/>
                  </a:moveTo>
                  <a:cubicBezTo>
                    <a:pt x="57" y="11"/>
                    <a:pt x="47" y="4"/>
                    <a:pt x="36" y="0"/>
                  </a:cubicBezTo>
                  <a:cubicBezTo>
                    <a:pt x="19" y="29"/>
                    <a:pt x="0" y="42"/>
                    <a:pt x="0" y="42"/>
                  </a:cubicBezTo>
                  <a:cubicBezTo>
                    <a:pt x="47" y="90"/>
                    <a:pt x="47" y="90"/>
                    <a:pt x="47" y="90"/>
                  </a:cubicBezTo>
                  <a:cubicBezTo>
                    <a:pt x="47" y="90"/>
                    <a:pt x="67" y="79"/>
                    <a:pt x="87" y="25"/>
                  </a:cubicBezTo>
                  <a:cubicBezTo>
                    <a:pt x="80" y="22"/>
                    <a:pt x="73" y="18"/>
                    <a:pt x="67" y="15"/>
                  </a:cubicBezTo>
                  <a:close/>
                </a:path>
              </a:pathLst>
            </a:custGeom>
            <a:solidFill>
              <a:srgbClr val="2E31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43" name="ïSḻídè">
              <a:extLst>
                <a:ext uri="{FF2B5EF4-FFF2-40B4-BE49-F238E27FC236}">
                  <a16:creationId xmlns="" xmlns:a16="http://schemas.microsoft.com/office/drawing/2014/main" id="{C4FFAEC6-7EF8-4870-96F5-136205DE8F7C}"/>
                </a:ext>
              </a:extLst>
            </p:cNvPr>
            <p:cNvSpPr/>
            <p:nvPr/>
          </p:nvSpPr>
          <p:spPr bwMode="auto">
            <a:xfrm>
              <a:off x="4682377" y="4839416"/>
              <a:ext cx="353406" cy="731536"/>
            </a:xfrm>
            <a:custGeom>
              <a:avLst/>
              <a:gdLst>
                <a:gd name="T0" fmla="*/ 51 w 117"/>
                <a:gd name="T1" fmla="*/ 242 h 242"/>
                <a:gd name="T2" fmla="*/ 0 w 117"/>
                <a:gd name="T3" fmla="*/ 129 h 242"/>
                <a:gd name="T4" fmla="*/ 82 w 117"/>
                <a:gd name="T5" fmla="*/ 0 h 242"/>
                <a:gd name="T6" fmla="*/ 117 w 117"/>
                <a:gd name="T7" fmla="*/ 18 h 242"/>
                <a:gd name="T8" fmla="*/ 46 w 117"/>
                <a:gd name="T9" fmla="*/ 121 h 242"/>
                <a:gd name="T10" fmla="*/ 84 w 117"/>
                <a:gd name="T11" fmla="*/ 190 h 242"/>
                <a:gd name="T12" fmla="*/ 51 w 117"/>
                <a:gd name="T13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242">
                  <a:moveTo>
                    <a:pt x="51" y="242"/>
                  </a:moveTo>
                  <a:cubicBezTo>
                    <a:pt x="51" y="242"/>
                    <a:pt x="0" y="204"/>
                    <a:pt x="0" y="129"/>
                  </a:cubicBezTo>
                  <a:cubicBezTo>
                    <a:pt x="0" y="66"/>
                    <a:pt x="82" y="0"/>
                    <a:pt x="82" y="0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7" y="18"/>
                    <a:pt x="44" y="96"/>
                    <a:pt x="46" y="121"/>
                  </a:cubicBezTo>
                  <a:cubicBezTo>
                    <a:pt x="51" y="170"/>
                    <a:pt x="84" y="190"/>
                    <a:pt x="84" y="190"/>
                  </a:cubicBezTo>
                  <a:lnTo>
                    <a:pt x="51" y="242"/>
                  </a:ln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44" name="iṡļïḓê">
              <a:extLst>
                <a:ext uri="{FF2B5EF4-FFF2-40B4-BE49-F238E27FC236}">
                  <a16:creationId xmlns="" xmlns:a16="http://schemas.microsoft.com/office/drawing/2014/main" id="{C90D6226-1F18-49CA-A750-A42F5E2EEEBE}"/>
                </a:ext>
              </a:extLst>
            </p:cNvPr>
            <p:cNvSpPr/>
            <p:nvPr/>
          </p:nvSpPr>
          <p:spPr bwMode="auto">
            <a:xfrm>
              <a:off x="4685286" y="5237907"/>
              <a:ext cx="250147" cy="333046"/>
            </a:xfrm>
            <a:custGeom>
              <a:avLst/>
              <a:gdLst>
                <a:gd name="T0" fmla="*/ 50 w 83"/>
                <a:gd name="T1" fmla="*/ 0 h 110"/>
                <a:gd name="T2" fmla="*/ 0 w 83"/>
                <a:gd name="T3" fmla="*/ 34 h 110"/>
                <a:gd name="T4" fmla="*/ 50 w 83"/>
                <a:gd name="T5" fmla="*/ 110 h 110"/>
                <a:gd name="T6" fmla="*/ 83 w 83"/>
                <a:gd name="T7" fmla="*/ 58 h 110"/>
                <a:gd name="T8" fmla="*/ 50 w 83"/>
                <a:gd name="T9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10">
                  <a:moveTo>
                    <a:pt x="50" y="0"/>
                  </a:moveTo>
                  <a:cubicBezTo>
                    <a:pt x="32" y="8"/>
                    <a:pt x="15" y="19"/>
                    <a:pt x="0" y="34"/>
                  </a:cubicBezTo>
                  <a:cubicBezTo>
                    <a:pt x="13" y="84"/>
                    <a:pt x="50" y="110"/>
                    <a:pt x="50" y="110"/>
                  </a:cubicBezTo>
                  <a:cubicBezTo>
                    <a:pt x="83" y="58"/>
                    <a:pt x="83" y="58"/>
                    <a:pt x="83" y="58"/>
                  </a:cubicBezTo>
                  <a:cubicBezTo>
                    <a:pt x="83" y="58"/>
                    <a:pt x="58" y="39"/>
                    <a:pt x="50" y="0"/>
                  </a:cubicBezTo>
                  <a:close/>
                </a:path>
              </a:pathLst>
            </a:custGeom>
            <a:solidFill>
              <a:srgbClr val="2E31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45" name="ïŝľïdê">
              <a:extLst>
                <a:ext uri="{FF2B5EF4-FFF2-40B4-BE49-F238E27FC236}">
                  <a16:creationId xmlns="" xmlns:a16="http://schemas.microsoft.com/office/drawing/2014/main" id="{9E877A44-D4C7-49E1-B8F1-06D0AA203B3F}"/>
                </a:ext>
              </a:extLst>
            </p:cNvPr>
            <p:cNvSpPr/>
            <p:nvPr/>
          </p:nvSpPr>
          <p:spPr bwMode="auto">
            <a:xfrm>
              <a:off x="4800178" y="5298989"/>
              <a:ext cx="737354" cy="379585"/>
            </a:xfrm>
            <a:prstGeom prst="ellipse">
              <a:avLst/>
            </a:prstGeom>
            <a:solidFill>
              <a:srgbClr val="2E31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46" name="îṧļíḑé">
              <a:extLst>
                <a:ext uri="{FF2B5EF4-FFF2-40B4-BE49-F238E27FC236}">
                  <a16:creationId xmlns="" xmlns:a16="http://schemas.microsoft.com/office/drawing/2014/main" id="{05CAF7EE-48D2-4074-86E7-2196D7EAF9EC}"/>
                </a:ext>
              </a:extLst>
            </p:cNvPr>
            <p:cNvSpPr/>
            <p:nvPr/>
          </p:nvSpPr>
          <p:spPr bwMode="auto">
            <a:xfrm>
              <a:off x="5128860" y="5284446"/>
              <a:ext cx="81443" cy="81443"/>
            </a:xfrm>
            <a:custGeom>
              <a:avLst/>
              <a:gdLst>
                <a:gd name="T0" fmla="*/ 13 w 27"/>
                <a:gd name="T1" fmla="*/ 0 h 27"/>
                <a:gd name="T2" fmla="*/ 13 w 27"/>
                <a:gd name="T3" fmla="*/ 0 h 27"/>
                <a:gd name="T4" fmla="*/ 27 w 27"/>
                <a:gd name="T5" fmla="*/ 14 h 27"/>
                <a:gd name="T6" fmla="*/ 27 w 27"/>
                <a:gd name="T7" fmla="*/ 14 h 27"/>
                <a:gd name="T8" fmla="*/ 13 w 27"/>
                <a:gd name="T9" fmla="*/ 27 h 27"/>
                <a:gd name="T10" fmla="*/ 13 w 27"/>
                <a:gd name="T11" fmla="*/ 27 h 27"/>
                <a:gd name="T12" fmla="*/ 0 w 27"/>
                <a:gd name="T13" fmla="*/ 14 h 27"/>
                <a:gd name="T14" fmla="*/ 0 w 27"/>
                <a:gd name="T15" fmla="*/ 14 h 27"/>
                <a:gd name="T16" fmla="*/ 13 w 27"/>
                <a:gd name="T1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7">
                  <a:moveTo>
                    <a:pt x="1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21" y="0"/>
                    <a:pt x="27" y="6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21"/>
                    <a:pt x="21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6" y="27"/>
                    <a:pt x="0" y="21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6" y="0"/>
                    <a:pt x="13" y="0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47" name="î$ḻïḍé">
              <a:extLst>
                <a:ext uri="{FF2B5EF4-FFF2-40B4-BE49-F238E27FC236}">
                  <a16:creationId xmlns="" xmlns:a16="http://schemas.microsoft.com/office/drawing/2014/main" id="{23E4C141-9C92-462A-8D55-82698FA7BBC8}"/>
                </a:ext>
              </a:extLst>
            </p:cNvPr>
            <p:cNvSpPr/>
            <p:nvPr/>
          </p:nvSpPr>
          <p:spPr bwMode="auto">
            <a:xfrm>
              <a:off x="4974700" y="5313533"/>
              <a:ext cx="386856" cy="440667"/>
            </a:xfrm>
            <a:custGeom>
              <a:avLst/>
              <a:gdLst>
                <a:gd name="T0" fmla="*/ 60 w 128"/>
                <a:gd name="T1" fmla="*/ 0 h 146"/>
                <a:gd name="T2" fmla="*/ 67 w 128"/>
                <a:gd name="T3" fmla="*/ 0 h 146"/>
                <a:gd name="T4" fmla="*/ 128 w 128"/>
                <a:gd name="T5" fmla="*/ 60 h 146"/>
                <a:gd name="T6" fmla="*/ 128 w 128"/>
                <a:gd name="T7" fmla="*/ 85 h 146"/>
                <a:gd name="T8" fmla="*/ 67 w 128"/>
                <a:gd name="T9" fmla="*/ 146 h 146"/>
                <a:gd name="T10" fmla="*/ 60 w 128"/>
                <a:gd name="T11" fmla="*/ 146 h 146"/>
                <a:gd name="T12" fmla="*/ 0 w 128"/>
                <a:gd name="T13" fmla="*/ 85 h 146"/>
                <a:gd name="T14" fmla="*/ 0 w 128"/>
                <a:gd name="T15" fmla="*/ 60 h 146"/>
                <a:gd name="T16" fmla="*/ 60 w 128"/>
                <a:gd name="T17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8" h="146">
                  <a:moveTo>
                    <a:pt x="60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101" y="0"/>
                    <a:pt x="128" y="27"/>
                    <a:pt x="128" y="60"/>
                  </a:cubicBezTo>
                  <a:cubicBezTo>
                    <a:pt x="128" y="85"/>
                    <a:pt x="128" y="85"/>
                    <a:pt x="128" y="85"/>
                  </a:cubicBezTo>
                  <a:cubicBezTo>
                    <a:pt x="128" y="118"/>
                    <a:pt x="101" y="146"/>
                    <a:pt x="67" y="146"/>
                  </a:cubicBezTo>
                  <a:cubicBezTo>
                    <a:pt x="60" y="146"/>
                    <a:pt x="60" y="146"/>
                    <a:pt x="60" y="146"/>
                  </a:cubicBezTo>
                  <a:cubicBezTo>
                    <a:pt x="27" y="146"/>
                    <a:pt x="0" y="118"/>
                    <a:pt x="0" y="85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27"/>
                    <a:pt x="27" y="0"/>
                    <a:pt x="60" y="0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48" name="íṣļîḍê">
              <a:extLst>
                <a:ext uri="{FF2B5EF4-FFF2-40B4-BE49-F238E27FC236}">
                  <a16:creationId xmlns="" xmlns:a16="http://schemas.microsoft.com/office/drawing/2014/main" id="{A4AD5369-7C98-4A18-A248-3E996BB8F123}"/>
                </a:ext>
              </a:extLst>
            </p:cNvPr>
            <p:cNvSpPr/>
            <p:nvPr/>
          </p:nvSpPr>
          <p:spPr bwMode="auto">
            <a:xfrm>
              <a:off x="5331015" y="5470602"/>
              <a:ext cx="69809" cy="103259"/>
            </a:xfrm>
            <a:custGeom>
              <a:avLst/>
              <a:gdLst>
                <a:gd name="T0" fmla="*/ 7 w 23"/>
                <a:gd name="T1" fmla="*/ 2 h 34"/>
                <a:gd name="T2" fmla="*/ 7 w 23"/>
                <a:gd name="T3" fmla="*/ 2 h 34"/>
                <a:gd name="T4" fmla="*/ 18 w 23"/>
                <a:gd name="T5" fmla="*/ 7 h 34"/>
                <a:gd name="T6" fmla="*/ 22 w 23"/>
                <a:gd name="T7" fmla="*/ 22 h 34"/>
                <a:gd name="T8" fmla="*/ 16 w 23"/>
                <a:gd name="T9" fmla="*/ 33 h 34"/>
                <a:gd name="T10" fmla="*/ 16 w 23"/>
                <a:gd name="T11" fmla="*/ 33 h 34"/>
                <a:gd name="T12" fmla="*/ 5 w 23"/>
                <a:gd name="T13" fmla="*/ 27 h 34"/>
                <a:gd name="T14" fmla="*/ 1 w 23"/>
                <a:gd name="T15" fmla="*/ 12 h 34"/>
                <a:gd name="T16" fmla="*/ 7 w 23"/>
                <a:gd name="T17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34">
                  <a:moveTo>
                    <a:pt x="7" y="2"/>
                  </a:moveTo>
                  <a:cubicBezTo>
                    <a:pt x="7" y="2"/>
                    <a:pt x="7" y="2"/>
                    <a:pt x="7" y="2"/>
                  </a:cubicBezTo>
                  <a:cubicBezTo>
                    <a:pt x="11" y="0"/>
                    <a:pt x="16" y="3"/>
                    <a:pt x="18" y="7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3" y="27"/>
                    <a:pt x="20" y="32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1" y="34"/>
                    <a:pt x="7" y="32"/>
                    <a:pt x="5" y="27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8"/>
                    <a:pt x="2" y="3"/>
                    <a:pt x="7" y="2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49" name="íŝļïḍè">
              <a:extLst>
                <a:ext uri="{FF2B5EF4-FFF2-40B4-BE49-F238E27FC236}">
                  <a16:creationId xmlns="" xmlns:a16="http://schemas.microsoft.com/office/drawing/2014/main" id="{53A74E75-7014-429D-B620-BEE3CC920090}"/>
                </a:ext>
              </a:extLst>
            </p:cNvPr>
            <p:cNvSpPr/>
            <p:nvPr/>
          </p:nvSpPr>
          <p:spPr bwMode="auto">
            <a:xfrm>
              <a:off x="4938342" y="5470602"/>
              <a:ext cx="69809" cy="103259"/>
            </a:xfrm>
            <a:custGeom>
              <a:avLst/>
              <a:gdLst>
                <a:gd name="T0" fmla="*/ 7 w 23"/>
                <a:gd name="T1" fmla="*/ 33 h 34"/>
                <a:gd name="T2" fmla="*/ 7 w 23"/>
                <a:gd name="T3" fmla="*/ 33 h 34"/>
                <a:gd name="T4" fmla="*/ 18 w 23"/>
                <a:gd name="T5" fmla="*/ 27 h 34"/>
                <a:gd name="T6" fmla="*/ 22 w 23"/>
                <a:gd name="T7" fmla="*/ 12 h 34"/>
                <a:gd name="T8" fmla="*/ 16 w 23"/>
                <a:gd name="T9" fmla="*/ 2 h 34"/>
                <a:gd name="T10" fmla="*/ 16 w 23"/>
                <a:gd name="T11" fmla="*/ 2 h 34"/>
                <a:gd name="T12" fmla="*/ 5 w 23"/>
                <a:gd name="T13" fmla="*/ 7 h 34"/>
                <a:gd name="T14" fmla="*/ 1 w 23"/>
                <a:gd name="T15" fmla="*/ 22 h 34"/>
                <a:gd name="T16" fmla="*/ 7 w 23"/>
                <a:gd name="T17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34">
                  <a:moveTo>
                    <a:pt x="7" y="33"/>
                  </a:moveTo>
                  <a:cubicBezTo>
                    <a:pt x="7" y="33"/>
                    <a:pt x="7" y="33"/>
                    <a:pt x="7" y="33"/>
                  </a:cubicBezTo>
                  <a:cubicBezTo>
                    <a:pt x="11" y="34"/>
                    <a:pt x="16" y="32"/>
                    <a:pt x="18" y="27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3" y="8"/>
                    <a:pt x="20" y="3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1" y="0"/>
                    <a:pt x="7" y="3"/>
                    <a:pt x="5" y="7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27"/>
                    <a:pt x="2" y="32"/>
                    <a:pt x="7" y="33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50" name="iṧ1íḋê">
              <a:extLst>
                <a:ext uri="{FF2B5EF4-FFF2-40B4-BE49-F238E27FC236}">
                  <a16:creationId xmlns="" xmlns:a16="http://schemas.microsoft.com/office/drawing/2014/main" id="{649B0506-4CFD-4249-984B-B4E7F3BEA58D}"/>
                </a:ext>
              </a:extLst>
            </p:cNvPr>
            <p:cNvSpPr/>
            <p:nvPr/>
          </p:nvSpPr>
          <p:spPr bwMode="auto">
            <a:xfrm>
              <a:off x="4974700" y="5346982"/>
              <a:ext cx="386856" cy="407217"/>
            </a:xfrm>
            <a:custGeom>
              <a:avLst/>
              <a:gdLst>
                <a:gd name="T0" fmla="*/ 128 w 128"/>
                <a:gd name="T1" fmla="*/ 72 h 135"/>
                <a:gd name="T2" fmla="*/ 128 w 128"/>
                <a:gd name="T3" fmla="*/ 56 h 135"/>
                <a:gd name="T4" fmla="*/ 110 w 128"/>
                <a:gd name="T5" fmla="*/ 13 h 135"/>
                <a:gd name="T6" fmla="*/ 64 w 128"/>
                <a:gd name="T7" fmla="*/ 2 h 135"/>
                <a:gd name="T8" fmla="*/ 25 w 128"/>
                <a:gd name="T9" fmla="*/ 32 h 135"/>
                <a:gd name="T10" fmla="*/ 0 w 128"/>
                <a:gd name="T11" fmla="*/ 56 h 135"/>
                <a:gd name="T12" fmla="*/ 0 w 128"/>
                <a:gd name="T13" fmla="*/ 72 h 135"/>
                <a:gd name="T14" fmla="*/ 62 w 128"/>
                <a:gd name="T15" fmla="*/ 135 h 135"/>
                <a:gd name="T16" fmla="*/ 65 w 128"/>
                <a:gd name="T17" fmla="*/ 135 h 135"/>
                <a:gd name="T18" fmla="*/ 128 w 128"/>
                <a:gd name="T19" fmla="*/ 72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8" h="135">
                  <a:moveTo>
                    <a:pt x="128" y="72"/>
                  </a:moveTo>
                  <a:cubicBezTo>
                    <a:pt x="128" y="56"/>
                    <a:pt x="128" y="56"/>
                    <a:pt x="128" y="56"/>
                  </a:cubicBezTo>
                  <a:cubicBezTo>
                    <a:pt x="128" y="35"/>
                    <a:pt x="123" y="21"/>
                    <a:pt x="110" y="13"/>
                  </a:cubicBezTo>
                  <a:cubicBezTo>
                    <a:pt x="96" y="4"/>
                    <a:pt x="84" y="0"/>
                    <a:pt x="64" y="2"/>
                  </a:cubicBezTo>
                  <a:cubicBezTo>
                    <a:pt x="46" y="5"/>
                    <a:pt x="32" y="17"/>
                    <a:pt x="25" y="32"/>
                  </a:cubicBezTo>
                  <a:cubicBezTo>
                    <a:pt x="10" y="31"/>
                    <a:pt x="0" y="35"/>
                    <a:pt x="0" y="56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06"/>
                    <a:pt x="28" y="135"/>
                    <a:pt x="62" y="135"/>
                  </a:cubicBezTo>
                  <a:cubicBezTo>
                    <a:pt x="65" y="135"/>
                    <a:pt x="65" y="135"/>
                    <a:pt x="65" y="135"/>
                  </a:cubicBezTo>
                  <a:cubicBezTo>
                    <a:pt x="100" y="135"/>
                    <a:pt x="128" y="106"/>
                    <a:pt x="128" y="72"/>
                  </a:cubicBezTo>
                  <a:close/>
                </a:path>
              </a:pathLst>
            </a:custGeom>
            <a:solidFill>
              <a:srgbClr val="AF6C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51" name="îṥļíďè">
              <a:extLst>
                <a:ext uri="{FF2B5EF4-FFF2-40B4-BE49-F238E27FC236}">
                  <a16:creationId xmlns="" xmlns:a16="http://schemas.microsoft.com/office/drawing/2014/main" id="{E63037E4-F26C-44C4-A7D4-E5B9A7A332A8}"/>
                </a:ext>
              </a:extLst>
            </p:cNvPr>
            <p:cNvSpPr/>
            <p:nvPr/>
          </p:nvSpPr>
          <p:spPr bwMode="auto">
            <a:xfrm>
              <a:off x="5077959" y="4728886"/>
              <a:ext cx="78535" cy="50903"/>
            </a:xfrm>
            <a:custGeom>
              <a:avLst/>
              <a:gdLst>
                <a:gd name="T0" fmla="*/ 25 w 26"/>
                <a:gd name="T1" fmla="*/ 5 h 17"/>
                <a:gd name="T2" fmla="*/ 25 w 26"/>
                <a:gd name="T3" fmla="*/ 5 h 17"/>
                <a:gd name="T4" fmla="*/ 21 w 26"/>
                <a:gd name="T5" fmla="*/ 13 h 17"/>
                <a:gd name="T6" fmla="*/ 9 w 26"/>
                <a:gd name="T7" fmla="*/ 16 h 17"/>
                <a:gd name="T8" fmla="*/ 1 w 26"/>
                <a:gd name="T9" fmla="*/ 12 h 17"/>
                <a:gd name="T10" fmla="*/ 1 w 26"/>
                <a:gd name="T11" fmla="*/ 12 h 17"/>
                <a:gd name="T12" fmla="*/ 6 w 26"/>
                <a:gd name="T13" fmla="*/ 4 h 17"/>
                <a:gd name="T14" fmla="*/ 17 w 26"/>
                <a:gd name="T15" fmla="*/ 1 h 17"/>
                <a:gd name="T16" fmla="*/ 25 w 26"/>
                <a:gd name="T17" fmla="*/ 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17">
                  <a:moveTo>
                    <a:pt x="25" y="5"/>
                  </a:moveTo>
                  <a:cubicBezTo>
                    <a:pt x="25" y="5"/>
                    <a:pt x="25" y="5"/>
                    <a:pt x="25" y="5"/>
                  </a:cubicBezTo>
                  <a:cubicBezTo>
                    <a:pt x="26" y="9"/>
                    <a:pt x="24" y="12"/>
                    <a:pt x="21" y="13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6" y="17"/>
                    <a:pt x="2" y="15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8"/>
                    <a:pt x="2" y="5"/>
                    <a:pt x="6" y="4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21" y="0"/>
                    <a:pt x="24" y="2"/>
                    <a:pt x="25" y="5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52" name="iṩľíḓê">
              <a:extLst>
                <a:ext uri="{FF2B5EF4-FFF2-40B4-BE49-F238E27FC236}">
                  <a16:creationId xmlns="" xmlns:a16="http://schemas.microsoft.com/office/drawing/2014/main" id="{531E5787-D82B-4B7D-8BD8-03CC3DB0130D}"/>
                </a:ext>
              </a:extLst>
            </p:cNvPr>
            <p:cNvSpPr/>
            <p:nvPr/>
          </p:nvSpPr>
          <p:spPr bwMode="auto">
            <a:xfrm>
              <a:off x="5025602" y="4864140"/>
              <a:ext cx="78535" cy="53811"/>
            </a:xfrm>
            <a:custGeom>
              <a:avLst/>
              <a:gdLst>
                <a:gd name="T0" fmla="*/ 25 w 26"/>
                <a:gd name="T1" fmla="*/ 13 h 18"/>
                <a:gd name="T2" fmla="*/ 25 w 26"/>
                <a:gd name="T3" fmla="*/ 13 h 18"/>
                <a:gd name="T4" fmla="*/ 16 w 26"/>
                <a:gd name="T5" fmla="*/ 17 h 18"/>
                <a:gd name="T6" fmla="*/ 5 w 26"/>
                <a:gd name="T7" fmla="*/ 14 h 18"/>
                <a:gd name="T8" fmla="*/ 1 w 26"/>
                <a:gd name="T9" fmla="*/ 6 h 18"/>
                <a:gd name="T10" fmla="*/ 1 w 26"/>
                <a:gd name="T11" fmla="*/ 6 h 18"/>
                <a:gd name="T12" fmla="*/ 9 w 26"/>
                <a:gd name="T13" fmla="*/ 1 h 18"/>
                <a:gd name="T14" fmla="*/ 20 w 26"/>
                <a:gd name="T15" fmla="*/ 5 h 18"/>
                <a:gd name="T16" fmla="*/ 25 w 26"/>
                <a:gd name="T17" fmla="*/ 1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18">
                  <a:moveTo>
                    <a:pt x="25" y="13"/>
                  </a:moveTo>
                  <a:cubicBezTo>
                    <a:pt x="25" y="13"/>
                    <a:pt x="25" y="13"/>
                    <a:pt x="25" y="13"/>
                  </a:cubicBezTo>
                  <a:cubicBezTo>
                    <a:pt x="24" y="16"/>
                    <a:pt x="20" y="18"/>
                    <a:pt x="16" y="17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2" y="13"/>
                    <a:pt x="0" y="9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2"/>
                    <a:pt x="5" y="0"/>
                    <a:pt x="9" y="1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4" y="6"/>
                    <a:pt x="26" y="9"/>
                    <a:pt x="25" y="13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53" name="îśḻïḑe">
              <a:extLst>
                <a:ext uri="{FF2B5EF4-FFF2-40B4-BE49-F238E27FC236}">
                  <a16:creationId xmlns="" xmlns:a16="http://schemas.microsoft.com/office/drawing/2014/main" id="{477E6BD9-0C9F-4EBA-BFED-8FAA4B7BD841}"/>
                </a:ext>
              </a:extLst>
            </p:cNvPr>
            <p:cNvSpPr/>
            <p:nvPr/>
          </p:nvSpPr>
          <p:spPr bwMode="auto">
            <a:xfrm>
              <a:off x="5061960" y="4846688"/>
              <a:ext cx="66900" cy="71263"/>
            </a:xfrm>
            <a:custGeom>
              <a:avLst/>
              <a:gdLst>
                <a:gd name="T0" fmla="*/ 19 w 22"/>
                <a:gd name="T1" fmla="*/ 2 h 24"/>
                <a:gd name="T2" fmla="*/ 19 w 22"/>
                <a:gd name="T3" fmla="*/ 2 h 24"/>
                <a:gd name="T4" fmla="*/ 20 w 22"/>
                <a:gd name="T5" fmla="*/ 11 h 24"/>
                <a:gd name="T6" fmla="*/ 13 w 22"/>
                <a:gd name="T7" fmla="*/ 21 h 24"/>
                <a:gd name="T8" fmla="*/ 4 w 22"/>
                <a:gd name="T9" fmla="*/ 22 h 24"/>
                <a:gd name="T10" fmla="*/ 4 w 22"/>
                <a:gd name="T11" fmla="*/ 22 h 24"/>
                <a:gd name="T12" fmla="*/ 2 w 22"/>
                <a:gd name="T13" fmla="*/ 13 h 24"/>
                <a:gd name="T14" fmla="*/ 9 w 22"/>
                <a:gd name="T15" fmla="*/ 3 h 24"/>
                <a:gd name="T16" fmla="*/ 19 w 22"/>
                <a:gd name="T17" fmla="*/ 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24">
                  <a:moveTo>
                    <a:pt x="19" y="2"/>
                  </a:moveTo>
                  <a:cubicBezTo>
                    <a:pt x="19" y="2"/>
                    <a:pt x="19" y="2"/>
                    <a:pt x="19" y="2"/>
                  </a:cubicBezTo>
                  <a:cubicBezTo>
                    <a:pt x="22" y="4"/>
                    <a:pt x="22" y="8"/>
                    <a:pt x="20" y="1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1" y="24"/>
                    <a:pt x="6" y="24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1" y="20"/>
                    <a:pt x="0" y="16"/>
                    <a:pt x="2" y="1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2" y="1"/>
                    <a:pt x="16" y="0"/>
                    <a:pt x="19" y="2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54" name="íślîḑè">
              <a:extLst>
                <a:ext uri="{FF2B5EF4-FFF2-40B4-BE49-F238E27FC236}">
                  <a16:creationId xmlns="" xmlns:a16="http://schemas.microsoft.com/office/drawing/2014/main" id="{FB07C097-70EE-4F72-BB8A-4B0AF04DE20A}"/>
                </a:ext>
              </a:extLst>
            </p:cNvPr>
            <p:cNvSpPr/>
            <p:nvPr/>
          </p:nvSpPr>
          <p:spPr bwMode="auto">
            <a:xfrm>
              <a:off x="4983426" y="4737612"/>
              <a:ext cx="130891" cy="81443"/>
            </a:xfrm>
            <a:custGeom>
              <a:avLst/>
              <a:gdLst>
                <a:gd name="T0" fmla="*/ 5 w 43"/>
                <a:gd name="T1" fmla="*/ 13 h 27"/>
                <a:gd name="T2" fmla="*/ 33 w 43"/>
                <a:gd name="T3" fmla="*/ 1 h 27"/>
                <a:gd name="T4" fmla="*/ 42 w 43"/>
                <a:gd name="T5" fmla="*/ 5 h 27"/>
                <a:gd name="T6" fmla="*/ 42 w 43"/>
                <a:gd name="T7" fmla="*/ 5 h 27"/>
                <a:gd name="T8" fmla="*/ 38 w 43"/>
                <a:gd name="T9" fmla="*/ 14 h 27"/>
                <a:gd name="T10" fmla="*/ 10 w 43"/>
                <a:gd name="T11" fmla="*/ 26 h 27"/>
                <a:gd name="T12" fmla="*/ 1 w 43"/>
                <a:gd name="T13" fmla="*/ 22 h 27"/>
                <a:gd name="T14" fmla="*/ 1 w 43"/>
                <a:gd name="T15" fmla="*/ 22 h 27"/>
                <a:gd name="T16" fmla="*/ 5 w 43"/>
                <a:gd name="T17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27">
                  <a:moveTo>
                    <a:pt x="5" y="13"/>
                  </a:moveTo>
                  <a:cubicBezTo>
                    <a:pt x="33" y="1"/>
                    <a:pt x="33" y="1"/>
                    <a:pt x="33" y="1"/>
                  </a:cubicBezTo>
                  <a:cubicBezTo>
                    <a:pt x="36" y="0"/>
                    <a:pt x="40" y="2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3" y="8"/>
                    <a:pt x="41" y="12"/>
                    <a:pt x="38" y="14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7" y="27"/>
                    <a:pt x="3" y="26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19"/>
                    <a:pt x="1" y="15"/>
                    <a:pt x="5" y="13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55" name="íŝľíḋê">
              <a:extLst>
                <a:ext uri="{FF2B5EF4-FFF2-40B4-BE49-F238E27FC236}">
                  <a16:creationId xmlns="" xmlns:a16="http://schemas.microsoft.com/office/drawing/2014/main" id="{38939D30-8253-40A9-8596-2BE85D081073}"/>
                </a:ext>
              </a:extLst>
            </p:cNvPr>
            <p:cNvSpPr/>
            <p:nvPr/>
          </p:nvSpPr>
          <p:spPr bwMode="auto">
            <a:xfrm>
              <a:off x="4920889" y="4765244"/>
              <a:ext cx="168704" cy="155615"/>
            </a:xfrm>
            <a:custGeom>
              <a:avLst/>
              <a:gdLst>
                <a:gd name="T0" fmla="*/ 13 w 56"/>
                <a:gd name="T1" fmla="*/ 11 h 52"/>
                <a:gd name="T2" fmla="*/ 23 w 56"/>
                <a:gd name="T3" fmla="*/ 6 h 52"/>
                <a:gd name="T4" fmla="*/ 51 w 56"/>
                <a:gd name="T5" fmla="*/ 13 h 52"/>
                <a:gd name="T6" fmla="*/ 51 w 56"/>
                <a:gd name="T7" fmla="*/ 13 h 52"/>
                <a:gd name="T8" fmla="*/ 43 w 56"/>
                <a:gd name="T9" fmla="*/ 41 h 52"/>
                <a:gd name="T10" fmla="*/ 34 w 56"/>
                <a:gd name="T11" fmla="*/ 47 h 52"/>
                <a:gd name="T12" fmla="*/ 6 w 56"/>
                <a:gd name="T13" fmla="*/ 39 h 52"/>
                <a:gd name="T14" fmla="*/ 6 w 56"/>
                <a:gd name="T15" fmla="*/ 39 h 52"/>
                <a:gd name="T16" fmla="*/ 13 w 56"/>
                <a:gd name="T17" fmla="*/ 1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2">
                  <a:moveTo>
                    <a:pt x="13" y="11"/>
                  </a:moveTo>
                  <a:cubicBezTo>
                    <a:pt x="23" y="6"/>
                    <a:pt x="23" y="6"/>
                    <a:pt x="23" y="6"/>
                  </a:cubicBezTo>
                  <a:cubicBezTo>
                    <a:pt x="32" y="0"/>
                    <a:pt x="45" y="4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6" y="23"/>
                    <a:pt x="53" y="36"/>
                    <a:pt x="43" y="41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24" y="52"/>
                    <a:pt x="11" y="49"/>
                    <a:pt x="6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0" y="29"/>
                    <a:pt x="4" y="17"/>
                    <a:pt x="13" y="11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56" name="î$ḻidê">
              <a:extLst>
                <a:ext uri="{FF2B5EF4-FFF2-40B4-BE49-F238E27FC236}">
                  <a16:creationId xmlns="" xmlns:a16="http://schemas.microsoft.com/office/drawing/2014/main" id="{DE78792F-C26D-4D41-85E9-F7B7EE0278E0}"/>
                </a:ext>
              </a:extLst>
            </p:cNvPr>
            <p:cNvSpPr/>
            <p:nvPr/>
          </p:nvSpPr>
          <p:spPr bwMode="auto">
            <a:xfrm>
              <a:off x="5261206" y="4752156"/>
              <a:ext cx="79989" cy="55265"/>
            </a:xfrm>
            <a:custGeom>
              <a:avLst/>
              <a:gdLst>
                <a:gd name="T0" fmla="*/ 1 w 26"/>
                <a:gd name="T1" fmla="*/ 6 h 18"/>
                <a:gd name="T2" fmla="*/ 1 w 26"/>
                <a:gd name="T3" fmla="*/ 6 h 18"/>
                <a:gd name="T4" fmla="*/ 5 w 26"/>
                <a:gd name="T5" fmla="*/ 14 h 18"/>
                <a:gd name="T6" fmla="*/ 17 w 26"/>
                <a:gd name="T7" fmla="*/ 17 h 18"/>
                <a:gd name="T8" fmla="*/ 25 w 26"/>
                <a:gd name="T9" fmla="*/ 12 h 18"/>
                <a:gd name="T10" fmla="*/ 25 w 26"/>
                <a:gd name="T11" fmla="*/ 12 h 18"/>
                <a:gd name="T12" fmla="*/ 20 w 26"/>
                <a:gd name="T13" fmla="*/ 4 h 18"/>
                <a:gd name="T14" fmla="*/ 9 w 26"/>
                <a:gd name="T15" fmla="*/ 1 h 18"/>
                <a:gd name="T16" fmla="*/ 1 w 26"/>
                <a:gd name="T17" fmla="*/ 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18">
                  <a:moveTo>
                    <a:pt x="1" y="6"/>
                  </a:moveTo>
                  <a:cubicBezTo>
                    <a:pt x="1" y="6"/>
                    <a:pt x="1" y="6"/>
                    <a:pt x="1" y="6"/>
                  </a:cubicBezTo>
                  <a:cubicBezTo>
                    <a:pt x="0" y="9"/>
                    <a:pt x="2" y="13"/>
                    <a:pt x="5" y="14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20" y="18"/>
                    <a:pt x="24" y="16"/>
                    <a:pt x="25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6" y="9"/>
                    <a:pt x="24" y="5"/>
                    <a:pt x="20" y="4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5" y="0"/>
                    <a:pt x="1" y="2"/>
                    <a:pt x="1" y="6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57" name="iSļiḍê">
              <a:extLst>
                <a:ext uri="{FF2B5EF4-FFF2-40B4-BE49-F238E27FC236}">
                  <a16:creationId xmlns="" xmlns:a16="http://schemas.microsoft.com/office/drawing/2014/main" id="{C9CC0598-A6F3-41AF-BDBD-22070EFC030C}"/>
                </a:ext>
              </a:extLst>
            </p:cNvPr>
            <p:cNvSpPr/>
            <p:nvPr/>
          </p:nvSpPr>
          <p:spPr bwMode="auto">
            <a:xfrm>
              <a:off x="5288838" y="4878683"/>
              <a:ext cx="75626" cy="42176"/>
            </a:xfrm>
            <a:custGeom>
              <a:avLst/>
              <a:gdLst>
                <a:gd name="T0" fmla="*/ 0 w 25"/>
                <a:gd name="T1" fmla="*/ 7 h 14"/>
                <a:gd name="T2" fmla="*/ 0 w 25"/>
                <a:gd name="T3" fmla="*/ 7 h 14"/>
                <a:gd name="T4" fmla="*/ 7 w 25"/>
                <a:gd name="T5" fmla="*/ 13 h 14"/>
                <a:gd name="T6" fmla="*/ 19 w 25"/>
                <a:gd name="T7" fmla="*/ 13 h 14"/>
                <a:gd name="T8" fmla="*/ 25 w 25"/>
                <a:gd name="T9" fmla="*/ 6 h 14"/>
                <a:gd name="T10" fmla="*/ 25 w 25"/>
                <a:gd name="T11" fmla="*/ 6 h 14"/>
                <a:gd name="T12" fmla="*/ 19 w 25"/>
                <a:gd name="T13" fmla="*/ 0 h 14"/>
                <a:gd name="T14" fmla="*/ 7 w 25"/>
                <a:gd name="T15" fmla="*/ 0 h 14"/>
                <a:gd name="T16" fmla="*/ 0 w 25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4"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11"/>
                    <a:pt x="3" y="14"/>
                    <a:pt x="7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23" y="13"/>
                    <a:pt x="25" y="10"/>
                    <a:pt x="25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5" y="3"/>
                    <a:pt x="22" y="0"/>
                    <a:pt x="19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58" name="íşḻïḍe">
              <a:extLst>
                <a:ext uri="{FF2B5EF4-FFF2-40B4-BE49-F238E27FC236}">
                  <a16:creationId xmlns="" xmlns:a16="http://schemas.microsoft.com/office/drawing/2014/main" id="{371464D5-D887-4BF2-BCDA-FD5088C47304}"/>
                </a:ext>
              </a:extLst>
            </p:cNvPr>
            <p:cNvSpPr/>
            <p:nvPr/>
          </p:nvSpPr>
          <p:spPr bwMode="auto">
            <a:xfrm>
              <a:off x="5271386" y="4842325"/>
              <a:ext cx="56720" cy="78535"/>
            </a:xfrm>
            <a:custGeom>
              <a:avLst/>
              <a:gdLst>
                <a:gd name="T0" fmla="*/ 5 w 19"/>
                <a:gd name="T1" fmla="*/ 1 h 26"/>
                <a:gd name="T2" fmla="*/ 5 w 19"/>
                <a:gd name="T3" fmla="*/ 1 h 26"/>
                <a:gd name="T4" fmla="*/ 1 w 19"/>
                <a:gd name="T5" fmla="*/ 10 h 26"/>
                <a:gd name="T6" fmla="*/ 6 w 19"/>
                <a:gd name="T7" fmla="*/ 21 h 26"/>
                <a:gd name="T8" fmla="*/ 14 w 19"/>
                <a:gd name="T9" fmla="*/ 25 h 26"/>
                <a:gd name="T10" fmla="*/ 14 w 19"/>
                <a:gd name="T11" fmla="*/ 25 h 26"/>
                <a:gd name="T12" fmla="*/ 18 w 19"/>
                <a:gd name="T13" fmla="*/ 16 h 26"/>
                <a:gd name="T14" fmla="*/ 13 w 19"/>
                <a:gd name="T15" fmla="*/ 5 h 26"/>
                <a:gd name="T16" fmla="*/ 5 w 19"/>
                <a:gd name="T17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26">
                  <a:moveTo>
                    <a:pt x="5" y="1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1" y="3"/>
                    <a:pt x="0" y="7"/>
                    <a:pt x="1" y="10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7" y="24"/>
                    <a:pt x="11" y="26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8" y="23"/>
                    <a:pt x="19" y="19"/>
                    <a:pt x="18" y="16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2" y="2"/>
                    <a:pt x="8" y="0"/>
                    <a:pt x="5" y="1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59" name="íSlïdê">
              <a:extLst>
                <a:ext uri="{FF2B5EF4-FFF2-40B4-BE49-F238E27FC236}">
                  <a16:creationId xmlns="" xmlns:a16="http://schemas.microsoft.com/office/drawing/2014/main" id="{D4B7BD8D-A5E0-4770-8AC9-1DFBC5304063}"/>
                </a:ext>
              </a:extLst>
            </p:cNvPr>
            <p:cNvSpPr/>
            <p:nvPr/>
          </p:nvSpPr>
          <p:spPr bwMode="auto">
            <a:xfrm>
              <a:off x="5304837" y="4760882"/>
              <a:ext cx="129437" cy="85807"/>
            </a:xfrm>
            <a:custGeom>
              <a:avLst/>
              <a:gdLst>
                <a:gd name="T0" fmla="*/ 38 w 43"/>
                <a:gd name="T1" fmla="*/ 14 h 28"/>
                <a:gd name="T2" fmla="*/ 10 w 43"/>
                <a:gd name="T3" fmla="*/ 2 h 28"/>
                <a:gd name="T4" fmla="*/ 1 w 43"/>
                <a:gd name="T5" fmla="*/ 6 h 28"/>
                <a:gd name="T6" fmla="*/ 1 w 43"/>
                <a:gd name="T7" fmla="*/ 6 h 28"/>
                <a:gd name="T8" fmla="*/ 5 w 43"/>
                <a:gd name="T9" fmla="*/ 14 h 28"/>
                <a:gd name="T10" fmla="*/ 33 w 43"/>
                <a:gd name="T11" fmla="*/ 26 h 28"/>
                <a:gd name="T12" fmla="*/ 42 w 43"/>
                <a:gd name="T13" fmla="*/ 23 h 28"/>
                <a:gd name="T14" fmla="*/ 42 w 43"/>
                <a:gd name="T15" fmla="*/ 23 h 28"/>
                <a:gd name="T16" fmla="*/ 38 w 43"/>
                <a:gd name="T17" fmla="*/ 1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28">
                  <a:moveTo>
                    <a:pt x="38" y="14"/>
                  </a:moveTo>
                  <a:cubicBezTo>
                    <a:pt x="10" y="2"/>
                    <a:pt x="10" y="2"/>
                    <a:pt x="10" y="2"/>
                  </a:cubicBezTo>
                  <a:cubicBezTo>
                    <a:pt x="7" y="0"/>
                    <a:pt x="3" y="2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9"/>
                    <a:pt x="1" y="13"/>
                    <a:pt x="5" y="14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6" y="28"/>
                    <a:pt x="40" y="26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3" y="19"/>
                    <a:pt x="42" y="15"/>
                    <a:pt x="38" y="14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60" name="îs1idè">
              <a:extLst>
                <a:ext uri="{FF2B5EF4-FFF2-40B4-BE49-F238E27FC236}">
                  <a16:creationId xmlns="" xmlns:a16="http://schemas.microsoft.com/office/drawing/2014/main" id="{48E9FF79-9D09-4ED6-917C-7B3AAF1BA66A}"/>
                </a:ext>
              </a:extLst>
            </p:cNvPr>
            <p:cNvSpPr/>
            <p:nvPr/>
          </p:nvSpPr>
          <p:spPr bwMode="auto">
            <a:xfrm>
              <a:off x="5328106" y="4791422"/>
              <a:ext cx="170159" cy="157069"/>
            </a:xfrm>
            <a:custGeom>
              <a:avLst/>
              <a:gdLst>
                <a:gd name="T0" fmla="*/ 43 w 56"/>
                <a:gd name="T1" fmla="*/ 11 h 52"/>
                <a:gd name="T2" fmla="*/ 33 w 56"/>
                <a:gd name="T3" fmla="*/ 5 h 52"/>
                <a:gd name="T4" fmla="*/ 5 w 56"/>
                <a:gd name="T5" fmla="*/ 13 h 52"/>
                <a:gd name="T6" fmla="*/ 5 w 56"/>
                <a:gd name="T7" fmla="*/ 13 h 52"/>
                <a:gd name="T8" fmla="*/ 13 w 56"/>
                <a:gd name="T9" fmla="*/ 41 h 52"/>
                <a:gd name="T10" fmla="*/ 22 w 56"/>
                <a:gd name="T11" fmla="*/ 46 h 52"/>
                <a:gd name="T12" fmla="*/ 50 w 56"/>
                <a:gd name="T13" fmla="*/ 39 h 52"/>
                <a:gd name="T14" fmla="*/ 50 w 56"/>
                <a:gd name="T15" fmla="*/ 39 h 52"/>
                <a:gd name="T16" fmla="*/ 43 w 56"/>
                <a:gd name="T17" fmla="*/ 1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2">
                  <a:moveTo>
                    <a:pt x="43" y="11"/>
                  </a:moveTo>
                  <a:cubicBezTo>
                    <a:pt x="33" y="5"/>
                    <a:pt x="33" y="5"/>
                    <a:pt x="33" y="5"/>
                  </a:cubicBezTo>
                  <a:cubicBezTo>
                    <a:pt x="23" y="0"/>
                    <a:pt x="11" y="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0" y="23"/>
                    <a:pt x="3" y="35"/>
                    <a:pt x="13" y="41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32" y="52"/>
                    <a:pt x="45" y="48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6" y="29"/>
                    <a:pt x="52" y="16"/>
                    <a:pt x="43" y="11"/>
                  </a:cubicBezTo>
                  <a:close/>
                </a:path>
              </a:pathLst>
            </a:custGeom>
            <a:solidFill>
              <a:srgbClr val="FFD0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61" name="iš1îḓé">
              <a:extLst>
                <a:ext uri="{FF2B5EF4-FFF2-40B4-BE49-F238E27FC236}">
                  <a16:creationId xmlns="" xmlns:a16="http://schemas.microsoft.com/office/drawing/2014/main" id="{2190B1D1-7320-4F9C-A3C6-EF19472A05CD}"/>
                </a:ext>
              </a:extLst>
            </p:cNvPr>
            <p:cNvSpPr/>
            <p:nvPr/>
          </p:nvSpPr>
          <p:spPr bwMode="auto">
            <a:xfrm>
              <a:off x="5008150" y="4611084"/>
              <a:ext cx="404308" cy="244330"/>
            </a:xfrm>
            <a:custGeom>
              <a:avLst/>
              <a:gdLst>
                <a:gd name="T0" fmla="*/ 46 w 278"/>
                <a:gd name="T1" fmla="*/ 168 h 168"/>
                <a:gd name="T2" fmla="*/ 0 w 278"/>
                <a:gd name="T3" fmla="*/ 0 h 168"/>
                <a:gd name="T4" fmla="*/ 278 w 278"/>
                <a:gd name="T5" fmla="*/ 0 h 168"/>
                <a:gd name="T6" fmla="*/ 231 w 278"/>
                <a:gd name="T7" fmla="*/ 168 h 168"/>
                <a:gd name="T8" fmla="*/ 46 w 278"/>
                <a:gd name="T9" fmla="*/ 168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8" h="168">
                  <a:moveTo>
                    <a:pt x="46" y="168"/>
                  </a:moveTo>
                  <a:lnTo>
                    <a:pt x="0" y="0"/>
                  </a:lnTo>
                  <a:lnTo>
                    <a:pt x="278" y="0"/>
                  </a:lnTo>
                  <a:lnTo>
                    <a:pt x="231" y="168"/>
                  </a:lnTo>
                  <a:lnTo>
                    <a:pt x="46" y="168"/>
                  </a:lnTo>
                  <a:close/>
                </a:path>
              </a:pathLst>
            </a:custGeom>
            <a:solidFill>
              <a:srgbClr val="C1C1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62" name="ïṡlïďè">
              <a:extLst>
                <a:ext uri="{FF2B5EF4-FFF2-40B4-BE49-F238E27FC236}">
                  <a16:creationId xmlns="" xmlns:a16="http://schemas.microsoft.com/office/drawing/2014/main" id="{BF800755-FC66-439E-AC55-C078F80BDA34}"/>
                </a:ext>
              </a:extLst>
            </p:cNvPr>
            <p:cNvSpPr/>
            <p:nvPr/>
          </p:nvSpPr>
          <p:spPr bwMode="auto">
            <a:xfrm>
              <a:off x="3563985" y="2543005"/>
              <a:ext cx="383947" cy="573012"/>
            </a:xfrm>
            <a:custGeom>
              <a:avLst/>
              <a:gdLst>
                <a:gd name="T0" fmla="*/ 68 w 127"/>
                <a:gd name="T1" fmla="*/ 0 h 190"/>
                <a:gd name="T2" fmla="*/ 127 w 127"/>
                <a:gd name="T3" fmla="*/ 93 h 190"/>
                <a:gd name="T4" fmla="*/ 65 w 127"/>
                <a:gd name="T5" fmla="*/ 190 h 190"/>
                <a:gd name="T6" fmla="*/ 0 w 127"/>
                <a:gd name="T7" fmla="*/ 93 h 190"/>
                <a:gd name="T8" fmla="*/ 68 w 127"/>
                <a:gd name="T9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90">
                  <a:moveTo>
                    <a:pt x="68" y="0"/>
                  </a:moveTo>
                  <a:cubicBezTo>
                    <a:pt x="103" y="0"/>
                    <a:pt x="127" y="43"/>
                    <a:pt x="127" y="93"/>
                  </a:cubicBezTo>
                  <a:cubicBezTo>
                    <a:pt x="127" y="142"/>
                    <a:pt x="100" y="190"/>
                    <a:pt x="65" y="190"/>
                  </a:cubicBezTo>
                  <a:cubicBezTo>
                    <a:pt x="30" y="190"/>
                    <a:pt x="0" y="142"/>
                    <a:pt x="0" y="93"/>
                  </a:cubicBezTo>
                  <a:cubicBezTo>
                    <a:pt x="0" y="43"/>
                    <a:pt x="33" y="0"/>
                    <a:pt x="68" y="0"/>
                  </a:cubicBezTo>
                  <a:close/>
                </a:path>
              </a:pathLst>
            </a:custGeom>
            <a:solidFill>
              <a:srgbClr val="1B63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63" name="í$ḻídé">
              <a:extLst>
                <a:ext uri="{FF2B5EF4-FFF2-40B4-BE49-F238E27FC236}">
                  <a16:creationId xmlns="" xmlns:a16="http://schemas.microsoft.com/office/drawing/2014/main" id="{6BE22E6E-62F4-4EDB-B067-240E2C07FEFB}"/>
                </a:ext>
              </a:extLst>
            </p:cNvPr>
            <p:cNvSpPr/>
            <p:nvPr/>
          </p:nvSpPr>
          <p:spPr bwMode="auto">
            <a:xfrm>
              <a:off x="3639611" y="3034573"/>
              <a:ext cx="684997" cy="328682"/>
            </a:xfrm>
            <a:custGeom>
              <a:avLst/>
              <a:gdLst>
                <a:gd name="T0" fmla="*/ 0 w 227"/>
                <a:gd name="T1" fmla="*/ 48 h 109"/>
                <a:gd name="T2" fmla="*/ 95 w 227"/>
                <a:gd name="T3" fmla="*/ 90 h 109"/>
                <a:gd name="T4" fmla="*/ 227 w 227"/>
                <a:gd name="T5" fmla="*/ 37 h 109"/>
                <a:gd name="T6" fmla="*/ 207 w 227"/>
                <a:gd name="T7" fmla="*/ 7 h 109"/>
                <a:gd name="T8" fmla="*/ 112 w 227"/>
                <a:gd name="T9" fmla="*/ 51 h 109"/>
                <a:gd name="T10" fmla="*/ 48 w 227"/>
                <a:gd name="T11" fmla="*/ 0 h 109"/>
                <a:gd name="T12" fmla="*/ 0 w 227"/>
                <a:gd name="T13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7" h="109">
                  <a:moveTo>
                    <a:pt x="0" y="48"/>
                  </a:moveTo>
                  <a:cubicBezTo>
                    <a:pt x="0" y="48"/>
                    <a:pt x="23" y="68"/>
                    <a:pt x="95" y="90"/>
                  </a:cubicBezTo>
                  <a:cubicBezTo>
                    <a:pt x="155" y="109"/>
                    <a:pt x="227" y="37"/>
                    <a:pt x="227" y="37"/>
                  </a:cubicBezTo>
                  <a:cubicBezTo>
                    <a:pt x="207" y="7"/>
                    <a:pt x="207" y="7"/>
                    <a:pt x="207" y="7"/>
                  </a:cubicBezTo>
                  <a:cubicBezTo>
                    <a:pt x="207" y="7"/>
                    <a:pt x="135" y="61"/>
                    <a:pt x="112" y="51"/>
                  </a:cubicBezTo>
                  <a:cubicBezTo>
                    <a:pt x="67" y="32"/>
                    <a:pt x="48" y="0"/>
                    <a:pt x="48" y="0"/>
                  </a:cubicBezTo>
                  <a:lnTo>
                    <a:pt x="0" y="48"/>
                  </a:ln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64" name="îṥlíḓè">
              <a:extLst>
                <a:ext uri="{FF2B5EF4-FFF2-40B4-BE49-F238E27FC236}">
                  <a16:creationId xmlns="" xmlns:a16="http://schemas.microsoft.com/office/drawing/2014/main" id="{8B7C6248-0685-46E4-8F0D-836A36443216}"/>
                </a:ext>
              </a:extLst>
            </p:cNvPr>
            <p:cNvSpPr/>
            <p:nvPr/>
          </p:nvSpPr>
          <p:spPr bwMode="auto">
            <a:xfrm>
              <a:off x="3639611" y="3034573"/>
              <a:ext cx="274872" cy="263237"/>
            </a:xfrm>
            <a:custGeom>
              <a:avLst/>
              <a:gdLst>
                <a:gd name="T0" fmla="*/ 76 w 91"/>
                <a:gd name="T1" fmla="*/ 67 h 87"/>
                <a:gd name="T2" fmla="*/ 91 w 91"/>
                <a:gd name="T3" fmla="*/ 36 h 87"/>
                <a:gd name="T4" fmla="*/ 48 w 91"/>
                <a:gd name="T5" fmla="*/ 0 h 87"/>
                <a:gd name="T6" fmla="*/ 0 w 91"/>
                <a:gd name="T7" fmla="*/ 48 h 87"/>
                <a:gd name="T8" fmla="*/ 66 w 91"/>
                <a:gd name="T9" fmla="*/ 87 h 87"/>
                <a:gd name="T10" fmla="*/ 76 w 91"/>
                <a:gd name="T11" fmla="*/ 6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" h="87">
                  <a:moveTo>
                    <a:pt x="76" y="67"/>
                  </a:moveTo>
                  <a:cubicBezTo>
                    <a:pt x="80" y="57"/>
                    <a:pt x="86" y="47"/>
                    <a:pt x="91" y="36"/>
                  </a:cubicBezTo>
                  <a:cubicBezTo>
                    <a:pt x="61" y="19"/>
                    <a:pt x="48" y="0"/>
                    <a:pt x="48" y="0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12" y="67"/>
                    <a:pt x="66" y="87"/>
                  </a:cubicBezTo>
                  <a:cubicBezTo>
                    <a:pt x="69" y="81"/>
                    <a:pt x="72" y="74"/>
                    <a:pt x="76" y="67"/>
                  </a:cubicBezTo>
                  <a:close/>
                </a:path>
              </a:pathLst>
            </a:custGeom>
            <a:solidFill>
              <a:srgbClr val="237F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65" name="îṥ1ïḑê">
              <a:extLst>
                <a:ext uri="{FF2B5EF4-FFF2-40B4-BE49-F238E27FC236}">
                  <a16:creationId xmlns="" xmlns:a16="http://schemas.microsoft.com/office/drawing/2014/main" id="{70D0740C-6C8E-4B8F-891F-AC4B2CB7F188}"/>
                </a:ext>
              </a:extLst>
            </p:cNvPr>
            <p:cNvSpPr/>
            <p:nvPr/>
          </p:nvSpPr>
          <p:spPr bwMode="auto">
            <a:xfrm>
              <a:off x="3614887" y="2340851"/>
              <a:ext cx="734445" cy="353406"/>
            </a:xfrm>
            <a:custGeom>
              <a:avLst/>
              <a:gdLst>
                <a:gd name="T0" fmla="*/ 0 w 243"/>
                <a:gd name="T1" fmla="*/ 51 h 117"/>
                <a:gd name="T2" fmla="*/ 114 w 243"/>
                <a:gd name="T3" fmla="*/ 0 h 117"/>
                <a:gd name="T4" fmla="*/ 243 w 243"/>
                <a:gd name="T5" fmla="*/ 82 h 117"/>
                <a:gd name="T6" fmla="*/ 225 w 243"/>
                <a:gd name="T7" fmla="*/ 117 h 117"/>
                <a:gd name="T8" fmla="*/ 122 w 243"/>
                <a:gd name="T9" fmla="*/ 46 h 117"/>
                <a:gd name="T10" fmla="*/ 53 w 243"/>
                <a:gd name="T11" fmla="*/ 84 h 117"/>
                <a:gd name="T12" fmla="*/ 0 w 243"/>
                <a:gd name="T13" fmla="*/ 5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3" h="117">
                  <a:moveTo>
                    <a:pt x="0" y="51"/>
                  </a:moveTo>
                  <a:cubicBezTo>
                    <a:pt x="0" y="51"/>
                    <a:pt x="39" y="0"/>
                    <a:pt x="114" y="0"/>
                  </a:cubicBezTo>
                  <a:cubicBezTo>
                    <a:pt x="177" y="0"/>
                    <a:pt x="243" y="82"/>
                    <a:pt x="243" y="82"/>
                  </a:cubicBezTo>
                  <a:cubicBezTo>
                    <a:pt x="225" y="117"/>
                    <a:pt x="225" y="117"/>
                    <a:pt x="225" y="117"/>
                  </a:cubicBezTo>
                  <a:cubicBezTo>
                    <a:pt x="225" y="117"/>
                    <a:pt x="146" y="44"/>
                    <a:pt x="122" y="46"/>
                  </a:cubicBezTo>
                  <a:cubicBezTo>
                    <a:pt x="73" y="51"/>
                    <a:pt x="53" y="84"/>
                    <a:pt x="53" y="84"/>
                  </a:cubicBezTo>
                  <a:lnTo>
                    <a:pt x="0" y="51"/>
                  </a:ln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66" name="ïş1ídé">
              <a:extLst>
                <a:ext uri="{FF2B5EF4-FFF2-40B4-BE49-F238E27FC236}">
                  <a16:creationId xmlns="" xmlns:a16="http://schemas.microsoft.com/office/drawing/2014/main" id="{3850CC96-3447-4309-B2ED-02726426BF88}"/>
                </a:ext>
              </a:extLst>
            </p:cNvPr>
            <p:cNvSpPr/>
            <p:nvPr/>
          </p:nvSpPr>
          <p:spPr bwMode="auto">
            <a:xfrm>
              <a:off x="3614887" y="2343760"/>
              <a:ext cx="335954" cy="250147"/>
            </a:xfrm>
            <a:custGeom>
              <a:avLst/>
              <a:gdLst>
                <a:gd name="T0" fmla="*/ 111 w 111"/>
                <a:gd name="T1" fmla="*/ 50 h 83"/>
                <a:gd name="T2" fmla="*/ 77 w 111"/>
                <a:gd name="T3" fmla="*/ 0 h 83"/>
                <a:gd name="T4" fmla="*/ 0 w 111"/>
                <a:gd name="T5" fmla="*/ 50 h 83"/>
                <a:gd name="T6" fmla="*/ 53 w 111"/>
                <a:gd name="T7" fmla="*/ 83 h 83"/>
                <a:gd name="T8" fmla="*/ 111 w 111"/>
                <a:gd name="T9" fmla="*/ 5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83">
                  <a:moveTo>
                    <a:pt x="111" y="50"/>
                  </a:moveTo>
                  <a:cubicBezTo>
                    <a:pt x="102" y="32"/>
                    <a:pt x="91" y="15"/>
                    <a:pt x="77" y="0"/>
                  </a:cubicBezTo>
                  <a:cubicBezTo>
                    <a:pt x="26" y="13"/>
                    <a:pt x="0" y="50"/>
                    <a:pt x="0" y="50"/>
                  </a:cubicBezTo>
                  <a:cubicBezTo>
                    <a:pt x="53" y="83"/>
                    <a:pt x="53" y="83"/>
                    <a:pt x="53" y="83"/>
                  </a:cubicBezTo>
                  <a:cubicBezTo>
                    <a:pt x="53" y="83"/>
                    <a:pt x="72" y="59"/>
                    <a:pt x="111" y="50"/>
                  </a:cubicBezTo>
                  <a:close/>
                </a:path>
              </a:pathLst>
            </a:custGeom>
            <a:solidFill>
              <a:srgbClr val="237F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67" name="ïṣlíḓe">
              <a:extLst>
                <a:ext uri="{FF2B5EF4-FFF2-40B4-BE49-F238E27FC236}">
                  <a16:creationId xmlns="" xmlns:a16="http://schemas.microsoft.com/office/drawing/2014/main" id="{4FB4D7FA-961E-44CC-B22B-27D8D3042B16}"/>
                </a:ext>
              </a:extLst>
            </p:cNvPr>
            <p:cNvSpPr/>
            <p:nvPr/>
          </p:nvSpPr>
          <p:spPr bwMode="auto">
            <a:xfrm>
              <a:off x="3505811" y="2458653"/>
              <a:ext cx="383947" cy="735899"/>
            </a:xfrm>
            <a:prstGeom prst="ellipse">
              <a:avLst/>
            </a:prstGeom>
            <a:solidFill>
              <a:srgbClr val="237F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68" name="ïṩ1ïḍê">
              <a:extLst>
                <a:ext uri="{FF2B5EF4-FFF2-40B4-BE49-F238E27FC236}">
                  <a16:creationId xmlns="" xmlns:a16="http://schemas.microsoft.com/office/drawing/2014/main" id="{CF4F6DC2-BA38-4A7A-8622-8CAE3F11D213}"/>
                </a:ext>
              </a:extLst>
            </p:cNvPr>
            <p:cNvSpPr/>
            <p:nvPr/>
          </p:nvSpPr>
          <p:spPr bwMode="auto">
            <a:xfrm>
              <a:off x="3822858" y="2787335"/>
              <a:ext cx="78535" cy="81443"/>
            </a:xfrm>
            <a:custGeom>
              <a:avLst/>
              <a:gdLst>
                <a:gd name="T0" fmla="*/ 26 w 26"/>
                <a:gd name="T1" fmla="*/ 14 h 27"/>
                <a:gd name="T2" fmla="*/ 26 w 26"/>
                <a:gd name="T3" fmla="*/ 14 h 27"/>
                <a:gd name="T4" fmla="*/ 13 w 26"/>
                <a:gd name="T5" fmla="*/ 27 h 27"/>
                <a:gd name="T6" fmla="*/ 13 w 26"/>
                <a:gd name="T7" fmla="*/ 27 h 27"/>
                <a:gd name="T8" fmla="*/ 0 w 26"/>
                <a:gd name="T9" fmla="*/ 14 h 27"/>
                <a:gd name="T10" fmla="*/ 0 w 26"/>
                <a:gd name="T11" fmla="*/ 14 h 27"/>
                <a:gd name="T12" fmla="*/ 13 w 26"/>
                <a:gd name="T13" fmla="*/ 0 h 27"/>
                <a:gd name="T14" fmla="*/ 13 w 26"/>
                <a:gd name="T15" fmla="*/ 0 h 27"/>
                <a:gd name="T16" fmla="*/ 26 w 26"/>
                <a:gd name="T17" fmla="*/ 1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7">
                  <a:moveTo>
                    <a:pt x="26" y="14"/>
                  </a:moveTo>
                  <a:cubicBezTo>
                    <a:pt x="26" y="14"/>
                    <a:pt x="26" y="14"/>
                    <a:pt x="26" y="14"/>
                  </a:cubicBezTo>
                  <a:cubicBezTo>
                    <a:pt x="26" y="21"/>
                    <a:pt x="21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6" y="27"/>
                    <a:pt x="0" y="21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21" y="0"/>
                    <a:pt x="26" y="6"/>
                    <a:pt x="26" y="14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69" name="i$ḻíḑè">
              <a:extLst>
                <a:ext uri="{FF2B5EF4-FFF2-40B4-BE49-F238E27FC236}">
                  <a16:creationId xmlns="" xmlns:a16="http://schemas.microsoft.com/office/drawing/2014/main" id="{759C7D85-CB66-47F1-8153-707DAF662E1C}"/>
                </a:ext>
              </a:extLst>
            </p:cNvPr>
            <p:cNvSpPr/>
            <p:nvPr/>
          </p:nvSpPr>
          <p:spPr bwMode="auto">
            <a:xfrm>
              <a:off x="3433094" y="2633174"/>
              <a:ext cx="442121" cy="389765"/>
            </a:xfrm>
            <a:custGeom>
              <a:avLst/>
              <a:gdLst>
                <a:gd name="T0" fmla="*/ 146 w 146"/>
                <a:gd name="T1" fmla="*/ 61 h 129"/>
                <a:gd name="T2" fmla="*/ 146 w 146"/>
                <a:gd name="T3" fmla="*/ 68 h 129"/>
                <a:gd name="T4" fmla="*/ 85 w 146"/>
                <a:gd name="T5" fmla="*/ 129 h 129"/>
                <a:gd name="T6" fmla="*/ 61 w 146"/>
                <a:gd name="T7" fmla="*/ 129 h 129"/>
                <a:gd name="T8" fmla="*/ 0 w 146"/>
                <a:gd name="T9" fmla="*/ 68 h 129"/>
                <a:gd name="T10" fmla="*/ 0 w 146"/>
                <a:gd name="T11" fmla="*/ 61 h 129"/>
                <a:gd name="T12" fmla="*/ 61 w 146"/>
                <a:gd name="T13" fmla="*/ 0 h 129"/>
                <a:gd name="T14" fmla="*/ 85 w 146"/>
                <a:gd name="T15" fmla="*/ 0 h 129"/>
                <a:gd name="T16" fmla="*/ 146 w 146"/>
                <a:gd name="T17" fmla="*/ 61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6" h="129">
                  <a:moveTo>
                    <a:pt x="146" y="61"/>
                  </a:moveTo>
                  <a:cubicBezTo>
                    <a:pt x="146" y="68"/>
                    <a:pt x="146" y="68"/>
                    <a:pt x="146" y="68"/>
                  </a:cubicBezTo>
                  <a:cubicBezTo>
                    <a:pt x="146" y="101"/>
                    <a:pt x="119" y="129"/>
                    <a:pt x="85" y="129"/>
                  </a:cubicBezTo>
                  <a:cubicBezTo>
                    <a:pt x="61" y="129"/>
                    <a:pt x="61" y="129"/>
                    <a:pt x="61" y="129"/>
                  </a:cubicBezTo>
                  <a:cubicBezTo>
                    <a:pt x="27" y="129"/>
                    <a:pt x="0" y="101"/>
                    <a:pt x="0" y="68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27"/>
                    <a:pt x="27" y="0"/>
                    <a:pt x="61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119" y="0"/>
                    <a:pt x="146" y="27"/>
                    <a:pt x="146" y="61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70" name="iṣ1ïḋe">
              <a:extLst>
                <a:ext uri="{FF2B5EF4-FFF2-40B4-BE49-F238E27FC236}">
                  <a16:creationId xmlns="" xmlns:a16="http://schemas.microsoft.com/office/drawing/2014/main" id="{141062A0-F80E-4F93-AA8D-4B337068027D}"/>
                </a:ext>
              </a:extLst>
            </p:cNvPr>
            <p:cNvSpPr/>
            <p:nvPr/>
          </p:nvSpPr>
          <p:spPr bwMode="auto">
            <a:xfrm>
              <a:off x="3611979" y="2989489"/>
              <a:ext cx="106168" cy="69809"/>
            </a:xfrm>
            <a:custGeom>
              <a:avLst/>
              <a:gdLst>
                <a:gd name="T0" fmla="*/ 33 w 35"/>
                <a:gd name="T1" fmla="*/ 7 h 23"/>
                <a:gd name="T2" fmla="*/ 33 w 35"/>
                <a:gd name="T3" fmla="*/ 7 h 23"/>
                <a:gd name="T4" fmla="*/ 27 w 35"/>
                <a:gd name="T5" fmla="*/ 18 h 23"/>
                <a:gd name="T6" fmla="*/ 13 w 35"/>
                <a:gd name="T7" fmla="*/ 22 h 23"/>
                <a:gd name="T8" fmla="*/ 2 w 35"/>
                <a:gd name="T9" fmla="*/ 16 h 23"/>
                <a:gd name="T10" fmla="*/ 2 w 35"/>
                <a:gd name="T11" fmla="*/ 16 h 23"/>
                <a:gd name="T12" fmla="*/ 8 w 35"/>
                <a:gd name="T13" fmla="*/ 6 h 23"/>
                <a:gd name="T14" fmla="*/ 22 w 35"/>
                <a:gd name="T15" fmla="*/ 1 h 23"/>
                <a:gd name="T16" fmla="*/ 33 w 35"/>
                <a:gd name="T17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" h="23">
                  <a:moveTo>
                    <a:pt x="33" y="7"/>
                  </a:moveTo>
                  <a:cubicBezTo>
                    <a:pt x="33" y="7"/>
                    <a:pt x="33" y="7"/>
                    <a:pt x="33" y="7"/>
                  </a:cubicBezTo>
                  <a:cubicBezTo>
                    <a:pt x="35" y="12"/>
                    <a:pt x="32" y="16"/>
                    <a:pt x="27" y="18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8" y="23"/>
                    <a:pt x="3" y="21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0" y="12"/>
                    <a:pt x="3" y="7"/>
                    <a:pt x="8" y="6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7" y="0"/>
                    <a:pt x="32" y="3"/>
                    <a:pt x="33" y="7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71" name="íSḷide">
              <a:extLst>
                <a:ext uri="{FF2B5EF4-FFF2-40B4-BE49-F238E27FC236}">
                  <a16:creationId xmlns="" xmlns:a16="http://schemas.microsoft.com/office/drawing/2014/main" id="{B7729C42-E1D9-422A-889A-E90000CDBB05}"/>
                </a:ext>
              </a:extLst>
            </p:cNvPr>
            <p:cNvSpPr/>
            <p:nvPr/>
          </p:nvSpPr>
          <p:spPr bwMode="auto">
            <a:xfrm>
              <a:off x="3611979" y="2596816"/>
              <a:ext cx="106168" cy="69809"/>
            </a:xfrm>
            <a:custGeom>
              <a:avLst/>
              <a:gdLst>
                <a:gd name="T0" fmla="*/ 2 w 35"/>
                <a:gd name="T1" fmla="*/ 7 h 23"/>
                <a:gd name="T2" fmla="*/ 2 w 35"/>
                <a:gd name="T3" fmla="*/ 7 h 23"/>
                <a:gd name="T4" fmla="*/ 8 w 35"/>
                <a:gd name="T5" fmla="*/ 18 h 23"/>
                <a:gd name="T6" fmla="*/ 22 w 35"/>
                <a:gd name="T7" fmla="*/ 22 h 23"/>
                <a:gd name="T8" fmla="*/ 33 w 35"/>
                <a:gd name="T9" fmla="*/ 16 h 23"/>
                <a:gd name="T10" fmla="*/ 33 w 35"/>
                <a:gd name="T11" fmla="*/ 16 h 23"/>
                <a:gd name="T12" fmla="*/ 27 w 35"/>
                <a:gd name="T13" fmla="*/ 6 h 23"/>
                <a:gd name="T14" fmla="*/ 13 w 35"/>
                <a:gd name="T15" fmla="*/ 1 h 23"/>
                <a:gd name="T16" fmla="*/ 2 w 35"/>
                <a:gd name="T17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" h="23"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0" y="12"/>
                    <a:pt x="3" y="17"/>
                    <a:pt x="8" y="18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7" y="23"/>
                    <a:pt x="32" y="21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5" y="12"/>
                    <a:pt x="32" y="7"/>
                    <a:pt x="27" y="6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8" y="0"/>
                    <a:pt x="3" y="3"/>
                    <a:pt x="2" y="7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72" name="íslíḑé">
              <a:extLst>
                <a:ext uri="{FF2B5EF4-FFF2-40B4-BE49-F238E27FC236}">
                  <a16:creationId xmlns="" xmlns:a16="http://schemas.microsoft.com/office/drawing/2014/main" id="{7DF01168-1BA7-4078-906E-85E48C806B3C}"/>
                </a:ext>
              </a:extLst>
            </p:cNvPr>
            <p:cNvSpPr/>
            <p:nvPr/>
          </p:nvSpPr>
          <p:spPr bwMode="auto">
            <a:xfrm>
              <a:off x="3421459" y="2633174"/>
              <a:ext cx="420306" cy="389765"/>
            </a:xfrm>
            <a:custGeom>
              <a:avLst/>
              <a:gdLst>
                <a:gd name="T0" fmla="*/ 65 w 139"/>
                <a:gd name="T1" fmla="*/ 129 h 129"/>
                <a:gd name="T2" fmla="*/ 83 w 139"/>
                <a:gd name="T3" fmla="*/ 129 h 129"/>
                <a:gd name="T4" fmla="*/ 125 w 139"/>
                <a:gd name="T5" fmla="*/ 111 h 129"/>
                <a:gd name="T6" fmla="*/ 136 w 139"/>
                <a:gd name="T7" fmla="*/ 64 h 129"/>
                <a:gd name="T8" fmla="*/ 107 w 139"/>
                <a:gd name="T9" fmla="*/ 26 h 129"/>
                <a:gd name="T10" fmla="*/ 83 w 139"/>
                <a:gd name="T11" fmla="*/ 0 h 129"/>
                <a:gd name="T12" fmla="*/ 65 w 139"/>
                <a:gd name="T13" fmla="*/ 0 h 129"/>
                <a:gd name="T14" fmla="*/ 0 w 139"/>
                <a:gd name="T15" fmla="*/ 63 h 129"/>
                <a:gd name="T16" fmla="*/ 0 w 139"/>
                <a:gd name="T17" fmla="*/ 66 h 129"/>
                <a:gd name="T18" fmla="*/ 65 w 139"/>
                <a:gd name="T19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29">
                  <a:moveTo>
                    <a:pt x="65" y="129"/>
                  </a:moveTo>
                  <a:cubicBezTo>
                    <a:pt x="83" y="129"/>
                    <a:pt x="83" y="129"/>
                    <a:pt x="83" y="129"/>
                  </a:cubicBezTo>
                  <a:cubicBezTo>
                    <a:pt x="103" y="129"/>
                    <a:pt x="117" y="123"/>
                    <a:pt x="125" y="111"/>
                  </a:cubicBezTo>
                  <a:cubicBezTo>
                    <a:pt x="135" y="97"/>
                    <a:pt x="139" y="85"/>
                    <a:pt x="136" y="64"/>
                  </a:cubicBezTo>
                  <a:cubicBezTo>
                    <a:pt x="134" y="47"/>
                    <a:pt x="122" y="32"/>
                    <a:pt x="107" y="26"/>
                  </a:cubicBezTo>
                  <a:cubicBezTo>
                    <a:pt x="107" y="10"/>
                    <a:pt x="104" y="0"/>
                    <a:pt x="83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30" y="0"/>
                    <a:pt x="0" y="28"/>
                    <a:pt x="0" y="63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100"/>
                    <a:pt x="30" y="129"/>
                    <a:pt x="65" y="129"/>
                  </a:cubicBezTo>
                  <a:close/>
                </a:path>
              </a:pathLst>
            </a:custGeom>
            <a:solidFill>
              <a:srgbClr val="A67A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73" name="í$ḷiḑè">
              <a:extLst>
                <a:ext uri="{FF2B5EF4-FFF2-40B4-BE49-F238E27FC236}">
                  <a16:creationId xmlns="" xmlns:a16="http://schemas.microsoft.com/office/drawing/2014/main" id="{B1B4BA52-477A-480A-ABD8-9F2D6251BBFE}"/>
                </a:ext>
              </a:extLst>
            </p:cNvPr>
            <p:cNvSpPr/>
            <p:nvPr/>
          </p:nvSpPr>
          <p:spPr bwMode="auto">
            <a:xfrm>
              <a:off x="4410414" y="2739342"/>
              <a:ext cx="50903" cy="78535"/>
            </a:xfrm>
            <a:custGeom>
              <a:avLst/>
              <a:gdLst>
                <a:gd name="T0" fmla="*/ 12 w 17"/>
                <a:gd name="T1" fmla="*/ 25 h 26"/>
                <a:gd name="T2" fmla="*/ 12 w 17"/>
                <a:gd name="T3" fmla="*/ 25 h 26"/>
                <a:gd name="T4" fmla="*/ 4 w 17"/>
                <a:gd name="T5" fmla="*/ 20 h 26"/>
                <a:gd name="T6" fmla="*/ 0 w 17"/>
                <a:gd name="T7" fmla="*/ 9 h 26"/>
                <a:gd name="T8" fmla="*/ 5 w 17"/>
                <a:gd name="T9" fmla="*/ 1 h 26"/>
                <a:gd name="T10" fmla="*/ 5 w 17"/>
                <a:gd name="T11" fmla="*/ 1 h 26"/>
                <a:gd name="T12" fmla="*/ 13 w 17"/>
                <a:gd name="T13" fmla="*/ 5 h 26"/>
                <a:gd name="T14" fmla="*/ 16 w 17"/>
                <a:gd name="T15" fmla="*/ 17 h 26"/>
                <a:gd name="T16" fmla="*/ 12 w 17"/>
                <a:gd name="T17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26">
                  <a:moveTo>
                    <a:pt x="12" y="25"/>
                  </a:moveTo>
                  <a:cubicBezTo>
                    <a:pt x="12" y="25"/>
                    <a:pt x="12" y="25"/>
                    <a:pt x="12" y="25"/>
                  </a:cubicBezTo>
                  <a:cubicBezTo>
                    <a:pt x="8" y="26"/>
                    <a:pt x="5" y="24"/>
                    <a:pt x="4" y="2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5"/>
                    <a:pt x="2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9" y="0"/>
                    <a:pt x="12" y="2"/>
                    <a:pt x="13" y="5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7" y="20"/>
                    <a:pt x="15" y="24"/>
                    <a:pt x="12" y="25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74" name="iŝ1íďè">
              <a:extLst>
                <a:ext uri="{FF2B5EF4-FFF2-40B4-BE49-F238E27FC236}">
                  <a16:creationId xmlns="" xmlns:a16="http://schemas.microsoft.com/office/drawing/2014/main" id="{6D035A3D-56D0-4681-81A6-BA8FCADE6BE0}"/>
                </a:ext>
              </a:extLst>
            </p:cNvPr>
            <p:cNvSpPr/>
            <p:nvPr/>
          </p:nvSpPr>
          <p:spPr bwMode="auto">
            <a:xfrm>
              <a:off x="4267888" y="2684077"/>
              <a:ext cx="53811" cy="78535"/>
            </a:xfrm>
            <a:custGeom>
              <a:avLst/>
              <a:gdLst>
                <a:gd name="T0" fmla="*/ 6 w 18"/>
                <a:gd name="T1" fmla="*/ 25 h 26"/>
                <a:gd name="T2" fmla="*/ 6 w 18"/>
                <a:gd name="T3" fmla="*/ 25 h 26"/>
                <a:gd name="T4" fmla="*/ 1 w 18"/>
                <a:gd name="T5" fmla="*/ 17 h 26"/>
                <a:gd name="T6" fmla="*/ 5 w 18"/>
                <a:gd name="T7" fmla="*/ 5 h 26"/>
                <a:gd name="T8" fmla="*/ 13 w 18"/>
                <a:gd name="T9" fmla="*/ 1 h 26"/>
                <a:gd name="T10" fmla="*/ 13 w 18"/>
                <a:gd name="T11" fmla="*/ 1 h 26"/>
                <a:gd name="T12" fmla="*/ 17 w 18"/>
                <a:gd name="T13" fmla="*/ 9 h 26"/>
                <a:gd name="T14" fmla="*/ 14 w 18"/>
                <a:gd name="T15" fmla="*/ 20 h 26"/>
                <a:gd name="T16" fmla="*/ 6 w 18"/>
                <a:gd name="T17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26">
                  <a:moveTo>
                    <a:pt x="6" y="25"/>
                  </a:moveTo>
                  <a:cubicBezTo>
                    <a:pt x="6" y="25"/>
                    <a:pt x="6" y="25"/>
                    <a:pt x="6" y="25"/>
                  </a:cubicBezTo>
                  <a:cubicBezTo>
                    <a:pt x="2" y="24"/>
                    <a:pt x="0" y="20"/>
                    <a:pt x="1" y="17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6" y="2"/>
                    <a:pt x="9" y="0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6" y="2"/>
                    <a:pt x="18" y="5"/>
                    <a:pt x="17" y="9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3" y="24"/>
                    <a:pt x="9" y="26"/>
                    <a:pt x="6" y="25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75" name="iṩľîḋè">
              <a:extLst>
                <a:ext uri="{FF2B5EF4-FFF2-40B4-BE49-F238E27FC236}">
                  <a16:creationId xmlns="" xmlns:a16="http://schemas.microsoft.com/office/drawing/2014/main" id="{3B790A4E-1F5F-4D09-A774-C7CCAB7F56A9}"/>
                </a:ext>
              </a:extLst>
            </p:cNvPr>
            <p:cNvSpPr/>
            <p:nvPr/>
          </p:nvSpPr>
          <p:spPr bwMode="auto">
            <a:xfrm>
              <a:off x="4267888" y="2720435"/>
              <a:ext cx="75626" cy="66900"/>
            </a:xfrm>
            <a:custGeom>
              <a:avLst/>
              <a:gdLst>
                <a:gd name="T0" fmla="*/ 23 w 25"/>
                <a:gd name="T1" fmla="*/ 19 h 22"/>
                <a:gd name="T2" fmla="*/ 23 w 25"/>
                <a:gd name="T3" fmla="*/ 19 h 22"/>
                <a:gd name="T4" fmla="*/ 13 w 25"/>
                <a:gd name="T5" fmla="*/ 20 h 22"/>
                <a:gd name="T6" fmla="*/ 4 w 25"/>
                <a:gd name="T7" fmla="*/ 13 h 22"/>
                <a:gd name="T8" fmla="*/ 3 w 25"/>
                <a:gd name="T9" fmla="*/ 4 h 22"/>
                <a:gd name="T10" fmla="*/ 3 w 25"/>
                <a:gd name="T11" fmla="*/ 4 h 22"/>
                <a:gd name="T12" fmla="*/ 12 w 25"/>
                <a:gd name="T13" fmla="*/ 3 h 22"/>
                <a:gd name="T14" fmla="*/ 21 w 25"/>
                <a:gd name="T15" fmla="*/ 10 h 22"/>
                <a:gd name="T16" fmla="*/ 23 w 25"/>
                <a:gd name="T17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22">
                  <a:moveTo>
                    <a:pt x="23" y="19"/>
                  </a:moveTo>
                  <a:cubicBezTo>
                    <a:pt x="23" y="19"/>
                    <a:pt x="23" y="19"/>
                    <a:pt x="23" y="19"/>
                  </a:cubicBezTo>
                  <a:cubicBezTo>
                    <a:pt x="20" y="22"/>
                    <a:pt x="16" y="22"/>
                    <a:pt x="13" y="20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1" y="11"/>
                    <a:pt x="0" y="7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5" y="1"/>
                    <a:pt x="9" y="0"/>
                    <a:pt x="12" y="3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4" y="12"/>
                    <a:pt x="25" y="16"/>
                    <a:pt x="23" y="19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76" name="íşľiďê">
              <a:extLst>
                <a:ext uri="{FF2B5EF4-FFF2-40B4-BE49-F238E27FC236}">
                  <a16:creationId xmlns="" xmlns:a16="http://schemas.microsoft.com/office/drawing/2014/main" id="{49118065-9B5D-4E00-BD66-9A78968B5C22}"/>
                </a:ext>
              </a:extLst>
            </p:cNvPr>
            <p:cNvSpPr/>
            <p:nvPr/>
          </p:nvSpPr>
          <p:spPr bwMode="auto">
            <a:xfrm>
              <a:off x="4371147" y="2641900"/>
              <a:ext cx="81443" cy="130891"/>
            </a:xfrm>
            <a:custGeom>
              <a:avLst/>
              <a:gdLst>
                <a:gd name="T0" fmla="*/ 14 w 27"/>
                <a:gd name="T1" fmla="*/ 5 h 43"/>
                <a:gd name="T2" fmla="*/ 25 w 27"/>
                <a:gd name="T3" fmla="*/ 33 h 43"/>
                <a:gd name="T4" fmla="*/ 22 w 27"/>
                <a:gd name="T5" fmla="*/ 42 h 43"/>
                <a:gd name="T6" fmla="*/ 22 w 27"/>
                <a:gd name="T7" fmla="*/ 42 h 43"/>
                <a:gd name="T8" fmla="*/ 13 w 27"/>
                <a:gd name="T9" fmla="*/ 38 h 43"/>
                <a:gd name="T10" fmla="*/ 1 w 27"/>
                <a:gd name="T11" fmla="*/ 10 h 43"/>
                <a:gd name="T12" fmla="*/ 5 w 27"/>
                <a:gd name="T13" fmla="*/ 2 h 43"/>
                <a:gd name="T14" fmla="*/ 5 w 27"/>
                <a:gd name="T15" fmla="*/ 2 h 43"/>
                <a:gd name="T16" fmla="*/ 14 w 27"/>
                <a:gd name="T17" fmla="*/ 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43">
                  <a:moveTo>
                    <a:pt x="14" y="5"/>
                  </a:moveTo>
                  <a:cubicBezTo>
                    <a:pt x="25" y="33"/>
                    <a:pt x="25" y="33"/>
                    <a:pt x="25" y="33"/>
                  </a:cubicBezTo>
                  <a:cubicBezTo>
                    <a:pt x="27" y="36"/>
                    <a:pt x="25" y="40"/>
                    <a:pt x="22" y="42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18" y="43"/>
                    <a:pt x="14" y="42"/>
                    <a:pt x="13" y="38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0" y="7"/>
                    <a:pt x="1" y="3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8" y="0"/>
                    <a:pt x="12" y="2"/>
                    <a:pt x="14" y="5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77" name="íṣľiḋè">
              <a:extLst>
                <a:ext uri="{FF2B5EF4-FFF2-40B4-BE49-F238E27FC236}">
                  <a16:creationId xmlns="" xmlns:a16="http://schemas.microsoft.com/office/drawing/2014/main" id="{8CD5665E-0BEC-4DC9-A33F-F487CADC2477}"/>
                </a:ext>
              </a:extLst>
            </p:cNvPr>
            <p:cNvSpPr/>
            <p:nvPr/>
          </p:nvSpPr>
          <p:spPr bwMode="auto">
            <a:xfrm>
              <a:off x="4264979" y="2579364"/>
              <a:ext cx="159978" cy="171613"/>
            </a:xfrm>
            <a:custGeom>
              <a:avLst/>
              <a:gdLst>
                <a:gd name="T0" fmla="*/ 41 w 53"/>
                <a:gd name="T1" fmla="*/ 14 h 57"/>
                <a:gd name="T2" fmla="*/ 47 w 53"/>
                <a:gd name="T3" fmla="*/ 23 h 57"/>
                <a:gd name="T4" fmla="*/ 39 w 53"/>
                <a:gd name="T5" fmla="*/ 51 h 57"/>
                <a:gd name="T6" fmla="*/ 39 w 53"/>
                <a:gd name="T7" fmla="*/ 51 h 57"/>
                <a:gd name="T8" fmla="*/ 12 w 53"/>
                <a:gd name="T9" fmla="*/ 43 h 57"/>
                <a:gd name="T10" fmla="*/ 6 w 53"/>
                <a:gd name="T11" fmla="*/ 34 h 57"/>
                <a:gd name="T12" fmla="*/ 14 w 53"/>
                <a:gd name="T13" fmla="*/ 6 h 57"/>
                <a:gd name="T14" fmla="*/ 14 w 53"/>
                <a:gd name="T15" fmla="*/ 6 h 57"/>
                <a:gd name="T16" fmla="*/ 41 w 53"/>
                <a:gd name="T17" fmla="*/ 1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57">
                  <a:moveTo>
                    <a:pt x="41" y="14"/>
                  </a:moveTo>
                  <a:cubicBezTo>
                    <a:pt x="47" y="23"/>
                    <a:pt x="47" y="23"/>
                    <a:pt x="47" y="23"/>
                  </a:cubicBezTo>
                  <a:cubicBezTo>
                    <a:pt x="53" y="33"/>
                    <a:pt x="49" y="45"/>
                    <a:pt x="39" y="51"/>
                  </a:cubicBezTo>
                  <a:cubicBezTo>
                    <a:pt x="39" y="51"/>
                    <a:pt x="39" y="51"/>
                    <a:pt x="39" y="51"/>
                  </a:cubicBezTo>
                  <a:cubicBezTo>
                    <a:pt x="30" y="57"/>
                    <a:pt x="17" y="53"/>
                    <a:pt x="12" y="43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0" y="24"/>
                    <a:pt x="4" y="12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23" y="0"/>
                    <a:pt x="36" y="4"/>
                    <a:pt x="41" y="14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78" name="îŝļídè">
              <a:extLst>
                <a:ext uri="{FF2B5EF4-FFF2-40B4-BE49-F238E27FC236}">
                  <a16:creationId xmlns="" xmlns:a16="http://schemas.microsoft.com/office/drawing/2014/main" id="{8035E2B9-A179-4FA8-9D73-60311B599FE0}"/>
                </a:ext>
              </a:extLst>
            </p:cNvPr>
            <p:cNvSpPr/>
            <p:nvPr/>
          </p:nvSpPr>
          <p:spPr bwMode="auto">
            <a:xfrm>
              <a:off x="4382782" y="2919680"/>
              <a:ext cx="53811" cy="78535"/>
            </a:xfrm>
            <a:custGeom>
              <a:avLst/>
              <a:gdLst>
                <a:gd name="T0" fmla="*/ 12 w 18"/>
                <a:gd name="T1" fmla="*/ 1 h 26"/>
                <a:gd name="T2" fmla="*/ 12 w 18"/>
                <a:gd name="T3" fmla="*/ 1 h 26"/>
                <a:gd name="T4" fmla="*/ 4 w 18"/>
                <a:gd name="T5" fmla="*/ 5 h 26"/>
                <a:gd name="T6" fmla="*/ 1 w 18"/>
                <a:gd name="T7" fmla="*/ 17 h 26"/>
                <a:gd name="T8" fmla="*/ 5 w 18"/>
                <a:gd name="T9" fmla="*/ 25 h 26"/>
                <a:gd name="T10" fmla="*/ 5 w 18"/>
                <a:gd name="T11" fmla="*/ 25 h 26"/>
                <a:gd name="T12" fmla="*/ 14 w 18"/>
                <a:gd name="T13" fmla="*/ 20 h 26"/>
                <a:gd name="T14" fmla="*/ 17 w 18"/>
                <a:gd name="T15" fmla="*/ 9 h 26"/>
                <a:gd name="T16" fmla="*/ 12 w 18"/>
                <a:gd name="T17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26">
                  <a:moveTo>
                    <a:pt x="12" y="1"/>
                  </a:moveTo>
                  <a:cubicBezTo>
                    <a:pt x="12" y="1"/>
                    <a:pt x="12" y="1"/>
                    <a:pt x="12" y="1"/>
                  </a:cubicBezTo>
                  <a:cubicBezTo>
                    <a:pt x="9" y="0"/>
                    <a:pt x="5" y="2"/>
                    <a:pt x="4" y="5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0" y="20"/>
                    <a:pt x="2" y="24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9" y="26"/>
                    <a:pt x="13" y="24"/>
                    <a:pt x="14" y="20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8" y="5"/>
                    <a:pt x="16" y="2"/>
                    <a:pt x="12" y="1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79" name="îş1îḓè">
              <a:extLst>
                <a:ext uri="{FF2B5EF4-FFF2-40B4-BE49-F238E27FC236}">
                  <a16:creationId xmlns="" xmlns:a16="http://schemas.microsoft.com/office/drawing/2014/main" id="{525EE713-8FBA-48C5-9162-C4D0DE6E84C5}"/>
                </a:ext>
              </a:extLst>
            </p:cNvPr>
            <p:cNvSpPr/>
            <p:nvPr/>
          </p:nvSpPr>
          <p:spPr bwMode="auto">
            <a:xfrm>
              <a:off x="4267888" y="2947313"/>
              <a:ext cx="42176" cy="78535"/>
            </a:xfrm>
            <a:custGeom>
              <a:avLst/>
              <a:gdLst>
                <a:gd name="T0" fmla="*/ 7 w 14"/>
                <a:gd name="T1" fmla="*/ 1 h 26"/>
                <a:gd name="T2" fmla="*/ 7 w 14"/>
                <a:gd name="T3" fmla="*/ 1 h 26"/>
                <a:gd name="T4" fmla="*/ 0 w 14"/>
                <a:gd name="T5" fmla="*/ 7 h 26"/>
                <a:gd name="T6" fmla="*/ 1 w 14"/>
                <a:gd name="T7" fmla="*/ 19 h 26"/>
                <a:gd name="T8" fmla="*/ 7 w 14"/>
                <a:gd name="T9" fmla="*/ 26 h 26"/>
                <a:gd name="T10" fmla="*/ 7 w 14"/>
                <a:gd name="T11" fmla="*/ 26 h 26"/>
                <a:gd name="T12" fmla="*/ 14 w 14"/>
                <a:gd name="T13" fmla="*/ 19 h 26"/>
                <a:gd name="T14" fmla="*/ 13 w 14"/>
                <a:gd name="T15" fmla="*/ 7 h 26"/>
                <a:gd name="T16" fmla="*/ 7 w 14"/>
                <a:gd name="T17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26">
                  <a:moveTo>
                    <a:pt x="7" y="1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3" y="1"/>
                    <a:pt x="0" y="4"/>
                    <a:pt x="0" y="7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23"/>
                    <a:pt x="4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11" y="25"/>
                    <a:pt x="14" y="22"/>
                    <a:pt x="14" y="19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3"/>
                    <a:pt x="10" y="0"/>
                    <a:pt x="7" y="1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80" name="i$líḋé">
              <a:extLst>
                <a:ext uri="{FF2B5EF4-FFF2-40B4-BE49-F238E27FC236}">
                  <a16:creationId xmlns="" xmlns:a16="http://schemas.microsoft.com/office/drawing/2014/main" id="{C11B0639-CACB-4F1F-B9CA-925B6AFB7A9F}"/>
                </a:ext>
              </a:extLst>
            </p:cNvPr>
            <p:cNvSpPr/>
            <p:nvPr/>
          </p:nvSpPr>
          <p:spPr bwMode="auto">
            <a:xfrm>
              <a:off x="4267888" y="2929860"/>
              <a:ext cx="78535" cy="56720"/>
            </a:xfrm>
            <a:custGeom>
              <a:avLst/>
              <a:gdLst>
                <a:gd name="T0" fmla="*/ 24 w 26"/>
                <a:gd name="T1" fmla="*/ 5 h 19"/>
                <a:gd name="T2" fmla="*/ 24 w 26"/>
                <a:gd name="T3" fmla="*/ 5 h 19"/>
                <a:gd name="T4" fmla="*/ 16 w 26"/>
                <a:gd name="T5" fmla="*/ 1 h 19"/>
                <a:gd name="T6" fmla="*/ 5 w 26"/>
                <a:gd name="T7" fmla="*/ 6 h 19"/>
                <a:gd name="T8" fmla="*/ 1 w 26"/>
                <a:gd name="T9" fmla="*/ 14 h 19"/>
                <a:gd name="T10" fmla="*/ 1 w 26"/>
                <a:gd name="T11" fmla="*/ 14 h 19"/>
                <a:gd name="T12" fmla="*/ 10 w 26"/>
                <a:gd name="T13" fmla="*/ 18 h 19"/>
                <a:gd name="T14" fmla="*/ 21 w 26"/>
                <a:gd name="T15" fmla="*/ 13 h 19"/>
                <a:gd name="T16" fmla="*/ 24 w 26"/>
                <a:gd name="T17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19">
                  <a:moveTo>
                    <a:pt x="24" y="5"/>
                  </a:moveTo>
                  <a:cubicBezTo>
                    <a:pt x="24" y="5"/>
                    <a:pt x="24" y="5"/>
                    <a:pt x="24" y="5"/>
                  </a:cubicBezTo>
                  <a:cubicBezTo>
                    <a:pt x="23" y="2"/>
                    <a:pt x="19" y="0"/>
                    <a:pt x="16" y="1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1" y="7"/>
                    <a:pt x="0" y="11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3" y="18"/>
                    <a:pt x="6" y="19"/>
                    <a:pt x="10" y="18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4" y="12"/>
                    <a:pt x="26" y="8"/>
                    <a:pt x="24" y="5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81" name="îşḻïďé">
              <a:extLst>
                <a:ext uri="{FF2B5EF4-FFF2-40B4-BE49-F238E27FC236}">
                  <a16:creationId xmlns="" xmlns:a16="http://schemas.microsoft.com/office/drawing/2014/main" id="{DE7EFC88-ED02-451F-8ED6-9B846586FDE5}"/>
                </a:ext>
              </a:extLst>
            </p:cNvPr>
            <p:cNvSpPr/>
            <p:nvPr/>
          </p:nvSpPr>
          <p:spPr bwMode="auto">
            <a:xfrm>
              <a:off x="4343514" y="2961856"/>
              <a:ext cx="81443" cy="130891"/>
            </a:xfrm>
            <a:custGeom>
              <a:avLst/>
              <a:gdLst>
                <a:gd name="T0" fmla="*/ 14 w 27"/>
                <a:gd name="T1" fmla="*/ 38 h 43"/>
                <a:gd name="T2" fmla="*/ 26 w 27"/>
                <a:gd name="T3" fmla="*/ 10 h 43"/>
                <a:gd name="T4" fmla="*/ 22 w 27"/>
                <a:gd name="T5" fmla="*/ 2 h 43"/>
                <a:gd name="T6" fmla="*/ 22 w 27"/>
                <a:gd name="T7" fmla="*/ 2 h 43"/>
                <a:gd name="T8" fmla="*/ 13 w 27"/>
                <a:gd name="T9" fmla="*/ 5 h 43"/>
                <a:gd name="T10" fmla="*/ 2 w 27"/>
                <a:gd name="T11" fmla="*/ 33 h 43"/>
                <a:gd name="T12" fmla="*/ 5 w 27"/>
                <a:gd name="T13" fmla="*/ 42 h 43"/>
                <a:gd name="T14" fmla="*/ 5 w 27"/>
                <a:gd name="T15" fmla="*/ 42 h 43"/>
                <a:gd name="T16" fmla="*/ 14 w 27"/>
                <a:gd name="T17" fmla="*/ 3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43">
                  <a:moveTo>
                    <a:pt x="14" y="38"/>
                  </a:moveTo>
                  <a:cubicBezTo>
                    <a:pt x="26" y="10"/>
                    <a:pt x="26" y="10"/>
                    <a:pt x="26" y="10"/>
                  </a:cubicBezTo>
                  <a:cubicBezTo>
                    <a:pt x="27" y="7"/>
                    <a:pt x="26" y="3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19" y="0"/>
                    <a:pt x="15" y="2"/>
                    <a:pt x="13" y="5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0" y="36"/>
                    <a:pt x="2" y="40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9" y="43"/>
                    <a:pt x="13" y="42"/>
                    <a:pt x="14" y="38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82" name="iṡlïďê">
              <a:extLst>
                <a:ext uri="{FF2B5EF4-FFF2-40B4-BE49-F238E27FC236}">
                  <a16:creationId xmlns="" xmlns:a16="http://schemas.microsoft.com/office/drawing/2014/main" id="{F8DD853D-6EA7-435D-A2D4-E6C92848987C}"/>
                </a:ext>
              </a:extLst>
            </p:cNvPr>
            <p:cNvSpPr/>
            <p:nvPr/>
          </p:nvSpPr>
          <p:spPr bwMode="auto">
            <a:xfrm>
              <a:off x="4240256" y="2986580"/>
              <a:ext cx="157069" cy="168704"/>
            </a:xfrm>
            <a:custGeom>
              <a:avLst/>
              <a:gdLst>
                <a:gd name="T0" fmla="*/ 41 w 52"/>
                <a:gd name="T1" fmla="*/ 43 h 56"/>
                <a:gd name="T2" fmla="*/ 46 w 52"/>
                <a:gd name="T3" fmla="*/ 33 h 56"/>
                <a:gd name="T4" fmla="*/ 39 w 52"/>
                <a:gd name="T5" fmla="*/ 6 h 56"/>
                <a:gd name="T6" fmla="*/ 39 w 52"/>
                <a:gd name="T7" fmla="*/ 6 h 56"/>
                <a:gd name="T8" fmla="*/ 11 w 52"/>
                <a:gd name="T9" fmla="*/ 13 h 56"/>
                <a:gd name="T10" fmla="*/ 6 w 52"/>
                <a:gd name="T11" fmla="*/ 22 h 56"/>
                <a:gd name="T12" fmla="*/ 13 w 52"/>
                <a:gd name="T13" fmla="*/ 50 h 56"/>
                <a:gd name="T14" fmla="*/ 13 w 52"/>
                <a:gd name="T15" fmla="*/ 50 h 56"/>
                <a:gd name="T16" fmla="*/ 41 w 52"/>
                <a:gd name="T17" fmla="*/ 43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2" h="56">
                  <a:moveTo>
                    <a:pt x="41" y="43"/>
                  </a:moveTo>
                  <a:cubicBezTo>
                    <a:pt x="46" y="33"/>
                    <a:pt x="46" y="33"/>
                    <a:pt x="46" y="33"/>
                  </a:cubicBezTo>
                  <a:cubicBezTo>
                    <a:pt x="52" y="24"/>
                    <a:pt x="49" y="11"/>
                    <a:pt x="39" y="6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29" y="0"/>
                    <a:pt x="17" y="3"/>
                    <a:pt x="11" y="13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0" y="32"/>
                    <a:pt x="3" y="45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23" y="56"/>
                    <a:pt x="35" y="53"/>
                    <a:pt x="41" y="43"/>
                  </a:cubicBezTo>
                  <a:close/>
                </a:path>
              </a:pathLst>
            </a:custGeom>
            <a:solidFill>
              <a:srgbClr val="FFD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83" name="ïSľïḑe">
              <a:extLst>
                <a:ext uri="{FF2B5EF4-FFF2-40B4-BE49-F238E27FC236}">
                  <a16:creationId xmlns="" xmlns:a16="http://schemas.microsoft.com/office/drawing/2014/main" id="{5C3BD29E-DD7B-4E7E-B8ED-5B6B3698ACD2}"/>
                </a:ext>
              </a:extLst>
            </p:cNvPr>
            <p:cNvSpPr/>
            <p:nvPr/>
          </p:nvSpPr>
          <p:spPr bwMode="auto">
            <a:xfrm>
              <a:off x="4340605" y="2644809"/>
              <a:ext cx="168704" cy="434850"/>
            </a:xfrm>
            <a:custGeom>
              <a:avLst/>
              <a:gdLst>
                <a:gd name="T0" fmla="*/ 52 w 56"/>
                <a:gd name="T1" fmla="*/ 0 h 144"/>
                <a:gd name="T2" fmla="*/ 52 w 56"/>
                <a:gd name="T3" fmla="*/ 0 h 144"/>
                <a:gd name="T4" fmla="*/ 52 w 56"/>
                <a:gd name="T5" fmla="*/ 0 h 144"/>
                <a:gd name="T6" fmla="*/ 51 w 56"/>
                <a:gd name="T7" fmla="*/ 0 h 144"/>
                <a:gd name="T8" fmla="*/ 51 w 56"/>
                <a:gd name="T9" fmla="*/ 0 h 144"/>
                <a:gd name="T10" fmla="*/ 51 w 56"/>
                <a:gd name="T11" fmla="*/ 0 h 144"/>
                <a:gd name="T12" fmla="*/ 51 w 56"/>
                <a:gd name="T13" fmla="*/ 0 h 144"/>
                <a:gd name="T14" fmla="*/ 50 w 56"/>
                <a:gd name="T15" fmla="*/ 0 h 144"/>
                <a:gd name="T16" fmla="*/ 50 w 56"/>
                <a:gd name="T17" fmla="*/ 0 h 144"/>
                <a:gd name="T18" fmla="*/ 50 w 56"/>
                <a:gd name="T19" fmla="*/ 0 h 144"/>
                <a:gd name="T20" fmla="*/ 49 w 56"/>
                <a:gd name="T21" fmla="*/ 0 h 144"/>
                <a:gd name="T22" fmla="*/ 49 w 56"/>
                <a:gd name="T23" fmla="*/ 0 h 144"/>
                <a:gd name="T24" fmla="*/ 49 w 56"/>
                <a:gd name="T25" fmla="*/ 0 h 144"/>
                <a:gd name="T26" fmla="*/ 49 w 56"/>
                <a:gd name="T27" fmla="*/ 0 h 144"/>
                <a:gd name="T28" fmla="*/ 48 w 56"/>
                <a:gd name="T29" fmla="*/ 0 h 144"/>
                <a:gd name="T30" fmla="*/ 48 w 56"/>
                <a:gd name="T31" fmla="*/ 0 h 144"/>
                <a:gd name="T32" fmla="*/ 48 w 56"/>
                <a:gd name="T33" fmla="*/ 0 h 144"/>
                <a:gd name="T34" fmla="*/ 47 w 56"/>
                <a:gd name="T35" fmla="*/ 0 h 144"/>
                <a:gd name="T36" fmla="*/ 47 w 56"/>
                <a:gd name="T37" fmla="*/ 0 h 144"/>
                <a:gd name="T38" fmla="*/ 47 w 56"/>
                <a:gd name="T39" fmla="*/ 0 h 144"/>
                <a:gd name="T40" fmla="*/ 46 w 56"/>
                <a:gd name="T41" fmla="*/ 0 h 144"/>
                <a:gd name="T42" fmla="*/ 46 w 56"/>
                <a:gd name="T43" fmla="*/ 0 h 144"/>
                <a:gd name="T44" fmla="*/ 46 w 56"/>
                <a:gd name="T45" fmla="*/ 0 h 144"/>
                <a:gd name="T46" fmla="*/ 46 w 56"/>
                <a:gd name="T47" fmla="*/ 0 h 144"/>
                <a:gd name="T48" fmla="*/ 45 w 56"/>
                <a:gd name="T49" fmla="*/ 0 h 144"/>
                <a:gd name="T50" fmla="*/ 43 w 56"/>
                <a:gd name="T51" fmla="*/ 1 h 144"/>
                <a:gd name="T52" fmla="*/ 0 w 56"/>
                <a:gd name="T53" fmla="*/ 31 h 144"/>
                <a:gd name="T54" fmla="*/ 3 w 56"/>
                <a:gd name="T55" fmla="*/ 120 h 144"/>
                <a:gd name="T56" fmla="*/ 45 w 56"/>
                <a:gd name="T57" fmla="*/ 144 h 144"/>
                <a:gd name="T58" fmla="*/ 45 w 56"/>
                <a:gd name="T59" fmla="*/ 144 h 144"/>
                <a:gd name="T60" fmla="*/ 46 w 56"/>
                <a:gd name="T61" fmla="*/ 144 h 144"/>
                <a:gd name="T62" fmla="*/ 46 w 56"/>
                <a:gd name="T63" fmla="*/ 144 h 144"/>
                <a:gd name="T64" fmla="*/ 46 w 56"/>
                <a:gd name="T65" fmla="*/ 144 h 144"/>
                <a:gd name="T66" fmla="*/ 47 w 56"/>
                <a:gd name="T67" fmla="*/ 144 h 144"/>
                <a:gd name="T68" fmla="*/ 47 w 56"/>
                <a:gd name="T69" fmla="*/ 144 h 144"/>
                <a:gd name="T70" fmla="*/ 47 w 56"/>
                <a:gd name="T71" fmla="*/ 144 h 144"/>
                <a:gd name="T72" fmla="*/ 48 w 56"/>
                <a:gd name="T73" fmla="*/ 144 h 144"/>
                <a:gd name="T74" fmla="*/ 48 w 56"/>
                <a:gd name="T75" fmla="*/ 144 h 144"/>
                <a:gd name="T76" fmla="*/ 48 w 56"/>
                <a:gd name="T77" fmla="*/ 144 h 144"/>
                <a:gd name="T78" fmla="*/ 48 w 56"/>
                <a:gd name="T79" fmla="*/ 144 h 144"/>
                <a:gd name="T80" fmla="*/ 49 w 56"/>
                <a:gd name="T81" fmla="*/ 144 h 144"/>
                <a:gd name="T82" fmla="*/ 49 w 56"/>
                <a:gd name="T83" fmla="*/ 144 h 144"/>
                <a:gd name="T84" fmla="*/ 49 w 56"/>
                <a:gd name="T85" fmla="*/ 144 h 144"/>
                <a:gd name="T86" fmla="*/ 50 w 56"/>
                <a:gd name="T87" fmla="*/ 144 h 144"/>
                <a:gd name="T88" fmla="*/ 50 w 56"/>
                <a:gd name="T89" fmla="*/ 144 h 144"/>
                <a:gd name="T90" fmla="*/ 50 w 56"/>
                <a:gd name="T91" fmla="*/ 144 h 144"/>
                <a:gd name="T92" fmla="*/ 50 w 56"/>
                <a:gd name="T93" fmla="*/ 144 h 144"/>
                <a:gd name="T94" fmla="*/ 51 w 56"/>
                <a:gd name="T95" fmla="*/ 144 h 144"/>
                <a:gd name="T96" fmla="*/ 51 w 56"/>
                <a:gd name="T97" fmla="*/ 144 h 144"/>
                <a:gd name="T98" fmla="*/ 51 w 56"/>
                <a:gd name="T99" fmla="*/ 144 h 144"/>
                <a:gd name="T100" fmla="*/ 52 w 56"/>
                <a:gd name="T101" fmla="*/ 144 h 144"/>
                <a:gd name="T102" fmla="*/ 52 w 56"/>
                <a:gd name="T103" fmla="*/ 144 h 144"/>
                <a:gd name="T104" fmla="*/ 52 w 56"/>
                <a:gd name="T105" fmla="*/ 144 h 144"/>
                <a:gd name="T106" fmla="*/ 53 w 56"/>
                <a:gd name="T107" fmla="*/ 144 h 144"/>
                <a:gd name="T108" fmla="*/ 56 w 56"/>
                <a:gd name="T109" fmla="*/ 7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6" h="144">
                  <a:moveTo>
                    <a:pt x="53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2" y="0"/>
                    <a:pt x="52" y="0"/>
                    <a:pt x="5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1" y="0"/>
                    <a:pt x="51" y="0"/>
                    <a:pt x="5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0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7" y="0"/>
                    <a:pt x="47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4" y="0"/>
                    <a:pt x="44" y="0"/>
                    <a:pt x="43" y="1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1" y="25"/>
                    <a:pt x="0" y="28"/>
                    <a:pt x="0" y="31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0" y="116"/>
                    <a:pt x="1" y="119"/>
                    <a:pt x="3" y="120"/>
                  </a:cubicBezTo>
                  <a:cubicBezTo>
                    <a:pt x="43" y="143"/>
                    <a:pt x="43" y="143"/>
                    <a:pt x="43" y="143"/>
                  </a:cubicBezTo>
                  <a:cubicBezTo>
                    <a:pt x="44" y="144"/>
                    <a:pt x="44" y="144"/>
                    <a:pt x="45" y="144"/>
                  </a:cubicBezTo>
                  <a:cubicBezTo>
                    <a:pt x="45" y="144"/>
                    <a:pt x="45" y="144"/>
                    <a:pt x="45" y="144"/>
                  </a:cubicBezTo>
                  <a:cubicBezTo>
                    <a:pt x="45" y="144"/>
                    <a:pt x="45" y="144"/>
                    <a:pt x="45" y="144"/>
                  </a:cubicBezTo>
                  <a:cubicBezTo>
                    <a:pt x="45" y="144"/>
                    <a:pt x="46" y="144"/>
                    <a:pt x="46" y="144"/>
                  </a:cubicBezTo>
                  <a:cubicBezTo>
                    <a:pt x="46" y="144"/>
                    <a:pt x="46" y="144"/>
                    <a:pt x="46" y="144"/>
                  </a:cubicBezTo>
                  <a:cubicBezTo>
                    <a:pt x="46" y="144"/>
                    <a:pt x="46" y="144"/>
                    <a:pt x="46" y="144"/>
                  </a:cubicBezTo>
                  <a:cubicBezTo>
                    <a:pt x="46" y="144"/>
                    <a:pt x="46" y="144"/>
                    <a:pt x="46" y="144"/>
                  </a:cubicBezTo>
                  <a:cubicBezTo>
                    <a:pt x="46" y="144"/>
                    <a:pt x="46" y="144"/>
                    <a:pt x="46" y="144"/>
                  </a:cubicBezTo>
                  <a:cubicBezTo>
                    <a:pt x="46" y="144"/>
                    <a:pt x="46" y="144"/>
                    <a:pt x="46" y="144"/>
                  </a:cubicBezTo>
                  <a:cubicBezTo>
                    <a:pt x="46" y="144"/>
                    <a:pt x="46" y="144"/>
                    <a:pt x="46" y="144"/>
                  </a:cubicBezTo>
                  <a:cubicBezTo>
                    <a:pt x="47" y="144"/>
                    <a:pt x="47" y="144"/>
                    <a:pt x="47" y="144"/>
                  </a:cubicBezTo>
                  <a:cubicBezTo>
                    <a:pt x="47" y="144"/>
                    <a:pt x="47" y="144"/>
                    <a:pt x="47" y="144"/>
                  </a:cubicBezTo>
                  <a:cubicBezTo>
                    <a:pt x="47" y="144"/>
                    <a:pt x="47" y="144"/>
                    <a:pt x="47" y="144"/>
                  </a:cubicBezTo>
                  <a:cubicBezTo>
                    <a:pt x="47" y="144"/>
                    <a:pt x="47" y="144"/>
                    <a:pt x="47" y="144"/>
                  </a:cubicBezTo>
                  <a:cubicBezTo>
                    <a:pt x="47" y="144"/>
                    <a:pt x="47" y="144"/>
                    <a:pt x="47" y="144"/>
                  </a:cubicBezTo>
                  <a:cubicBezTo>
                    <a:pt x="47" y="144"/>
                    <a:pt x="47" y="144"/>
                    <a:pt x="47" y="144"/>
                  </a:cubicBezTo>
                  <a:cubicBezTo>
                    <a:pt x="47" y="144"/>
                    <a:pt x="47" y="144"/>
                    <a:pt x="48" y="144"/>
                  </a:cubicBezTo>
                  <a:cubicBezTo>
                    <a:pt x="48" y="144"/>
                    <a:pt x="48" y="144"/>
                    <a:pt x="48" y="144"/>
                  </a:cubicBezTo>
                  <a:cubicBezTo>
                    <a:pt x="48" y="144"/>
                    <a:pt x="48" y="144"/>
                    <a:pt x="48" y="144"/>
                  </a:cubicBezTo>
                  <a:cubicBezTo>
                    <a:pt x="48" y="144"/>
                    <a:pt x="48" y="144"/>
                    <a:pt x="48" y="144"/>
                  </a:cubicBezTo>
                  <a:cubicBezTo>
                    <a:pt x="48" y="144"/>
                    <a:pt x="48" y="144"/>
                    <a:pt x="48" y="144"/>
                  </a:cubicBezTo>
                  <a:cubicBezTo>
                    <a:pt x="48" y="144"/>
                    <a:pt x="48" y="144"/>
                    <a:pt x="48" y="144"/>
                  </a:cubicBezTo>
                  <a:cubicBezTo>
                    <a:pt x="48" y="144"/>
                    <a:pt x="48" y="144"/>
                    <a:pt x="48" y="144"/>
                  </a:cubicBezTo>
                  <a:cubicBezTo>
                    <a:pt x="48" y="144"/>
                    <a:pt x="48" y="144"/>
                    <a:pt x="49" y="144"/>
                  </a:cubicBezTo>
                  <a:cubicBezTo>
                    <a:pt x="49" y="144"/>
                    <a:pt x="49" y="144"/>
                    <a:pt x="49" y="144"/>
                  </a:cubicBezTo>
                  <a:cubicBezTo>
                    <a:pt x="49" y="144"/>
                    <a:pt x="49" y="144"/>
                    <a:pt x="49" y="144"/>
                  </a:cubicBezTo>
                  <a:cubicBezTo>
                    <a:pt x="49" y="144"/>
                    <a:pt x="49" y="144"/>
                    <a:pt x="49" y="144"/>
                  </a:cubicBezTo>
                  <a:cubicBezTo>
                    <a:pt x="49" y="144"/>
                    <a:pt x="49" y="144"/>
                    <a:pt x="49" y="144"/>
                  </a:cubicBezTo>
                  <a:cubicBezTo>
                    <a:pt x="49" y="144"/>
                    <a:pt x="49" y="144"/>
                    <a:pt x="49" y="144"/>
                  </a:cubicBezTo>
                  <a:cubicBezTo>
                    <a:pt x="49" y="144"/>
                    <a:pt x="49" y="144"/>
                    <a:pt x="49" y="144"/>
                  </a:cubicBezTo>
                  <a:cubicBezTo>
                    <a:pt x="49" y="144"/>
                    <a:pt x="50" y="144"/>
                    <a:pt x="50" y="144"/>
                  </a:cubicBezTo>
                  <a:cubicBezTo>
                    <a:pt x="50" y="144"/>
                    <a:pt x="50" y="144"/>
                    <a:pt x="50" y="144"/>
                  </a:cubicBezTo>
                  <a:cubicBezTo>
                    <a:pt x="50" y="144"/>
                    <a:pt x="50" y="144"/>
                    <a:pt x="50" y="144"/>
                  </a:cubicBezTo>
                  <a:cubicBezTo>
                    <a:pt x="50" y="144"/>
                    <a:pt x="50" y="144"/>
                    <a:pt x="50" y="144"/>
                  </a:cubicBezTo>
                  <a:cubicBezTo>
                    <a:pt x="50" y="144"/>
                    <a:pt x="50" y="144"/>
                    <a:pt x="50" y="144"/>
                  </a:cubicBezTo>
                  <a:cubicBezTo>
                    <a:pt x="50" y="144"/>
                    <a:pt x="50" y="144"/>
                    <a:pt x="50" y="144"/>
                  </a:cubicBezTo>
                  <a:cubicBezTo>
                    <a:pt x="50" y="144"/>
                    <a:pt x="50" y="144"/>
                    <a:pt x="50" y="144"/>
                  </a:cubicBezTo>
                  <a:cubicBezTo>
                    <a:pt x="51" y="144"/>
                    <a:pt x="51" y="144"/>
                    <a:pt x="51" y="144"/>
                  </a:cubicBezTo>
                  <a:cubicBezTo>
                    <a:pt x="51" y="144"/>
                    <a:pt x="51" y="144"/>
                    <a:pt x="51" y="144"/>
                  </a:cubicBezTo>
                  <a:cubicBezTo>
                    <a:pt x="51" y="144"/>
                    <a:pt x="51" y="144"/>
                    <a:pt x="51" y="144"/>
                  </a:cubicBezTo>
                  <a:cubicBezTo>
                    <a:pt x="51" y="144"/>
                    <a:pt x="51" y="144"/>
                    <a:pt x="51" y="144"/>
                  </a:cubicBezTo>
                  <a:cubicBezTo>
                    <a:pt x="51" y="144"/>
                    <a:pt x="51" y="144"/>
                    <a:pt x="51" y="144"/>
                  </a:cubicBezTo>
                  <a:cubicBezTo>
                    <a:pt x="51" y="144"/>
                    <a:pt x="51" y="144"/>
                    <a:pt x="51" y="144"/>
                  </a:cubicBezTo>
                  <a:cubicBezTo>
                    <a:pt x="51" y="144"/>
                    <a:pt x="51" y="144"/>
                    <a:pt x="51" y="144"/>
                  </a:cubicBezTo>
                  <a:cubicBezTo>
                    <a:pt x="52" y="144"/>
                    <a:pt x="52" y="144"/>
                    <a:pt x="52" y="144"/>
                  </a:cubicBezTo>
                  <a:cubicBezTo>
                    <a:pt x="52" y="144"/>
                    <a:pt x="52" y="144"/>
                    <a:pt x="52" y="144"/>
                  </a:cubicBezTo>
                  <a:cubicBezTo>
                    <a:pt x="52" y="144"/>
                    <a:pt x="52" y="144"/>
                    <a:pt x="52" y="144"/>
                  </a:cubicBezTo>
                  <a:cubicBezTo>
                    <a:pt x="52" y="144"/>
                    <a:pt x="52" y="144"/>
                    <a:pt x="52" y="144"/>
                  </a:cubicBezTo>
                  <a:cubicBezTo>
                    <a:pt x="52" y="144"/>
                    <a:pt x="52" y="144"/>
                    <a:pt x="52" y="144"/>
                  </a:cubicBezTo>
                  <a:cubicBezTo>
                    <a:pt x="52" y="144"/>
                    <a:pt x="52" y="144"/>
                    <a:pt x="52" y="144"/>
                  </a:cubicBezTo>
                  <a:cubicBezTo>
                    <a:pt x="52" y="144"/>
                    <a:pt x="52" y="144"/>
                    <a:pt x="53" y="144"/>
                  </a:cubicBezTo>
                  <a:cubicBezTo>
                    <a:pt x="55" y="144"/>
                    <a:pt x="56" y="141"/>
                    <a:pt x="56" y="13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3"/>
                    <a:pt x="55" y="0"/>
                    <a:pt x="53" y="0"/>
                  </a:cubicBezTo>
                  <a:close/>
                </a:path>
              </a:pathLst>
            </a:custGeom>
            <a:solidFill>
              <a:srgbClr val="033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84" name="îṥľiḓè">
              <a:extLst>
                <a:ext uri="{FF2B5EF4-FFF2-40B4-BE49-F238E27FC236}">
                  <a16:creationId xmlns="" xmlns:a16="http://schemas.microsoft.com/office/drawing/2014/main" id="{607D0A1F-34ED-4448-AE09-46200B878919}"/>
                </a:ext>
              </a:extLst>
            </p:cNvPr>
            <p:cNvSpPr/>
            <p:nvPr/>
          </p:nvSpPr>
          <p:spPr bwMode="auto">
            <a:xfrm>
              <a:off x="4340605" y="2641900"/>
              <a:ext cx="148343" cy="440667"/>
            </a:xfrm>
            <a:custGeom>
              <a:avLst/>
              <a:gdLst>
                <a:gd name="T0" fmla="*/ 43 w 49"/>
                <a:gd name="T1" fmla="*/ 144 h 146"/>
                <a:gd name="T2" fmla="*/ 3 w 49"/>
                <a:gd name="T3" fmla="*/ 121 h 146"/>
                <a:gd name="T4" fmla="*/ 0 w 49"/>
                <a:gd name="T5" fmla="*/ 114 h 146"/>
                <a:gd name="T6" fmla="*/ 0 w 49"/>
                <a:gd name="T7" fmla="*/ 32 h 146"/>
                <a:gd name="T8" fmla="*/ 3 w 49"/>
                <a:gd name="T9" fmla="*/ 25 h 146"/>
                <a:gd name="T10" fmla="*/ 43 w 49"/>
                <a:gd name="T11" fmla="*/ 2 h 146"/>
                <a:gd name="T12" fmla="*/ 49 w 49"/>
                <a:gd name="T13" fmla="*/ 8 h 146"/>
                <a:gd name="T14" fmla="*/ 49 w 49"/>
                <a:gd name="T15" fmla="*/ 138 h 146"/>
                <a:gd name="T16" fmla="*/ 43 w 49"/>
                <a:gd name="T17" fmla="*/ 1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" h="146">
                  <a:moveTo>
                    <a:pt x="43" y="144"/>
                  </a:moveTo>
                  <a:cubicBezTo>
                    <a:pt x="3" y="121"/>
                    <a:pt x="3" y="121"/>
                    <a:pt x="3" y="121"/>
                  </a:cubicBezTo>
                  <a:cubicBezTo>
                    <a:pt x="1" y="120"/>
                    <a:pt x="0" y="117"/>
                    <a:pt x="0" y="114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29"/>
                    <a:pt x="1" y="26"/>
                    <a:pt x="3" y="25"/>
                  </a:cubicBezTo>
                  <a:cubicBezTo>
                    <a:pt x="43" y="2"/>
                    <a:pt x="43" y="2"/>
                    <a:pt x="43" y="2"/>
                  </a:cubicBezTo>
                  <a:cubicBezTo>
                    <a:pt x="46" y="0"/>
                    <a:pt x="49" y="3"/>
                    <a:pt x="49" y="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43"/>
                    <a:pt x="46" y="146"/>
                    <a:pt x="43" y="144"/>
                  </a:cubicBezTo>
                  <a:close/>
                </a:path>
              </a:pathLst>
            </a:cu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85" name="íṧlïďé">
              <a:extLst>
                <a:ext uri="{FF2B5EF4-FFF2-40B4-BE49-F238E27FC236}">
                  <a16:creationId xmlns="" xmlns:a16="http://schemas.microsoft.com/office/drawing/2014/main" id="{C3748B25-0E19-4BD4-A4A3-BE67B8E5F861}"/>
                </a:ext>
              </a:extLst>
            </p:cNvPr>
            <p:cNvSpPr/>
            <p:nvPr/>
          </p:nvSpPr>
          <p:spPr bwMode="auto">
            <a:xfrm>
              <a:off x="4355149" y="2686985"/>
              <a:ext cx="109076" cy="350498"/>
            </a:xfrm>
            <a:custGeom>
              <a:avLst/>
              <a:gdLst>
                <a:gd name="T0" fmla="*/ 31 w 36"/>
                <a:gd name="T1" fmla="*/ 115 h 116"/>
                <a:gd name="T2" fmla="*/ 2 w 36"/>
                <a:gd name="T3" fmla="*/ 101 h 116"/>
                <a:gd name="T4" fmla="*/ 0 w 36"/>
                <a:gd name="T5" fmla="*/ 95 h 116"/>
                <a:gd name="T6" fmla="*/ 0 w 36"/>
                <a:gd name="T7" fmla="*/ 21 h 116"/>
                <a:gd name="T8" fmla="*/ 2 w 36"/>
                <a:gd name="T9" fmla="*/ 15 h 116"/>
                <a:gd name="T10" fmla="*/ 31 w 36"/>
                <a:gd name="T11" fmla="*/ 1 h 116"/>
                <a:gd name="T12" fmla="*/ 36 w 36"/>
                <a:gd name="T13" fmla="*/ 6 h 116"/>
                <a:gd name="T14" fmla="*/ 36 w 36"/>
                <a:gd name="T15" fmla="*/ 110 h 116"/>
                <a:gd name="T16" fmla="*/ 31 w 36"/>
                <a:gd name="T17" fmla="*/ 115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116">
                  <a:moveTo>
                    <a:pt x="31" y="115"/>
                  </a:moveTo>
                  <a:cubicBezTo>
                    <a:pt x="2" y="101"/>
                    <a:pt x="2" y="101"/>
                    <a:pt x="2" y="101"/>
                  </a:cubicBezTo>
                  <a:cubicBezTo>
                    <a:pt x="1" y="100"/>
                    <a:pt x="0" y="97"/>
                    <a:pt x="0" y="95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19"/>
                    <a:pt x="1" y="16"/>
                    <a:pt x="2" y="15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4" y="0"/>
                    <a:pt x="36" y="2"/>
                    <a:pt x="36" y="6"/>
                  </a:cubicBezTo>
                  <a:cubicBezTo>
                    <a:pt x="36" y="110"/>
                    <a:pt x="36" y="110"/>
                    <a:pt x="36" y="110"/>
                  </a:cubicBezTo>
                  <a:cubicBezTo>
                    <a:pt x="36" y="114"/>
                    <a:pt x="34" y="116"/>
                    <a:pt x="31" y="115"/>
                  </a:cubicBezTo>
                  <a:close/>
                </a:path>
              </a:pathLst>
            </a:custGeom>
            <a:solidFill>
              <a:srgbClr val="0112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86" name="îşľîḑè">
              <a:extLst>
                <a:ext uri="{FF2B5EF4-FFF2-40B4-BE49-F238E27FC236}">
                  <a16:creationId xmlns="" xmlns:a16="http://schemas.microsoft.com/office/drawing/2014/main" id="{ABF88B06-E530-4764-AE59-9E49BDC5F050}"/>
                </a:ext>
              </a:extLst>
            </p:cNvPr>
            <p:cNvSpPr/>
            <p:nvPr/>
          </p:nvSpPr>
          <p:spPr bwMode="auto">
            <a:xfrm>
              <a:off x="4358057" y="2694257"/>
              <a:ext cx="100350" cy="337408"/>
            </a:xfrm>
            <a:custGeom>
              <a:avLst/>
              <a:gdLst>
                <a:gd name="T0" fmla="*/ 30 w 33"/>
                <a:gd name="T1" fmla="*/ 111 h 112"/>
                <a:gd name="T2" fmla="*/ 2 w 33"/>
                <a:gd name="T3" fmla="*/ 97 h 112"/>
                <a:gd name="T4" fmla="*/ 0 w 33"/>
                <a:gd name="T5" fmla="*/ 92 h 112"/>
                <a:gd name="T6" fmla="*/ 0 w 33"/>
                <a:gd name="T7" fmla="*/ 20 h 112"/>
                <a:gd name="T8" fmla="*/ 2 w 33"/>
                <a:gd name="T9" fmla="*/ 15 h 112"/>
                <a:gd name="T10" fmla="*/ 30 w 33"/>
                <a:gd name="T11" fmla="*/ 1 h 112"/>
                <a:gd name="T12" fmla="*/ 33 w 33"/>
                <a:gd name="T13" fmla="*/ 6 h 112"/>
                <a:gd name="T14" fmla="*/ 33 w 33"/>
                <a:gd name="T15" fmla="*/ 106 h 112"/>
                <a:gd name="T16" fmla="*/ 30 w 33"/>
                <a:gd name="T17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112">
                  <a:moveTo>
                    <a:pt x="30" y="111"/>
                  </a:moveTo>
                  <a:cubicBezTo>
                    <a:pt x="2" y="97"/>
                    <a:pt x="2" y="97"/>
                    <a:pt x="2" y="97"/>
                  </a:cubicBezTo>
                  <a:cubicBezTo>
                    <a:pt x="1" y="97"/>
                    <a:pt x="0" y="94"/>
                    <a:pt x="0" y="9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8"/>
                    <a:pt x="1" y="15"/>
                    <a:pt x="2" y="15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2" y="0"/>
                    <a:pt x="33" y="2"/>
                    <a:pt x="33" y="6"/>
                  </a:cubicBezTo>
                  <a:cubicBezTo>
                    <a:pt x="33" y="106"/>
                    <a:pt x="33" y="106"/>
                    <a:pt x="33" y="106"/>
                  </a:cubicBezTo>
                  <a:cubicBezTo>
                    <a:pt x="33" y="110"/>
                    <a:pt x="32" y="112"/>
                    <a:pt x="30" y="111"/>
                  </a:cubicBezTo>
                  <a:close/>
                </a:path>
              </a:pathLst>
            </a:custGeom>
            <a:solidFill>
              <a:srgbClr val="2EA9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87" name="íṧḷiḍé">
              <a:extLst>
                <a:ext uri="{FF2B5EF4-FFF2-40B4-BE49-F238E27FC236}">
                  <a16:creationId xmlns="" xmlns:a16="http://schemas.microsoft.com/office/drawing/2014/main" id="{822593C0-8D8C-4D82-BAAB-3B4864185760}"/>
                </a:ext>
              </a:extLst>
            </p:cNvPr>
            <p:cNvSpPr/>
            <p:nvPr/>
          </p:nvSpPr>
          <p:spPr bwMode="auto">
            <a:xfrm>
              <a:off x="4358057" y="2730616"/>
              <a:ext cx="18907" cy="50903"/>
            </a:xfrm>
            <a:custGeom>
              <a:avLst/>
              <a:gdLst>
                <a:gd name="T0" fmla="*/ 6 w 6"/>
                <a:gd name="T1" fmla="*/ 0 h 17"/>
                <a:gd name="T2" fmla="*/ 2 w 6"/>
                <a:gd name="T3" fmla="*/ 3 h 17"/>
                <a:gd name="T4" fmla="*/ 0 w 6"/>
                <a:gd name="T5" fmla="*/ 8 h 17"/>
                <a:gd name="T6" fmla="*/ 0 w 6"/>
                <a:gd name="T7" fmla="*/ 17 h 17"/>
                <a:gd name="T8" fmla="*/ 6 w 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7">
                  <a:moveTo>
                    <a:pt x="6" y="0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0" y="6"/>
                    <a:pt x="0" y="8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2" y="12"/>
                    <a:pt x="4" y="6"/>
                    <a:pt x="6" y="0"/>
                  </a:cubicBezTo>
                  <a:close/>
                </a:path>
              </a:pathLst>
            </a:custGeom>
            <a:solidFill>
              <a:srgbClr val="32B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88" name="iṧ1iḓé">
              <a:extLst>
                <a:ext uri="{FF2B5EF4-FFF2-40B4-BE49-F238E27FC236}">
                  <a16:creationId xmlns="" xmlns:a16="http://schemas.microsoft.com/office/drawing/2014/main" id="{7D2FEB06-870E-4B02-8E27-793F625245C2}"/>
                </a:ext>
              </a:extLst>
            </p:cNvPr>
            <p:cNvSpPr/>
            <p:nvPr/>
          </p:nvSpPr>
          <p:spPr bwMode="auto">
            <a:xfrm>
              <a:off x="4358057" y="2702983"/>
              <a:ext cx="100350" cy="258873"/>
            </a:xfrm>
            <a:custGeom>
              <a:avLst/>
              <a:gdLst>
                <a:gd name="T0" fmla="*/ 33 w 33"/>
                <a:gd name="T1" fmla="*/ 26 h 86"/>
                <a:gd name="T2" fmla="*/ 33 w 33"/>
                <a:gd name="T3" fmla="*/ 3 h 86"/>
                <a:gd name="T4" fmla="*/ 33 w 33"/>
                <a:gd name="T5" fmla="*/ 0 h 86"/>
                <a:gd name="T6" fmla="*/ 0 w 33"/>
                <a:gd name="T7" fmla="*/ 67 h 86"/>
                <a:gd name="T8" fmla="*/ 0 w 33"/>
                <a:gd name="T9" fmla="*/ 86 h 86"/>
                <a:gd name="T10" fmla="*/ 33 w 33"/>
                <a:gd name="T11" fmla="*/ 2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86">
                  <a:moveTo>
                    <a:pt x="33" y="26"/>
                  </a:moveTo>
                  <a:cubicBezTo>
                    <a:pt x="33" y="3"/>
                    <a:pt x="33" y="3"/>
                    <a:pt x="33" y="3"/>
                  </a:cubicBezTo>
                  <a:cubicBezTo>
                    <a:pt x="33" y="2"/>
                    <a:pt x="33" y="1"/>
                    <a:pt x="33" y="0"/>
                  </a:cubicBezTo>
                  <a:cubicBezTo>
                    <a:pt x="19" y="27"/>
                    <a:pt x="9" y="49"/>
                    <a:pt x="0" y="67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9" y="70"/>
                    <a:pt x="20" y="51"/>
                    <a:pt x="33" y="26"/>
                  </a:cubicBezTo>
                  <a:close/>
                </a:path>
              </a:pathLst>
            </a:custGeom>
            <a:solidFill>
              <a:srgbClr val="32B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89" name="ïśļiḑé">
              <a:extLst>
                <a:ext uri="{FF2B5EF4-FFF2-40B4-BE49-F238E27FC236}">
                  <a16:creationId xmlns="" xmlns:a16="http://schemas.microsoft.com/office/drawing/2014/main" id="{8CA5959C-4045-44D4-8D57-260972605738}"/>
                </a:ext>
              </a:extLst>
            </p:cNvPr>
            <p:cNvSpPr/>
            <p:nvPr/>
          </p:nvSpPr>
          <p:spPr bwMode="auto">
            <a:xfrm>
              <a:off x="4416231" y="2953130"/>
              <a:ext cx="42176" cy="78535"/>
            </a:xfrm>
            <a:custGeom>
              <a:avLst/>
              <a:gdLst>
                <a:gd name="T0" fmla="*/ 0 w 14"/>
                <a:gd name="T1" fmla="*/ 19 h 26"/>
                <a:gd name="T2" fmla="*/ 11 w 14"/>
                <a:gd name="T3" fmla="*/ 25 h 26"/>
                <a:gd name="T4" fmla="*/ 14 w 14"/>
                <a:gd name="T5" fmla="*/ 20 h 26"/>
                <a:gd name="T6" fmla="*/ 14 w 14"/>
                <a:gd name="T7" fmla="*/ 0 h 26"/>
                <a:gd name="T8" fmla="*/ 0 w 14"/>
                <a:gd name="T9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6">
                  <a:moveTo>
                    <a:pt x="0" y="19"/>
                  </a:moveTo>
                  <a:cubicBezTo>
                    <a:pt x="11" y="25"/>
                    <a:pt x="11" y="25"/>
                    <a:pt x="11" y="25"/>
                  </a:cubicBezTo>
                  <a:cubicBezTo>
                    <a:pt x="13" y="26"/>
                    <a:pt x="14" y="24"/>
                    <a:pt x="14" y="2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9" y="7"/>
                    <a:pt x="4" y="13"/>
                    <a:pt x="0" y="19"/>
                  </a:cubicBezTo>
                  <a:close/>
                </a:path>
              </a:pathLst>
            </a:custGeom>
            <a:solidFill>
              <a:srgbClr val="32B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90" name="íṩlîḑe">
              <a:extLst>
                <a:ext uri="{FF2B5EF4-FFF2-40B4-BE49-F238E27FC236}">
                  <a16:creationId xmlns="" xmlns:a16="http://schemas.microsoft.com/office/drawing/2014/main" id="{074890B2-80ED-4455-8C2A-17ECECE62C13}"/>
                </a:ext>
              </a:extLst>
            </p:cNvPr>
            <p:cNvSpPr/>
            <p:nvPr/>
          </p:nvSpPr>
          <p:spPr bwMode="auto">
            <a:xfrm>
              <a:off x="4343514" y="2851326"/>
              <a:ext cx="8726" cy="23270"/>
            </a:xfrm>
            <a:custGeom>
              <a:avLst/>
              <a:gdLst>
                <a:gd name="T0" fmla="*/ 3 w 3"/>
                <a:gd name="T1" fmla="*/ 4 h 8"/>
                <a:gd name="T2" fmla="*/ 2 w 3"/>
                <a:gd name="T3" fmla="*/ 7 h 8"/>
                <a:gd name="T4" fmla="*/ 0 w 3"/>
                <a:gd name="T5" fmla="*/ 4 h 8"/>
                <a:gd name="T6" fmla="*/ 2 w 3"/>
                <a:gd name="T7" fmla="*/ 0 h 8"/>
                <a:gd name="T8" fmla="*/ 3 w 3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8">
                  <a:moveTo>
                    <a:pt x="3" y="4"/>
                  </a:moveTo>
                  <a:cubicBezTo>
                    <a:pt x="3" y="6"/>
                    <a:pt x="3" y="8"/>
                    <a:pt x="2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1"/>
                    <a:pt x="2" y="0"/>
                  </a:cubicBezTo>
                  <a:cubicBezTo>
                    <a:pt x="3" y="0"/>
                    <a:pt x="3" y="2"/>
                    <a:pt x="3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91" name="íSľîḍê">
              <a:extLst>
                <a:ext uri="{FF2B5EF4-FFF2-40B4-BE49-F238E27FC236}">
                  <a16:creationId xmlns="" xmlns:a16="http://schemas.microsoft.com/office/drawing/2014/main" id="{43388B0D-65A0-4DF5-B5F0-D2D5E13EEF21}"/>
                </a:ext>
              </a:extLst>
            </p:cNvPr>
            <p:cNvSpPr/>
            <p:nvPr/>
          </p:nvSpPr>
          <p:spPr bwMode="auto">
            <a:xfrm>
              <a:off x="4346423" y="2857143"/>
              <a:ext cx="5817" cy="11635"/>
            </a:xfrm>
            <a:prstGeom prst="ellipse">
              <a:avLst/>
            </a:prstGeom>
            <a:solidFill>
              <a:srgbClr val="02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00" name="iš1îḑê">
              <a:extLst>
                <a:ext uri="{FF2B5EF4-FFF2-40B4-BE49-F238E27FC236}">
                  <a16:creationId xmlns="" xmlns:a16="http://schemas.microsoft.com/office/drawing/2014/main" id="{AC279FFC-0B1E-4BE4-83AC-6F5BD5C48C0E}"/>
                </a:ext>
              </a:extLst>
            </p:cNvPr>
            <p:cNvSpPr/>
            <p:nvPr/>
          </p:nvSpPr>
          <p:spPr bwMode="auto">
            <a:xfrm>
              <a:off x="7038416" y="3134924"/>
              <a:ext cx="63991" cy="87261"/>
            </a:xfrm>
            <a:custGeom>
              <a:avLst/>
              <a:gdLst>
                <a:gd name="T0" fmla="*/ 9 w 21"/>
                <a:gd name="T1" fmla="*/ 25 h 29"/>
                <a:gd name="T2" fmla="*/ 1 w 21"/>
                <a:gd name="T3" fmla="*/ 9 h 29"/>
                <a:gd name="T4" fmla="*/ 4 w 21"/>
                <a:gd name="T5" fmla="*/ 2 h 29"/>
                <a:gd name="T6" fmla="*/ 4 w 21"/>
                <a:gd name="T7" fmla="*/ 2 h 29"/>
                <a:gd name="T8" fmla="*/ 12 w 21"/>
                <a:gd name="T9" fmla="*/ 4 h 29"/>
                <a:gd name="T10" fmla="*/ 19 w 21"/>
                <a:gd name="T11" fmla="*/ 20 h 29"/>
                <a:gd name="T12" fmla="*/ 16 w 21"/>
                <a:gd name="T13" fmla="*/ 28 h 29"/>
                <a:gd name="T14" fmla="*/ 16 w 21"/>
                <a:gd name="T15" fmla="*/ 28 h 29"/>
                <a:gd name="T16" fmla="*/ 9 w 21"/>
                <a:gd name="T17" fmla="*/ 2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29">
                  <a:moveTo>
                    <a:pt x="9" y="25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0" y="6"/>
                    <a:pt x="1" y="3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7" y="0"/>
                    <a:pt x="10" y="1"/>
                    <a:pt x="12" y="4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21" y="23"/>
                    <a:pt x="19" y="26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3" y="29"/>
                    <a:pt x="10" y="28"/>
                    <a:pt x="9" y="25"/>
                  </a:cubicBezTo>
                  <a:close/>
                </a:path>
              </a:pathLst>
            </a:custGeom>
            <a:solidFill>
              <a:srgbClr val="A0A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01" name="îṧḻîdé">
              <a:extLst>
                <a:ext uri="{FF2B5EF4-FFF2-40B4-BE49-F238E27FC236}">
                  <a16:creationId xmlns="" xmlns:a16="http://schemas.microsoft.com/office/drawing/2014/main" id="{E1297C55-7AF3-4C9B-8FBB-8D18F681F577}"/>
                </a:ext>
              </a:extLst>
            </p:cNvPr>
            <p:cNvSpPr/>
            <p:nvPr/>
          </p:nvSpPr>
          <p:spPr bwMode="auto">
            <a:xfrm>
              <a:off x="6920614" y="2972037"/>
              <a:ext cx="221060" cy="219607"/>
            </a:xfrm>
            <a:custGeom>
              <a:avLst/>
              <a:gdLst>
                <a:gd name="T0" fmla="*/ 25 w 73"/>
                <a:gd name="T1" fmla="*/ 67 h 73"/>
                <a:gd name="T2" fmla="*/ 6 w 73"/>
                <a:gd name="T3" fmla="*/ 25 h 73"/>
                <a:gd name="T4" fmla="*/ 47 w 73"/>
                <a:gd name="T5" fmla="*/ 6 h 73"/>
                <a:gd name="T6" fmla="*/ 67 w 73"/>
                <a:gd name="T7" fmla="*/ 47 h 73"/>
                <a:gd name="T8" fmla="*/ 25 w 73"/>
                <a:gd name="T9" fmla="*/ 6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3">
                  <a:moveTo>
                    <a:pt x="25" y="67"/>
                  </a:moveTo>
                  <a:cubicBezTo>
                    <a:pt x="8" y="61"/>
                    <a:pt x="0" y="42"/>
                    <a:pt x="6" y="25"/>
                  </a:cubicBezTo>
                  <a:cubicBezTo>
                    <a:pt x="12" y="8"/>
                    <a:pt x="30" y="0"/>
                    <a:pt x="47" y="6"/>
                  </a:cubicBezTo>
                  <a:cubicBezTo>
                    <a:pt x="64" y="12"/>
                    <a:pt x="73" y="30"/>
                    <a:pt x="67" y="47"/>
                  </a:cubicBezTo>
                  <a:cubicBezTo>
                    <a:pt x="61" y="64"/>
                    <a:pt x="42" y="73"/>
                    <a:pt x="25" y="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02" name="îṧ1ïḋé">
              <a:extLst>
                <a:ext uri="{FF2B5EF4-FFF2-40B4-BE49-F238E27FC236}">
                  <a16:creationId xmlns="" xmlns:a16="http://schemas.microsoft.com/office/drawing/2014/main" id="{6B2F05F4-4FF3-461B-8C9E-68F6926DC7C9}"/>
                </a:ext>
              </a:extLst>
            </p:cNvPr>
            <p:cNvSpPr/>
            <p:nvPr/>
          </p:nvSpPr>
          <p:spPr bwMode="auto">
            <a:xfrm>
              <a:off x="6951155" y="3001124"/>
              <a:ext cx="159978" cy="159978"/>
            </a:xfrm>
            <a:custGeom>
              <a:avLst/>
              <a:gdLst>
                <a:gd name="T0" fmla="*/ 18 w 53"/>
                <a:gd name="T1" fmla="*/ 48 h 53"/>
                <a:gd name="T2" fmla="*/ 4 w 53"/>
                <a:gd name="T3" fmla="*/ 18 h 53"/>
                <a:gd name="T4" fmla="*/ 34 w 53"/>
                <a:gd name="T5" fmla="*/ 4 h 53"/>
                <a:gd name="T6" fmla="*/ 48 w 53"/>
                <a:gd name="T7" fmla="*/ 34 h 53"/>
                <a:gd name="T8" fmla="*/ 18 w 53"/>
                <a:gd name="T9" fmla="*/ 48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53">
                  <a:moveTo>
                    <a:pt x="18" y="48"/>
                  </a:moveTo>
                  <a:cubicBezTo>
                    <a:pt x="6" y="44"/>
                    <a:pt x="0" y="30"/>
                    <a:pt x="4" y="18"/>
                  </a:cubicBezTo>
                  <a:cubicBezTo>
                    <a:pt x="8" y="6"/>
                    <a:pt x="22" y="0"/>
                    <a:pt x="34" y="4"/>
                  </a:cubicBezTo>
                  <a:cubicBezTo>
                    <a:pt x="46" y="8"/>
                    <a:pt x="53" y="22"/>
                    <a:pt x="48" y="34"/>
                  </a:cubicBezTo>
                  <a:cubicBezTo>
                    <a:pt x="44" y="46"/>
                    <a:pt x="30" y="53"/>
                    <a:pt x="18" y="48"/>
                  </a:cubicBezTo>
                  <a:close/>
                </a:path>
              </a:pathLst>
            </a:custGeom>
            <a:solidFill>
              <a:srgbClr val="A67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03" name="îsľîḋe">
              <a:extLst>
                <a:ext uri="{FF2B5EF4-FFF2-40B4-BE49-F238E27FC236}">
                  <a16:creationId xmlns="" xmlns:a16="http://schemas.microsoft.com/office/drawing/2014/main" id="{BB9FBD95-2F5B-426D-BCF9-041BF7DF750D}"/>
                </a:ext>
              </a:extLst>
            </p:cNvPr>
            <p:cNvSpPr/>
            <p:nvPr/>
          </p:nvSpPr>
          <p:spPr bwMode="auto">
            <a:xfrm>
              <a:off x="6533758" y="2243409"/>
              <a:ext cx="72717" cy="81443"/>
            </a:xfrm>
            <a:custGeom>
              <a:avLst/>
              <a:gdLst>
                <a:gd name="T0" fmla="*/ 22 w 24"/>
                <a:gd name="T1" fmla="*/ 11 h 27"/>
                <a:gd name="T2" fmla="*/ 11 w 24"/>
                <a:gd name="T3" fmla="*/ 24 h 27"/>
                <a:gd name="T4" fmla="*/ 3 w 24"/>
                <a:gd name="T5" fmla="*/ 26 h 27"/>
                <a:gd name="T6" fmla="*/ 3 w 24"/>
                <a:gd name="T7" fmla="*/ 26 h 27"/>
                <a:gd name="T8" fmla="*/ 2 w 24"/>
                <a:gd name="T9" fmla="*/ 17 h 27"/>
                <a:gd name="T10" fmla="*/ 12 w 24"/>
                <a:gd name="T11" fmla="*/ 4 h 27"/>
                <a:gd name="T12" fmla="*/ 21 w 24"/>
                <a:gd name="T13" fmla="*/ 2 h 27"/>
                <a:gd name="T14" fmla="*/ 21 w 24"/>
                <a:gd name="T15" fmla="*/ 2 h 27"/>
                <a:gd name="T16" fmla="*/ 22 w 24"/>
                <a:gd name="T17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" h="27">
                  <a:moveTo>
                    <a:pt x="22" y="11"/>
                  </a:moveTo>
                  <a:cubicBezTo>
                    <a:pt x="11" y="24"/>
                    <a:pt x="11" y="24"/>
                    <a:pt x="11" y="24"/>
                  </a:cubicBezTo>
                  <a:cubicBezTo>
                    <a:pt x="9" y="27"/>
                    <a:pt x="6" y="27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1" y="24"/>
                    <a:pt x="0" y="20"/>
                    <a:pt x="2" y="17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4" y="1"/>
                    <a:pt x="18" y="0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3" y="4"/>
                    <a:pt x="24" y="8"/>
                    <a:pt x="22" y="11"/>
                  </a:cubicBezTo>
                  <a:close/>
                </a:path>
              </a:pathLst>
            </a:custGeom>
            <a:solidFill>
              <a:srgbClr val="187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04" name="ïśḻíḋé">
              <a:extLst>
                <a:ext uri="{FF2B5EF4-FFF2-40B4-BE49-F238E27FC236}">
                  <a16:creationId xmlns="" xmlns:a16="http://schemas.microsoft.com/office/drawing/2014/main" id="{F8B7011D-802E-47FE-8F6C-5DA7AF67001E}"/>
                </a:ext>
              </a:extLst>
            </p:cNvPr>
            <p:cNvSpPr/>
            <p:nvPr/>
          </p:nvSpPr>
          <p:spPr bwMode="auto">
            <a:xfrm>
              <a:off x="6392687" y="2259408"/>
              <a:ext cx="216698" cy="216698"/>
            </a:xfrm>
            <a:custGeom>
              <a:avLst/>
              <a:gdLst>
                <a:gd name="T0" fmla="*/ 69 w 72"/>
                <a:gd name="T1" fmla="*/ 31 h 72"/>
                <a:gd name="T2" fmla="*/ 41 w 72"/>
                <a:gd name="T3" fmla="*/ 69 h 72"/>
                <a:gd name="T4" fmla="*/ 3 w 72"/>
                <a:gd name="T5" fmla="*/ 40 h 72"/>
                <a:gd name="T6" fmla="*/ 31 w 72"/>
                <a:gd name="T7" fmla="*/ 2 h 72"/>
                <a:gd name="T8" fmla="*/ 69 w 72"/>
                <a:gd name="T9" fmla="*/ 3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72">
                  <a:moveTo>
                    <a:pt x="69" y="31"/>
                  </a:moveTo>
                  <a:cubicBezTo>
                    <a:pt x="72" y="49"/>
                    <a:pt x="59" y="66"/>
                    <a:pt x="41" y="69"/>
                  </a:cubicBezTo>
                  <a:cubicBezTo>
                    <a:pt x="22" y="72"/>
                    <a:pt x="5" y="59"/>
                    <a:pt x="3" y="40"/>
                  </a:cubicBezTo>
                  <a:cubicBezTo>
                    <a:pt x="0" y="22"/>
                    <a:pt x="13" y="5"/>
                    <a:pt x="31" y="2"/>
                  </a:cubicBezTo>
                  <a:cubicBezTo>
                    <a:pt x="50" y="0"/>
                    <a:pt x="67" y="13"/>
                    <a:pt x="69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05" name="îşľîḑê">
              <a:extLst>
                <a:ext uri="{FF2B5EF4-FFF2-40B4-BE49-F238E27FC236}">
                  <a16:creationId xmlns="" xmlns:a16="http://schemas.microsoft.com/office/drawing/2014/main" id="{050DAD16-8938-4B98-8035-9DB6E2310AEC}"/>
                </a:ext>
              </a:extLst>
            </p:cNvPr>
            <p:cNvSpPr/>
            <p:nvPr/>
          </p:nvSpPr>
          <p:spPr bwMode="auto">
            <a:xfrm>
              <a:off x="6424682" y="2292857"/>
              <a:ext cx="151252" cy="149798"/>
            </a:xfrm>
            <a:custGeom>
              <a:avLst/>
              <a:gdLst>
                <a:gd name="T0" fmla="*/ 48 w 50"/>
                <a:gd name="T1" fmla="*/ 21 h 50"/>
                <a:gd name="T2" fmla="*/ 28 w 50"/>
                <a:gd name="T3" fmla="*/ 48 h 50"/>
                <a:gd name="T4" fmla="*/ 2 w 50"/>
                <a:gd name="T5" fmla="*/ 28 h 50"/>
                <a:gd name="T6" fmla="*/ 22 w 50"/>
                <a:gd name="T7" fmla="*/ 1 h 50"/>
                <a:gd name="T8" fmla="*/ 48 w 50"/>
                <a:gd name="T9" fmla="*/ 2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50">
                  <a:moveTo>
                    <a:pt x="48" y="21"/>
                  </a:moveTo>
                  <a:cubicBezTo>
                    <a:pt x="50" y="34"/>
                    <a:pt x="41" y="46"/>
                    <a:pt x="28" y="48"/>
                  </a:cubicBezTo>
                  <a:cubicBezTo>
                    <a:pt x="16" y="50"/>
                    <a:pt x="4" y="41"/>
                    <a:pt x="2" y="28"/>
                  </a:cubicBezTo>
                  <a:cubicBezTo>
                    <a:pt x="0" y="15"/>
                    <a:pt x="9" y="3"/>
                    <a:pt x="22" y="1"/>
                  </a:cubicBezTo>
                  <a:cubicBezTo>
                    <a:pt x="35" y="0"/>
                    <a:pt x="47" y="9"/>
                    <a:pt x="48" y="21"/>
                  </a:cubicBezTo>
                  <a:close/>
                </a:path>
              </a:pathLst>
            </a:custGeom>
            <a:solidFill>
              <a:srgbClr val="A67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06" name="iṣḻîḑê">
              <a:extLst>
                <a:ext uri="{FF2B5EF4-FFF2-40B4-BE49-F238E27FC236}">
                  <a16:creationId xmlns="" xmlns:a16="http://schemas.microsoft.com/office/drawing/2014/main" id="{BBAF1C0D-723C-49BB-96DA-3E306FD81C4A}"/>
                </a:ext>
              </a:extLst>
            </p:cNvPr>
            <p:cNvSpPr/>
            <p:nvPr/>
          </p:nvSpPr>
          <p:spPr bwMode="auto">
            <a:xfrm>
              <a:off x="4848172" y="4448197"/>
              <a:ext cx="69809" cy="81443"/>
            </a:xfrm>
            <a:custGeom>
              <a:avLst/>
              <a:gdLst>
                <a:gd name="T0" fmla="*/ 1 w 23"/>
                <a:gd name="T1" fmla="*/ 17 h 27"/>
                <a:gd name="T2" fmla="*/ 11 w 23"/>
                <a:gd name="T3" fmla="*/ 3 h 27"/>
                <a:gd name="T4" fmla="*/ 19 w 23"/>
                <a:gd name="T5" fmla="*/ 1 h 27"/>
                <a:gd name="T6" fmla="*/ 19 w 23"/>
                <a:gd name="T7" fmla="*/ 1 h 27"/>
                <a:gd name="T8" fmla="*/ 21 w 23"/>
                <a:gd name="T9" fmla="*/ 10 h 27"/>
                <a:gd name="T10" fmla="*/ 11 w 23"/>
                <a:gd name="T11" fmla="*/ 24 h 27"/>
                <a:gd name="T12" fmla="*/ 3 w 23"/>
                <a:gd name="T13" fmla="*/ 25 h 27"/>
                <a:gd name="T14" fmla="*/ 3 w 23"/>
                <a:gd name="T15" fmla="*/ 25 h 27"/>
                <a:gd name="T16" fmla="*/ 1 w 23"/>
                <a:gd name="T17" fmla="*/ 1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27">
                  <a:moveTo>
                    <a:pt x="1" y="17"/>
                  </a:moveTo>
                  <a:cubicBezTo>
                    <a:pt x="11" y="3"/>
                    <a:pt x="11" y="3"/>
                    <a:pt x="11" y="3"/>
                  </a:cubicBezTo>
                  <a:cubicBezTo>
                    <a:pt x="13" y="0"/>
                    <a:pt x="17" y="0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22" y="3"/>
                    <a:pt x="23" y="7"/>
                    <a:pt x="21" y="10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9" y="26"/>
                    <a:pt x="6" y="27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0" y="24"/>
                    <a:pt x="0" y="20"/>
                    <a:pt x="1" y="17"/>
                  </a:cubicBezTo>
                  <a:close/>
                </a:path>
              </a:pathLst>
            </a:custGeom>
            <a:solidFill>
              <a:srgbClr val="8383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07" name="îṣḻídê">
              <a:extLst>
                <a:ext uri="{FF2B5EF4-FFF2-40B4-BE49-F238E27FC236}">
                  <a16:creationId xmlns="" xmlns:a16="http://schemas.microsoft.com/office/drawing/2014/main" id="{DBD3307C-2BB8-4242-B1EF-D49258B1F46F}"/>
                </a:ext>
              </a:extLst>
            </p:cNvPr>
            <p:cNvSpPr/>
            <p:nvPr/>
          </p:nvSpPr>
          <p:spPr bwMode="auto">
            <a:xfrm>
              <a:off x="4839446" y="4296945"/>
              <a:ext cx="213789" cy="213789"/>
            </a:xfrm>
            <a:custGeom>
              <a:avLst/>
              <a:gdLst>
                <a:gd name="T0" fmla="*/ 4 w 71"/>
                <a:gd name="T1" fmla="*/ 42 h 71"/>
                <a:gd name="T2" fmla="*/ 29 w 71"/>
                <a:gd name="T3" fmla="*/ 4 h 71"/>
                <a:gd name="T4" fmla="*/ 67 w 71"/>
                <a:gd name="T5" fmla="*/ 30 h 71"/>
                <a:gd name="T6" fmla="*/ 41 w 71"/>
                <a:gd name="T7" fmla="*/ 68 h 71"/>
                <a:gd name="T8" fmla="*/ 4 w 71"/>
                <a:gd name="T9" fmla="*/ 4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71">
                  <a:moveTo>
                    <a:pt x="4" y="42"/>
                  </a:moveTo>
                  <a:cubicBezTo>
                    <a:pt x="0" y="24"/>
                    <a:pt x="12" y="7"/>
                    <a:pt x="29" y="4"/>
                  </a:cubicBezTo>
                  <a:cubicBezTo>
                    <a:pt x="47" y="0"/>
                    <a:pt x="64" y="12"/>
                    <a:pt x="67" y="30"/>
                  </a:cubicBezTo>
                  <a:cubicBezTo>
                    <a:pt x="71" y="47"/>
                    <a:pt x="59" y="64"/>
                    <a:pt x="41" y="68"/>
                  </a:cubicBezTo>
                  <a:cubicBezTo>
                    <a:pt x="24" y="71"/>
                    <a:pt x="7" y="59"/>
                    <a:pt x="4" y="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08" name="ïŝľïḑe">
              <a:extLst>
                <a:ext uri="{FF2B5EF4-FFF2-40B4-BE49-F238E27FC236}">
                  <a16:creationId xmlns="" xmlns:a16="http://schemas.microsoft.com/office/drawing/2014/main" id="{33E40B2A-62A1-44C5-973E-C51783D9FA22}"/>
                </a:ext>
              </a:extLst>
            </p:cNvPr>
            <p:cNvSpPr/>
            <p:nvPr/>
          </p:nvSpPr>
          <p:spPr bwMode="auto">
            <a:xfrm>
              <a:off x="4868533" y="4327486"/>
              <a:ext cx="154161" cy="152707"/>
            </a:xfrm>
            <a:custGeom>
              <a:avLst/>
              <a:gdLst>
                <a:gd name="T0" fmla="*/ 2 w 51"/>
                <a:gd name="T1" fmla="*/ 30 h 51"/>
                <a:gd name="T2" fmla="*/ 21 w 51"/>
                <a:gd name="T3" fmla="*/ 3 h 51"/>
                <a:gd name="T4" fmla="*/ 49 w 51"/>
                <a:gd name="T5" fmla="*/ 21 h 51"/>
                <a:gd name="T6" fmla="*/ 30 w 51"/>
                <a:gd name="T7" fmla="*/ 49 h 51"/>
                <a:gd name="T8" fmla="*/ 2 w 51"/>
                <a:gd name="T9" fmla="*/ 3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1">
                  <a:moveTo>
                    <a:pt x="2" y="30"/>
                  </a:moveTo>
                  <a:cubicBezTo>
                    <a:pt x="0" y="17"/>
                    <a:pt x="8" y="5"/>
                    <a:pt x="21" y="3"/>
                  </a:cubicBezTo>
                  <a:cubicBezTo>
                    <a:pt x="34" y="0"/>
                    <a:pt x="46" y="9"/>
                    <a:pt x="49" y="21"/>
                  </a:cubicBezTo>
                  <a:cubicBezTo>
                    <a:pt x="51" y="34"/>
                    <a:pt x="43" y="46"/>
                    <a:pt x="30" y="49"/>
                  </a:cubicBezTo>
                  <a:cubicBezTo>
                    <a:pt x="17" y="51"/>
                    <a:pt x="5" y="43"/>
                    <a:pt x="2" y="30"/>
                  </a:cubicBezTo>
                  <a:close/>
                </a:path>
              </a:pathLst>
            </a:custGeom>
            <a:solidFill>
              <a:srgbClr val="A67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</p:grpSp>
      <p:sp>
        <p:nvSpPr>
          <p:cNvPr id="810" name="TextBox 8">
            <a:extLst>
              <a:ext uri="{FF2B5EF4-FFF2-40B4-BE49-F238E27FC236}">
                <a16:creationId xmlns="" xmlns:a16="http://schemas.microsoft.com/office/drawing/2014/main" id="{51B384D9-5951-4D8D-BE01-726BA92E49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0730" y="1705028"/>
            <a:ext cx="3302000" cy="56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spc="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Discussion</a:t>
            </a:r>
            <a:endParaRPr lang="zh-CN" altLang="en-US" sz="2800" spc="6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811" name="TextBox 8">
            <a:extLst>
              <a:ext uri="{FF2B5EF4-FFF2-40B4-BE49-F238E27FC236}">
                <a16:creationId xmlns="" xmlns:a16="http://schemas.microsoft.com/office/drawing/2014/main" id="{E9661C61-A5EA-4DF6-A311-72034847F1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8737" y="2578230"/>
            <a:ext cx="4933461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How </a:t>
            </a:r>
            <a:r>
              <a:rPr lang="en-US" altLang="zh-CN" sz="3200" spc="6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can you</a:t>
            </a:r>
            <a:r>
              <a:rPr lang="en-US" altLang="zh-CN" sz="3200" spc="6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spc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become a dedicated person</a:t>
            </a:r>
            <a:r>
              <a:rPr lang="zh-CN" altLang="en-US" sz="3200" spc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625368495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>
            <a:extLst>
              <a:ext uri="{FF2B5EF4-FFF2-40B4-BE49-F238E27FC236}">
                <a16:creationId xmlns="" xmlns:a16="http://schemas.microsoft.com/office/drawing/2014/main" id="{8CB171E9-A6BA-436D-B18F-F946CEA1968B}"/>
              </a:ext>
            </a:extLst>
          </p:cNvPr>
          <p:cNvSpPr/>
          <p:nvPr/>
        </p:nvSpPr>
        <p:spPr>
          <a:xfrm>
            <a:off x="0" y="1071033"/>
            <a:ext cx="12192000" cy="56886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32" name="243654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<a:extLst>
              <a:ext uri="{FF2B5EF4-FFF2-40B4-BE49-F238E27FC236}">
                <a16:creationId xmlns="" xmlns:a16="http://schemas.microsoft.com/office/drawing/2014/main" id="{E7C4BD2C-B265-4F13-9A7E-FB52BA1FA3BD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673099" y="2286540"/>
            <a:ext cx="10367387" cy="4001855"/>
            <a:chOff x="673099" y="2286540"/>
            <a:chExt cx="10367387" cy="4001855"/>
          </a:xfrm>
        </p:grpSpPr>
        <p:grpSp>
          <p:nvGrpSpPr>
            <p:cNvPr id="35" name="îṡlîdê">
              <a:extLst>
                <a:ext uri="{FF2B5EF4-FFF2-40B4-BE49-F238E27FC236}">
                  <a16:creationId xmlns="" xmlns:a16="http://schemas.microsoft.com/office/drawing/2014/main" id="{7099CC2C-F8CF-4042-85B6-C3CA0FABC9EC}"/>
                </a:ext>
              </a:extLst>
            </p:cNvPr>
            <p:cNvGrpSpPr/>
            <p:nvPr/>
          </p:nvGrpSpPr>
          <p:grpSpPr>
            <a:xfrm>
              <a:off x="673099" y="2286540"/>
              <a:ext cx="2582923" cy="4001855"/>
              <a:chOff x="673099" y="2625804"/>
              <a:chExt cx="2582923" cy="4001855"/>
            </a:xfrm>
          </p:grpSpPr>
          <p:sp>
            <p:nvSpPr>
              <p:cNvPr id="51" name="ïṥḷïḓè">
                <a:extLst>
                  <a:ext uri="{FF2B5EF4-FFF2-40B4-BE49-F238E27FC236}">
                    <a16:creationId xmlns="" xmlns:a16="http://schemas.microsoft.com/office/drawing/2014/main" id="{B52E1949-3598-4C07-8D8E-7EE366EBE0C8}"/>
                  </a:ext>
                </a:extLst>
              </p:cNvPr>
              <p:cNvSpPr/>
              <p:nvPr/>
            </p:nvSpPr>
            <p:spPr bwMode="auto">
              <a:xfrm>
                <a:off x="673099" y="4905217"/>
                <a:ext cx="2582923" cy="1722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40" tIns="45720" rIns="91440" bIns="45720" anchor="t" anchorCtr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lnSpc>
                    <a:spcPct val="150000"/>
                  </a:lnSpc>
                </a:pPr>
                <a:r>
                  <a:rPr lang="en-US" altLang="zh-CN" dirty="0">
                    <a:latin typeface="Times New Roman" charset="0"/>
                    <a:ea typeface="Times New Roman" charset="0"/>
                    <a:cs typeface="Times New Roman" charset="0"/>
                  </a:rPr>
                  <a:t>Only by loving their  work, will they always maintain a strong sense of </a:t>
                </a:r>
                <a:r>
                  <a:rPr lang="en-US" altLang="zh-CN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responsibility</a:t>
                </a:r>
                <a:r>
                  <a:rPr lang="en-US" altLang="zh-CN" dirty="0">
                    <a:latin typeface="Times New Roman" charset="0"/>
                    <a:ea typeface="Times New Roman" charset="0"/>
                    <a:cs typeface="Times New Roman" charset="0"/>
                  </a:rPr>
                  <a:t>.</a:t>
                </a:r>
              </a:p>
            </p:txBody>
          </p:sp>
          <p:sp>
            <p:nvSpPr>
              <p:cNvPr id="52" name="íṧļide">
                <a:extLst>
                  <a:ext uri="{FF2B5EF4-FFF2-40B4-BE49-F238E27FC236}">
                    <a16:creationId xmlns="" xmlns:a16="http://schemas.microsoft.com/office/drawing/2014/main" id="{6FE9CDA9-972D-4A3D-8A8F-F26C329BCE85}"/>
                  </a:ext>
                </a:extLst>
              </p:cNvPr>
              <p:cNvSpPr txBox="1"/>
              <p:nvPr/>
            </p:nvSpPr>
            <p:spPr bwMode="auto">
              <a:xfrm>
                <a:off x="859434" y="2625804"/>
                <a:ext cx="1987858" cy="424606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40" tIns="45720" rIns="91440" bIns="45720" anchor="ctr">
                <a:normAutofit fontScale="925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altLang="zh-CN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Loving</a:t>
                </a:r>
                <a:r>
                  <a:rPr lang="zh-CN" altLang="en-US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your</a:t>
                </a:r>
                <a:r>
                  <a:rPr lang="zh-CN" altLang="en-US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job</a:t>
                </a:r>
              </a:p>
            </p:txBody>
          </p:sp>
        </p:grpSp>
        <p:sp>
          <p:nvSpPr>
            <p:cNvPr id="37" name="îŝḷïḍé">
              <a:extLst>
                <a:ext uri="{FF2B5EF4-FFF2-40B4-BE49-F238E27FC236}">
                  <a16:creationId xmlns="" xmlns:a16="http://schemas.microsoft.com/office/drawing/2014/main" id="{0946399B-6D7D-426C-A7C7-5002EEE505F4}"/>
                </a:ext>
              </a:extLst>
            </p:cNvPr>
            <p:cNvSpPr/>
            <p:nvPr/>
          </p:nvSpPr>
          <p:spPr bwMode="auto">
            <a:xfrm>
              <a:off x="3272834" y="2941486"/>
              <a:ext cx="1403697" cy="1394127"/>
            </a:xfrm>
            <a:custGeom>
              <a:avLst/>
              <a:gdLst>
                <a:gd name="T0" fmla="*/ 1396929 w 19679"/>
                <a:gd name="T1" fmla="*/ 1387475 h 21600"/>
                <a:gd name="T2" fmla="*/ 1396929 w 19679"/>
                <a:gd name="T3" fmla="*/ 1387475 h 21600"/>
                <a:gd name="T4" fmla="*/ 1396929 w 19679"/>
                <a:gd name="T5" fmla="*/ 1387475 h 21600"/>
                <a:gd name="T6" fmla="*/ 1396929 w 19679"/>
                <a:gd name="T7" fmla="*/ 1387475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40" y="0"/>
                  </a:moveTo>
                  <a:cubicBezTo>
                    <a:pt x="7322" y="0"/>
                    <a:pt x="4802" y="1061"/>
                    <a:pt x="2881" y="3185"/>
                  </a:cubicBezTo>
                  <a:cubicBezTo>
                    <a:pt x="-961" y="7432"/>
                    <a:pt x="-961" y="14317"/>
                    <a:pt x="2881" y="18564"/>
                  </a:cubicBezTo>
                  <a:cubicBezTo>
                    <a:pt x="4403" y="20245"/>
                    <a:pt x="6299" y="21250"/>
                    <a:pt x="8273" y="21599"/>
                  </a:cubicBezTo>
                  <a:cubicBezTo>
                    <a:pt x="8280" y="21196"/>
                    <a:pt x="8288" y="20786"/>
                    <a:pt x="8291" y="20399"/>
                  </a:cubicBezTo>
                  <a:cubicBezTo>
                    <a:pt x="8298" y="19449"/>
                    <a:pt x="7895" y="18952"/>
                    <a:pt x="7454" y="18205"/>
                  </a:cubicBezTo>
                  <a:cubicBezTo>
                    <a:pt x="7100" y="17604"/>
                    <a:pt x="7030" y="16970"/>
                    <a:pt x="6909" y="16284"/>
                  </a:cubicBezTo>
                  <a:cubicBezTo>
                    <a:pt x="6776" y="15533"/>
                    <a:pt x="6599" y="14888"/>
                    <a:pt x="6753" y="14112"/>
                  </a:cubicBezTo>
                  <a:cubicBezTo>
                    <a:pt x="6887" y="13434"/>
                    <a:pt x="7281" y="13322"/>
                    <a:pt x="7787" y="13110"/>
                  </a:cubicBezTo>
                  <a:cubicBezTo>
                    <a:pt x="7554" y="12673"/>
                    <a:pt x="7406" y="12140"/>
                    <a:pt x="7790" y="11734"/>
                  </a:cubicBezTo>
                  <a:cubicBezTo>
                    <a:pt x="8060" y="11449"/>
                    <a:pt x="8680" y="11481"/>
                    <a:pt x="8951" y="11734"/>
                  </a:cubicBezTo>
                  <a:cubicBezTo>
                    <a:pt x="8952" y="10799"/>
                    <a:pt x="8650" y="9866"/>
                    <a:pt x="8398" y="8977"/>
                  </a:cubicBezTo>
                  <a:cubicBezTo>
                    <a:pt x="8241" y="8425"/>
                    <a:pt x="8213" y="7832"/>
                    <a:pt x="8068" y="7277"/>
                  </a:cubicBezTo>
                  <a:cubicBezTo>
                    <a:pt x="7963" y="6878"/>
                    <a:pt x="7786" y="6442"/>
                    <a:pt x="7764" y="6025"/>
                  </a:cubicBezTo>
                  <a:cubicBezTo>
                    <a:pt x="7707" y="4971"/>
                    <a:pt x="8821" y="5095"/>
                    <a:pt x="9034" y="6016"/>
                  </a:cubicBezTo>
                  <a:cubicBezTo>
                    <a:pt x="9248" y="6940"/>
                    <a:pt x="9675" y="8095"/>
                    <a:pt x="9790" y="9038"/>
                  </a:cubicBezTo>
                  <a:cubicBezTo>
                    <a:pt x="9832" y="9377"/>
                    <a:pt x="10225" y="11269"/>
                    <a:pt x="10518" y="11269"/>
                  </a:cubicBezTo>
                  <a:cubicBezTo>
                    <a:pt x="11000" y="11269"/>
                    <a:pt x="11177" y="9653"/>
                    <a:pt x="11285" y="9325"/>
                  </a:cubicBezTo>
                  <a:cubicBezTo>
                    <a:pt x="11460" y="8791"/>
                    <a:pt x="11555" y="8186"/>
                    <a:pt x="11596" y="7616"/>
                  </a:cubicBezTo>
                  <a:cubicBezTo>
                    <a:pt x="11626" y="7204"/>
                    <a:pt x="11663" y="6834"/>
                    <a:pt x="11804" y="6450"/>
                  </a:cubicBezTo>
                  <a:cubicBezTo>
                    <a:pt x="12132" y="5554"/>
                    <a:pt x="12881" y="5794"/>
                    <a:pt x="12976" y="6728"/>
                  </a:cubicBezTo>
                  <a:cubicBezTo>
                    <a:pt x="13032" y="7273"/>
                    <a:pt x="12812" y="7796"/>
                    <a:pt x="12776" y="8337"/>
                  </a:cubicBezTo>
                  <a:cubicBezTo>
                    <a:pt x="12740" y="8882"/>
                    <a:pt x="12629" y="9500"/>
                    <a:pt x="12459" y="10026"/>
                  </a:cubicBezTo>
                  <a:cubicBezTo>
                    <a:pt x="12320" y="10457"/>
                    <a:pt x="12422" y="10912"/>
                    <a:pt x="12334" y="11364"/>
                  </a:cubicBezTo>
                  <a:cubicBezTo>
                    <a:pt x="12243" y="11837"/>
                    <a:pt x="12155" y="12146"/>
                    <a:pt x="12267" y="12628"/>
                  </a:cubicBezTo>
                  <a:cubicBezTo>
                    <a:pt x="12513" y="13688"/>
                    <a:pt x="12427" y="14900"/>
                    <a:pt x="12454" y="15850"/>
                  </a:cubicBezTo>
                  <a:cubicBezTo>
                    <a:pt x="12478" y="16701"/>
                    <a:pt x="12402" y="17232"/>
                    <a:pt x="12215" y="18058"/>
                  </a:cubicBezTo>
                  <a:cubicBezTo>
                    <a:pt x="11974" y="19124"/>
                    <a:pt x="12145" y="20145"/>
                    <a:pt x="12111" y="21258"/>
                  </a:cubicBezTo>
                  <a:cubicBezTo>
                    <a:pt x="12109" y="21322"/>
                    <a:pt x="12110" y="21381"/>
                    <a:pt x="12108" y="21444"/>
                  </a:cubicBezTo>
                  <a:cubicBezTo>
                    <a:pt x="13826" y="20996"/>
                    <a:pt x="15456" y="20044"/>
                    <a:pt x="16796" y="18564"/>
                  </a:cubicBezTo>
                  <a:cubicBezTo>
                    <a:pt x="20638" y="14317"/>
                    <a:pt x="20639" y="7432"/>
                    <a:pt x="16796" y="3185"/>
                  </a:cubicBezTo>
                  <a:cubicBezTo>
                    <a:pt x="14875" y="1061"/>
                    <a:pt x="12358" y="0"/>
                    <a:pt x="9840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38" name="ïşḻidé">
              <a:extLst>
                <a:ext uri="{FF2B5EF4-FFF2-40B4-BE49-F238E27FC236}">
                  <a16:creationId xmlns="" xmlns:a16="http://schemas.microsoft.com/office/drawing/2014/main" id="{22C52B5E-7D8F-4F7D-B6D6-9EC8D2A015E3}"/>
                </a:ext>
              </a:extLst>
            </p:cNvPr>
            <p:cNvSpPr/>
            <p:nvPr/>
          </p:nvSpPr>
          <p:spPr bwMode="auto">
            <a:xfrm>
              <a:off x="7515472" y="2941885"/>
              <a:ext cx="1403697" cy="1393329"/>
            </a:xfrm>
            <a:custGeom>
              <a:avLst/>
              <a:gdLst>
                <a:gd name="T0" fmla="*/ 1396929 w 19679"/>
                <a:gd name="T1" fmla="*/ 1386681 h 21600"/>
                <a:gd name="T2" fmla="*/ 1396929 w 19679"/>
                <a:gd name="T3" fmla="*/ 1386681 h 21600"/>
                <a:gd name="T4" fmla="*/ 1396929 w 19679"/>
                <a:gd name="T5" fmla="*/ 1386681 h 21600"/>
                <a:gd name="T6" fmla="*/ 1396929 w 19679"/>
                <a:gd name="T7" fmla="*/ 1386681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40" y="0"/>
                  </a:moveTo>
                  <a:cubicBezTo>
                    <a:pt x="7322" y="0"/>
                    <a:pt x="4802" y="1061"/>
                    <a:pt x="2881" y="3186"/>
                  </a:cubicBezTo>
                  <a:cubicBezTo>
                    <a:pt x="-961" y="7434"/>
                    <a:pt x="-961" y="14323"/>
                    <a:pt x="2881" y="18571"/>
                  </a:cubicBezTo>
                  <a:cubicBezTo>
                    <a:pt x="4240" y="20074"/>
                    <a:pt x="5899" y="21033"/>
                    <a:pt x="7644" y="21473"/>
                  </a:cubicBezTo>
                  <a:cubicBezTo>
                    <a:pt x="7648" y="21252"/>
                    <a:pt x="7643" y="21031"/>
                    <a:pt x="7605" y="20818"/>
                  </a:cubicBezTo>
                  <a:cubicBezTo>
                    <a:pt x="7431" y="19848"/>
                    <a:pt x="7313" y="18994"/>
                    <a:pt x="7026" y="18045"/>
                  </a:cubicBezTo>
                  <a:cubicBezTo>
                    <a:pt x="6736" y="17091"/>
                    <a:pt x="6626" y="16134"/>
                    <a:pt x="6475" y="15147"/>
                  </a:cubicBezTo>
                  <a:cubicBezTo>
                    <a:pt x="6317" y="14118"/>
                    <a:pt x="6608" y="13106"/>
                    <a:pt x="6306" y="12092"/>
                  </a:cubicBezTo>
                  <a:cubicBezTo>
                    <a:pt x="6068" y="11295"/>
                    <a:pt x="5814" y="10409"/>
                    <a:pt x="5698" y="9570"/>
                  </a:cubicBezTo>
                  <a:cubicBezTo>
                    <a:pt x="5650" y="9227"/>
                    <a:pt x="5530" y="8463"/>
                    <a:pt x="5937" y="8323"/>
                  </a:cubicBezTo>
                  <a:cubicBezTo>
                    <a:pt x="6319" y="8202"/>
                    <a:pt x="6444" y="8426"/>
                    <a:pt x="6597" y="8694"/>
                  </a:cubicBezTo>
                  <a:cubicBezTo>
                    <a:pt x="6826" y="9095"/>
                    <a:pt x="6874" y="9335"/>
                    <a:pt x="6896" y="9794"/>
                  </a:cubicBezTo>
                  <a:cubicBezTo>
                    <a:pt x="6922" y="10356"/>
                    <a:pt x="7199" y="10966"/>
                    <a:pt x="7353" y="11498"/>
                  </a:cubicBezTo>
                  <a:cubicBezTo>
                    <a:pt x="7384" y="11604"/>
                    <a:pt x="7694" y="12372"/>
                    <a:pt x="7829" y="11989"/>
                  </a:cubicBezTo>
                  <a:cubicBezTo>
                    <a:pt x="7961" y="11613"/>
                    <a:pt x="7889" y="11440"/>
                    <a:pt x="7826" y="11032"/>
                  </a:cubicBezTo>
                  <a:cubicBezTo>
                    <a:pt x="7748" y="10528"/>
                    <a:pt x="7879" y="9965"/>
                    <a:pt x="7771" y="9461"/>
                  </a:cubicBezTo>
                  <a:cubicBezTo>
                    <a:pt x="7657" y="8925"/>
                    <a:pt x="7685" y="8198"/>
                    <a:pt x="7717" y="7645"/>
                  </a:cubicBezTo>
                  <a:cubicBezTo>
                    <a:pt x="7743" y="7191"/>
                    <a:pt x="7556" y="5321"/>
                    <a:pt x="8665" y="5823"/>
                  </a:cubicBezTo>
                  <a:cubicBezTo>
                    <a:pt x="8943" y="5949"/>
                    <a:pt x="8934" y="8058"/>
                    <a:pt x="8925" y="8734"/>
                  </a:cubicBezTo>
                  <a:cubicBezTo>
                    <a:pt x="8915" y="9462"/>
                    <a:pt x="8950" y="11499"/>
                    <a:pt x="9333" y="11495"/>
                  </a:cubicBezTo>
                  <a:cubicBezTo>
                    <a:pt x="9470" y="11428"/>
                    <a:pt x="9451" y="10067"/>
                    <a:pt x="9505" y="9814"/>
                  </a:cubicBezTo>
                  <a:cubicBezTo>
                    <a:pt x="9643" y="9155"/>
                    <a:pt x="9656" y="8384"/>
                    <a:pt x="9723" y="7705"/>
                  </a:cubicBezTo>
                  <a:cubicBezTo>
                    <a:pt x="9784" y="7081"/>
                    <a:pt x="9730" y="5332"/>
                    <a:pt x="10476" y="5280"/>
                  </a:cubicBezTo>
                  <a:cubicBezTo>
                    <a:pt x="11885" y="5280"/>
                    <a:pt x="10909" y="7410"/>
                    <a:pt x="10983" y="8191"/>
                  </a:cubicBezTo>
                  <a:cubicBezTo>
                    <a:pt x="11053" y="8931"/>
                    <a:pt x="10797" y="9574"/>
                    <a:pt x="10786" y="10311"/>
                  </a:cubicBezTo>
                  <a:cubicBezTo>
                    <a:pt x="10781" y="10633"/>
                    <a:pt x="10668" y="11163"/>
                    <a:pt x="10773" y="11406"/>
                  </a:cubicBezTo>
                  <a:cubicBezTo>
                    <a:pt x="11150" y="12020"/>
                    <a:pt x="11510" y="10640"/>
                    <a:pt x="11591" y="10417"/>
                  </a:cubicBezTo>
                  <a:cubicBezTo>
                    <a:pt x="11820" y="9795"/>
                    <a:pt x="12032" y="9181"/>
                    <a:pt x="12308" y="8581"/>
                  </a:cubicBezTo>
                  <a:cubicBezTo>
                    <a:pt x="12584" y="7983"/>
                    <a:pt x="12566" y="7077"/>
                    <a:pt x="13077" y="6633"/>
                  </a:cubicBezTo>
                  <a:cubicBezTo>
                    <a:pt x="13359" y="6509"/>
                    <a:pt x="13569" y="6509"/>
                    <a:pt x="13860" y="6771"/>
                  </a:cubicBezTo>
                  <a:cubicBezTo>
                    <a:pt x="14268" y="7257"/>
                    <a:pt x="13853" y="8101"/>
                    <a:pt x="13706" y="8619"/>
                  </a:cubicBezTo>
                  <a:cubicBezTo>
                    <a:pt x="13529" y="9246"/>
                    <a:pt x="13374" y="9862"/>
                    <a:pt x="13181" y="10483"/>
                  </a:cubicBezTo>
                  <a:cubicBezTo>
                    <a:pt x="12911" y="11356"/>
                    <a:pt x="12661" y="12302"/>
                    <a:pt x="12316" y="13135"/>
                  </a:cubicBezTo>
                  <a:cubicBezTo>
                    <a:pt x="12284" y="13214"/>
                    <a:pt x="12205" y="14203"/>
                    <a:pt x="12197" y="14463"/>
                  </a:cubicBezTo>
                  <a:cubicBezTo>
                    <a:pt x="12183" y="14897"/>
                    <a:pt x="12230" y="15346"/>
                    <a:pt x="12116" y="15770"/>
                  </a:cubicBezTo>
                  <a:cubicBezTo>
                    <a:pt x="12055" y="15997"/>
                    <a:pt x="12220" y="16247"/>
                    <a:pt x="12230" y="16505"/>
                  </a:cubicBezTo>
                  <a:cubicBezTo>
                    <a:pt x="12258" y="17188"/>
                    <a:pt x="11798" y="17805"/>
                    <a:pt x="11487" y="18359"/>
                  </a:cubicBezTo>
                  <a:cubicBezTo>
                    <a:pt x="11343" y="19093"/>
                    <a:pt x="11444" y="20004"/>
                    <a:pt x="11448" y="20755"/>
                  </a:cubicBezTo>
                  <a:cubicBezTo>
                    <a:pt x="11450" y="21036"/>
                    <a:pt x="11459" y="21317"/>
                    <a:pt x="11466" y="21599"/>
                  </a:cubicBezTo>
                  <a:cubicBezTo>
                    <a:pt x="13418" y="21239"/>
                    <a:pt x="15290" y="20236"/>
                    <a:pt x="16796" y="18571"/>
                  </a:cubicBezTo>
                  <a:cubicBezTo>
                    <a:pt x="20638" y="14323"/>
                    <a:pt x="20638" y="7434"/>
                    <a:pt x="16796" y="3186"/>
                  </a:cubicBezTo>
                  <a:cubicBezTo>
                    <a:pt x="14875" y="1061"/>
                    <a:pt x="12358" y="0"/>
                    <a:pt x="9840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39" name="ïṩļïḍé">
              <a:extLst>
                <a:ext uri="{FF2B5EF4-FFF2-40B4-BE49-F238E27FC236}">
                  <a16:creationId xmlns="" xmlns:a16="http://schemas.microsoft.com/office/drawing/2014/main" id="{B20771EB-140A-4329-A400-DE389D55DA08}"/>
                </a:ext>
              </a:extLst>
            </p:cNvPr>
            <p:cNvSpPr/>
            <p:nvPr/>
          </p:nvSpPr>
          <p:spPr bwMode="auto">
            <a:xfrm>
              <a:off x="1151515" y="2941486"/>
              <a:ext cx="1403697" cy="1394127"/>
            </a:xfrm>
            <a:custGeom>
              <a:avLst/>
              <a:gdLst>
                <a:gd name="T0" fmla="*/ 1396929 w 19679"/>
                <a:gd name="T1" fmla="*/ 1387475 h 21600"/>
                <a:gd name="T2" fmla="*/ 1396929 w 19679"/>
                <a:gd name="T3" fmla="*/ 1387475 h 21600"/>
                <a:gd name="T4" fmla="*/ 1396929 w 19679"/>
                <a:gd name="T5" fmla="*/ 1387475 h 21600"/>
                <a:gd name="T6" fmla="*/ 1396929 w 19679"/>
                <a:gd name="T7" fmla="*/ 1387475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38" y="0"/>
                  </a:moveTo>
                  <a:cubicBezTo>
                    <a:pt x="7321" y="0"/>
                    <a:pt x="4802" y="1061"/>
                    <a:pt x="2881" y="3185"/>
                  </a:cubicBezTo>
                  <a:cubicBezTo>
                    <a:pt x="-961" y="7433"/>
                    <a:pt x="-961" y="14319"/>
                    <a:pt x="2881" y="18566"/>
                  </a:cubicBezTo>
                  <a:cubicBezTo>
                    <a:pt x="4162" y="19983"/>
                    <a:pt x="5714" y="20915"/>
                    <a:pt x="7349" y="21387"/>
                  </a:cubicBezTo>
                  <a:cubicBezTo>
                    <a:pt x="7502" y="20105"/>
                    <a:pt x="7606" y="18839"/>
                    <a:pt x="7040" y="17627"/>
                  </a:cubicBezTo>
                  <a:cubicBezTo>
                    <a:pt x="6734" y="16971"/>
                    <a:pt x="6508" y="15994"/>
                    <a:pt x="6456" y="15252"/>
                  </a:cubicBezTo>
                  <a:cubicBezTo>
                    <a:pt x="6401" y="14476"/>
                    <a:pt x="6337" y="13689"/>
                    <a:pt x="6443" y="12919"/>
                  </a:cubicBezTo>
                  <a:cubicBezTo>
                    <a:pt x="6519" y="12364"/>
                    <a:pt x="6597" y="11933"/>
                    <a:pt x="7092" y="11661"/>
                  </a:cubicBezTo>
                  <a:cubicBezTo>
                    <a:pt x="7371" y="11509"/>
                    <a:pt x="7879" y="11601"/>
                    <a:pt x="7981" y="11271"/>
                  </a:cubicBezTo>
                  <a:cubicBezTo>
                    <a:pt x="8218" y="10496"/>
                    <a:pt x="8931" y="10470"/>
                    <a:pt x="9550" y="10696"/>
                  </a:cubicBezTo>
                  <a:cubicBezTo>
                    <a:pt x="9537" y="9892"/>
                    <a:pt x="10640" y="9462"/>
                    <a:pt x="11187" y="9814"/>
                  </a:cubicBezTo>
                  <a:cubicBezTo>
                    <a:pt x="11217" y="8792"/>
                    <a:pt x="11241" y="7794"/>
                    <a:pt x="11299" y="6770"/>
                  </a:cubicBezTo>
                  <a:cubicBezTo>
                    <a:pt x="11331" y="6199"/>
                    <a:pt x="11040" y="4873"/>
                    <a:pt x="11691" y="4630"/>
                  </a:cubicBezTo>
                  <a:cubicBezTo>
                    <a:pt x="12334" y="4389"/>
                    <a:pt x="12636" y="5057"/>
                    <a:pt x="12665" y="5661"/>
                  </a:cubicBezTo>
                  <a:cubicBezTo>
                    <a:pt x="12687" y="6109"/>
                    <a:pt x="12630" y="6559"/>
                    <a:pt x="12621" y="7008"/>
                  </a:cubicBezTo>
                  <a:cubicBezTo>
                    <a:pt x="12615" y="7348"/>
                    <a:pt x="12656" y="7708"/>
                    <a:pt x="12632" y="8051"/>
                  </a:cubicBezTo>
                  <a:cubicBezTo>
                    <a:pt x="12567" y="8966"/>
                    <a:pt x="12574" y="9833"/>
                    <a:pt x="12541" y="10751"/>
                  </a:cubicBezTo>
                  <a:cubicBezTo>
                    <a:pt x="12523" y="11234"/>
                    <a:pt x="12603" y="11706"/>
                    <a:pt x="12603" y="12187"/>
                  </a:cubicBezTo>
                  <a:cubicBezTo>
                    <a:pt x="12603" y="12720"/>
                    <a:pt x="12787" y="12862"/>
                    <a:pt x="13052" y="13278"/>
                  </a:cubicBezTo>
                  <a:cubicBezTo>
                    <a:pt x="13598" y="14135"/>
                    <a:pt x="13067" y="14687"/>
                    <a:pt x="12834" y="15484"/>
                  </a:cubicBezTo>
                  <a:cubicBezTo>
                    <a:pt x="12622" y="16211"/>
                    <a:pt x="12162" y="16649"/>
                    <a:pt x="11725" y="17205"/>
                  </a:cubicBezTo>
                  <a:cubicBezTo>
                    <a:pt x="11085" y="18018"/>
                    <a:pt x="11420" y="19826"/>
                    <a:pt x="11447" y="20807"/>
                  </a:cubicBezTo>
                  <a:cubicBezTo>
                    <a:pt x="11454" y="21060"/>
                    <a:pt x="11442" y="21335"/>
                    <a:pt x="11436" y="21600"/>
                  </a:cubicBezTo>
                  <a:cubicBezTo>
                    <a:pt x="13398" y="21244"/>
                    <a:pt x="15284" y="20239"/>
                    <a:pt x="16796" y="18566"/>
                  </a:cubicBezTo>
                  <a:cubicBezTo>
                    <a:pt x="20638" y="14319"/>
                    <a:pt x="20638" y="7433"/>
                    <a:pt x="16796" y="3185"/>
                  </a:cubicBezTo>
                  <a:cubicBezTo>
                    <a:pt x="14875" y="1061"/>
                    <a:pt x="12356" y="0"/>
                    <a:pt x="9838" y="0"/>
                  </a:cubicBezTo>
                  <a:close/>
                </a:path>
              </a:pathLst>
            </a:custGeom>
            <a:solidFill>
              <a:srgbClr val="D33834"/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40" name="îšḷíḑè">
              <a:extLst>
                <a:ext uri="{FF2B5EF4-FFF2-40B4-BE49-F238E27FC236}">
                  <a16:creationId xmlns="" xmlns:a16="http://schemas.microsoft.com/office/drawing/2014/main" id="{54309495-72FD-4500-BD90-BAF66CF27B93}"/>
                </a:ext>
              </a:extLst>
            </p:cNvPr>
            <p:cNvSpPr/>
            <p:nvPr/>
          </p:nvSpPr>
          <p:spPr bwMode="auto">
            <a:xfrm>
              <a:off x="5394153" y="2942682"/>
              <a:ext cx="1403697" cy="1391734"/>
            </a:xfrm>
            <a:custGeom>
              <a:avLst/>
              <a:gdLst>
                <a:gd name="T0" fmla="*/ 1396929 w 19679"/>
                <a:gd name="T1" fmla="*/ 1385094 h 21600"/>
                <a:gd name="T2" fmla="*/ 1396929 w 19679"/>
                <a:gd name="T3" fmla="*/ 1385094 h 21600"/>
                <a:gd name="T4" fmla="*/ 1396929 w 19679"/>
                <a:gd name="T5" fmla="*/ 1385094 h 21600"/>
                <a:gd name="T6" fmla="*/ 1396929 w 19679"/>
                <a:gd name="T7" fmla="*/ 1385094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40" y="0"/>
                  </a:moveTo>
                  <a:cubicBezTo>
                    <a:pt x="7322" y="0"/>
                    <a:pt x="4802" y="1063"/>
                    <a:pt x="2881" y="3190"/>
                  </a:cubicBezTo>
                  <a:cubicBezTo>
                    <a:pt x="-961" y="7445"/>
                    <a:pt x="-961" y="14344"/>
                    <a:pt x="2881" y="18598"/>
                  </a:cubicBezTo>
                  <a:cubicBezTo>
                    <a:pt x="4337" y="20210"/>
                    <a:pt x="6134" y="21209"/>
                    <a:pt x="8016" y="21600"/>
                  </a:cubicBezTo>
                  <a:cubicBezTo>
                    <a:pt x="8154" y="20857"/>
                    <a:pt x="8137" y="20064"/>
                    <a:pt x="8049" y="19309"/>
                  </a:cubicBezTo>
                  <a:cubicBezTo>
                    <a:pt x="7981" y="18720"/>
                    <a:pt x="7552" y="18189"/>
                    <a:pt x="7389" y="17614"/>
                  </a:cubicBezTo>
                  <a:cubicBezTo>
                    <a:pt x="7066" y="16467"/>
                    <a:pt x="6898" y="15510"/>
                    <a:pt x="6898" y="14297"/>
                  </a:cubicBezTo>
                  <a:cubicBezTo>
                    <a:pt x="6898" y="13719"/>
                    <a:pt x="6390" y="12905"/>
                    <a:pt x="7171" y="12234"/>
                  </a:cubicBezTo>
                  <a:cubicBezTo>
                    <a:pt x="7405" y="12033"/>
                    <a:pt x="7717" y="12156"/>
                    <a:pt x="7748" y="11802"/>
                  </a:cubicBezTo>
                  <a:cubicBezTo>
                    <a:pt x="7766" y="11598"/>
                    <a:pt x="7754" y="11382"/>
                    <a:pt x="7709" y="11184"/>
                  </a:cubicBezTo>
                  <a:cubicBezTo>
                    <a:pt x="7551" y="10484"/>
                    <a:pt x="7369" y="9823"/>
                    <a:pt x="7288" y="9106"/>
                  </a:cubicBezTo>
                  <a:cubicBezTo>
                    <a:pt x="7219" y="8496"/>
                    <a:pt x="7152" y="7823"/>
                    <a:pt x="7018" y="7227"/>
                  </a:cubicBezTo>
                  <a:cubicBezTo>
                    <a:pt x="6929" y="6833"/>
                    <a:pt x="6938" y="5868"/>
                    <a:pt x="7574" y="6099"/>
                  </a:cubicBezTo>
                  <a:cubicBezTo>
                    <a:pt x="8112" y="6295"/>
                    <a:pt x="8202" y="7091"/>
                    <a:pt x="8237" y="7613"/>
                  </a:cubicBezTo>
                  <a:cubicBezTo>
                    <a:pt x="8321" y="8873"/>
                    <a:pt x="8637" y="10157"/>
                    <a:pt x="9011" y="11356"/>
                  </a:cubicBezTo>
                  <a:cubicBezTo>
                    <a:pt x="9365" y="11088"/>
                    <a:pt x="9136" y="10567"/>
                    <a:pt x="9154" y="10200"/>
                  </a:cubicBezTo>
                  <a:cubicBezTo>
                    <a:pt x="9177" y="9704"/>
                    <a:pt x="9200" y="9216"/>
                    <a:pt x="9232" y="8724"/>
                  </a:cubicBezTo>
                  <a:cubicBezTo>
                    <a:pt x="9272" y="8096"/>
                    <a:pt x="9103" y="7497"/>
                    <a:pt x="9193" y="6859"/>
                  </a:cubicBezTo>
                  <a:cubicBezTo>
                    <a:pt x="9254" y="6428"/>
                    <a:pt x="9119" y="5797"/>
                    <a:pt x="9432" y="5449"/>
                  </a:cubicBezTo>
                  <a:cubicBezTo>
                    <a:pt x="9728" y="5121"/>
                    <a:pt x="10265" y="5332"/>
                    <a:pt x="10372" y="5757"/>
                  </a:cubicBezTo>
                  <a:cubicBezTo>
                    <a:pt x="10522" y="6349"/>
                    <a:pt x="10388" y="7074"/>
                    <a:pt x="10370" y="7676"/>
                  </a:cubicBezTo>
                  <a:cubicBezTo>
                    <a:pt x="10349" y="8368"/>
                    <a:pt x="10560" y="9005"/>
                    <a:pt x="10560" y="9696"/>
                  </a:cubicBezTo>
                  <a:cubicBezTo>
                    <a:pt x="10560" y="10149"/>
                    <a:pt x="10351" y="10721"/>
                    <a:pt x="10609" y="11135"/>
                  </a:cubicBezTo>
                  <a:cubicBezTo>
                    <a:pt x="11006" y="10952"/>
                    <a:pt x="10975" y="10063"/>
                    <a:pt x="11079" y="9653"/>
                  </a:cubicBezTo>
                  <a:cubicBezTo>
                    <a:pt x="11169" y="9299"/>
                    <a:pt x="11287" y="9000"/>
                    <a:pt x="11337" y="8629"/>
                  </a:cubicBezTo>
                  <a:cubicBezTo>
                    <a:pt x="11370" y="8376"/>
                    <a:pt x="11464" y="8074"/>
                    <a:pt x="11464" y="7791"/>
                  </a:cubicBezTo>
                  <a:cubicBezTo>
                    <a:pt x="11464" y="7264"/>
                    <a:pt x="11488" y="6489"/>
                    <a:pt x="11843" y="6071"/>
                  </a:cubicBezTo>
                  <a:cubicBezTo>
                    <a:pt x="12136" y="5726"/>
                    <a:pt x="12824" y="5844"/>
                    <a:pt x="12916" y="6347"/>
                  </a:cubicBezTo>
                  <a:cubicBezTo>
                    <a:pt x="13046" y="7049"/>
                    <a:pt x="12637" y="7834"/>
                    <a:pt x="12597" y="8539"/>
                  </a:cubicBezTo>
                  <a:cubicBezTo>
                    <a:pt x="12556" y="9246"/>
                    <a:pt x="12525" y="9868"/>
                    <a:pt x="12308" y="10551"/>
                  </a:cubicBezTo>
                  <a:cubicBezTo>
                    <a:pt x="11919" y="11778"/>
                    <a:pt x="12431" y="13033"/>
                    <a:pt x="12225" y="14280"/>
                  </a:cubicBezTo>
                  <a:cubicBezTo>
                    <a:pt x="12091" y="15095"/>
                    <a:pt x="12382" y="15825"/>
                    <a:pt x="12256" y="16699"/>
                  </a:cubicBezTo>
                  <a:cubicBezTo>
                    <a:pt x="12204" y="17063"/>
                    <a:pt x="12041" y="17402"/>
                    <a:pt x="11916" y="17744"/>
                  </a:cubicBezTo>
                  <a:cubicBezTo>
                    <a:pt x="11833" y="17969"/>
                    <a:pt x="11607" y="18118"/>
                    <a:pt x="11607" y="18363"/>
                  </a:cubicBezTo>
                  <a:cubicBezTo>
                    <a:pt x="11607" y="19161"/>
                    <a:pt x="11789" y="19938"/>
                    <a:pt x="11781" y="20728"/>
                  </a:cubicBezTo>
                  <a:cubicBezTo>
                    <a:pt x="11778" y="21016"/>
                    <a:pt x="11753" y="21300"/>
                    <a:pt x="11734" y="21585"/>
                  </a:cubicBezTo>
                  <a:cubicBezTo>
                    <a:pt x="13589" y="21184"/>
                    <a:pt x="15359" y="20189"/>
                    <a:pt x="16796" y="18598"/>
                  </a:cubicBezTo>
                  <a:cubicBezTo>
                    <a:pt x="20638" y="14344"/>
                    <a:pt x="20638" y="7445"/>
                    <a:pt x="16796" y="3190"/>
                  </a:cubicBezTo>
                  <a:cubicBezTo>
                    <a:pt x="14875" y="1063"/>
                    <a:pt x="12358" y="0"/>
                    <a:pt x="9840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41" name="ïṣlîḑé">
              <a:extLst>
                <a:ext uri="{FF2B5EF4-FFF2-40B4-BE49-F238E27FC236}">
                  <a16:creationId xmlns="" xmlns:a16="http://schemas.microsoft.com/office/drawing/2014/main" id="{CEAEE584-20D9-452D-B360-3C910209F978}"/>
                </a:ext>
              </a:extLst>
            </p:cNvPr>
            <p:cNvSpPr/>
            <p:nvPr/>
          </p:nvSpPr>
          <p:spPr bwMode="auto">
            <a:xfrm>
              <a:off x="9636789" y="2939891"/>
              <a:ext cx="1403697" cy="1397317"/>
            </a:xfrm>
            <a:custGeom>
              <a:avLst/>
              <a:gdLst>
                <a:gd name="T0" fmla="*/ 1396929 w 19679"/>
                <a:gd name="T1" fmla="*/ 1390650 h 21600"/>
                <a:gd name="T2" fmla="*/ 1396929 w 19679"/>
                <a:gd name="T3" fmla="*/ 1390650 h 21600"/>
                <a:gd name="T4" fmla="*/ 1396929 w 19679"/>
                <a:gd name="T5" fmla="*/ 1390650 h 21600"/>
                <a:gd name="T6" fmla="*/ 1396929 w 19679"/>
                <a:gd name="T7" fmla="*/ 139065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39" y="0"/>
                  </a:moveTo>
                  <a:cubicBezTo>
                    <a:pt x="7321" y="0"/>
                    <a:pt x="4802" y="1058"/>
                    <a:pt x="2881" y="3176"/>
                  </a:cubicBezTo>
                  <a:cubicBezTo>
                    <a:pt x="-961" y="7412"/>
                    <a:pt x="-961" y="14279"/>
                    <a:pt x="2881" y="18515"/>
                  </a:cubicBezTo>
                  <a:cubicBezTo>
                    <a:pt x="4148" y="19912"/>
                    <a:pt x="5679" y="20838"/>
                    <a:pt x="7295" y="21313"/>
                  </a:cubicBezTo>
                  <a:cubicBezTo>
                    <a:pt x="7306" y="21185"/>
                    <a:pt x="7325" y="21050"/>
                    <a:pt x="7334" y="20924"/>
                  </a:cubicBezTo>
                  <a:cubicBezTo>
                    <a:pt x="7433" y="19560"/>
                    <a:pt x="6825" y="18431"/>
                    <a:pt x="6445" y="17197"/>
                  </a:cubicBezTo>
                  <a:cubicBezTo>
                    <a:pt x="5874" y="15777"/>
                    <a:pt x="5675" y="14138"/>
                    <a:pt x="5687" y="12597"/>
                  </a:cubicBezTo>
                  <a:cubicBezTo>
                    <a:pt x="5692" y="11883"/>
                    <a:pt x="5275" y="11146"/>
                    <a:pt x="5102" y="10474"/>
                  </a:cubicBezTo>
                  <a:cubicBezTo>
                    <a:pt x="4891" y="10084"/>
                    <a:pt x="4845" y="9244"/>
                    <a:pt x="4785" y="8802"/>
                  </a:cubicBezTo>
                  <a:cubicBezTo>
                    <a:pt x="4670" y="7958"/>
                    <a:pt x="5327" y="7746"/>
                    <a:pt x="5684" y="8426"/>
                  </a:cubicBezTo>
                  <a:cubicBezTo>
                    <a:pt x="6037" y="9100"/>
                    <a:pt x="6096" y="9902"/>
                    <a:pt x="6409" y="10595"/>
                  </a:cubicBezTo>
                  <a:cubicBezTo>
                    <a:pt x="6559" y="10926"/>
                    <a:pt x="6656" y="11804"/>
                    <a:pt x="7058" y="11709"/>
                  </a:cubicBezTo>
                  <a:cubicBezTo>
                    <a:pt x="7366" y="11676"/>
                    <a:pt x="7023" y="10959"/>
                    <a:pt x="7014" y="10764"/>
                  </a:cubicBezTo>
                  <a:cubicBezTo>
                    <a:pt x="6994" y="10326"/>
                    <a:pt x="6870" y="9942"/>
                    <a:pt x="6890" y="9489"/>
                  </a:cubicBezTo>
                  <a:cubicBezTo>
                    <a:pt x="6902" y="9215"/>
                    <a:pt x="6900" y="8945"/>
                    <a:pt x="6864" y="8673"/>
                  </a:cubicBezTo>
                  <a:cubicBezTo>
                    <a:pt x="6676" y="8156"/>
                    <a:pt x="6772" y="7446"/>
                    <a:pt x="6700" y="6897"/>
                  </a:cubicBezTo>
                  <a:cubicBezTo>
                    <a:pt x="6653" y="6538"/>
                    <a:pt x="6630" y="6138"/>
                    <a:pt x="6757" y="5794"/>
                  </a:cubicBezTo>
                  <a:cubicBezTo>
                    <a:pt x="6870" y="5490"/>
                    <a:pt x="7223" y="5183"/>
                    <a:pt x="7539" y="5321"/>
                  </a:cubicBezTo>
                  <a:cubicBezTo>
                    <a:pt x="8013" y="5529"/>
                    <a:pt x="7872" y="6038"/>
                    <a:pt x="7885" y="6470"/>
                  </a:cubicBezTo>
                  <a:cubicBezTo>
                    <a:pt x="7898" y="6905"/>
                    <a:pt x="7949" y="7242"/>
                    <a:pt x="8022" y="7662"/>
                  </a:cubicBezTo>
                  <a:cubicBezTo>
                    <a:pt x="8083" y="8010"/>
                    <a:pt x="8257" y="8637"/>
                    <a:pt x="8194" y="8988"/>
                  </a:cubicBezTo>
                  <a:cubicBezTo>
                    <a:pt x="8243" y="9288"/>
                    <a:pt x="8365" y="11410"/>
                    <a:pt x="8773" y="10830"/>
                  </a:cubicBezTo>
                  <a:cubicBezTo>
                    <a:pt x="8897" y="10144"/>
                    <a:pt x="8726" y="8719"/>
                    <a:pt x="8695" y="7590"/>
                  </a:cubicBezTo>
                  <a:cubicBezTo>
                    <a:pt x="8671" y="6723"/>
                    <a:pt x="8388" y="5506"/>
                    <a:pt x="8914" y="4771"/>
                  </a:cubicBezTo>
                  <a:cubicBezTo>
                    <a:pt x="9231" y="4327"/>
                    <a:pt x="9761" y="4710"/>
                    <a:pt x="9880" y="5127"/>
                  </a:cubicBezTo>
                  <a:cubicBezTo>
                    <a:pt x="9987" y="5503"/>
                    <a:pt x="9933" y="5938"/>
                    <a:pt x="9927" y="6327"/>
                  </a:cubicBezTo>
                  <a:cubicBezTo>
                    <a:pt x="9911" y="7281"/>
                    <a:pt x="10254" y="8239"/>
                    <a:pt x="10117" y="9188"/>
                  </a:cubicBezTo>
                  <a:cubicBezTo>
                    <a:pt x="10072" y="9496"/>
                    <a:pt x="10223" y="11643"/>
                    <a:pt x="10821" y="10735"/>
                  </a:cubicBezTo>
                  <a:cubicBezTo>
                    <a:pt x="11048" y="10390"/>
                    <a:pt x="11044" y="9818"/>
                    <a:pt x="11177" y="9417"/>
                  </a:cubicBezTo>
                  <a:cubicBezTo>
                    <a:pt x="11348" y="8899"/>
                    <a:pt x="11477" y="8376"/>
                    <a:pt x="11686" y="7874"/>
                  </a:cubicBezTo>
                  <a:cubicBezTo>
                    <a:pt x="11930" y="7285"/>
                    <a:pt x="12234" y="5353"/>
                    <a:pt x="13177" y="5757"/>
                  </a:cubicBezTo>
                  <a:cubicBezTo>
                    <a:pt x="13823" y="6033"/>
                    <a:pt x="13102" y="7797"/>
                    <a:pt x="13011" y="8292"/>
                  </a:cubicBezTo>
                  <a:cubicBezTo>
                    <a:pt x="12788" y="9497"/>
                    <a:pt x="12376" y="10680"/>
                    <a:pt x="12182" y="11884"/>
                  </a:cubicBezTo>
                  <a:cubicBezTo>
                    <a:pt x="12110" y="12329"/>
                    <a:pt x="12410" y="12760"/>
                    <a:pt x="12257" y="13210"/>
                  </a:cubicBezTo>
                  <a:cubicBezTo>
                    <a:pt x="12171" y="13463"/>
                    <a:pt x="12396" y="14159"/>
                    <a:pt x="12645" y="14273"/>
                  </a:cubicBezTo>
                  <a:cubicBezTo>
                    <a:pt x="13755" y="14781"/>
                    <a:pt x="14069" y="13871"/>
                    <a:pt x="14957" y="13382"/>
                  </a:cubicBezTo>
                  <a:cubicBezTo>
                    <a:pt x="15330" y="13176"/>
                    <a:pt x="16717" y="12212"/>
                    <a:pt x="16911" y="13173"/>
                  </a:cubicBezTo>
                  <a:cubicBezTo>
                    <a:pt x="17046" y="13840"/>
                    <a:pt x="16325" y="14235"/>
                    <a:pt x="15918" y="14562"/>
                  </a:cubicBezTo>
                  <a:cubicBezTo>
                    <a:pt x="15429" y="14955"/>
                    <a:pt x="15007" y="15315"/>
                    <a:pt x="14658" y="15854"/>
                  </a:cubicBezTo>
                  <a:cubicBezTo>
                    <a:pt x="13893" y="17034"/>
                    <a:pt x="12512" y="18156"/>
                    <a:pt x="11317" y="18987"/>
                  </a:cubicBezTo>
                  <a:cubicBezTo>
                    <a:pt x="10833" y="19324"/>
                    <a:pt x="11018" y="20913"/>
                    <a:pt x="11047" y="21599"/>
                  </a:cubicBezTo>
                  <a:cubicBezTo>
                    <a:pt x="13148" y="21314"/>
                    <a:pt x="15184" y="20293"/>
                    <a:pt x="16796" y="18515"/>
                  </a:cubicBezTo>
                  <a:cubicBezTo>
                    <a:pt x="20639" y="14279"/>
                    <a:pt x="20638" y="7412"/>
                    <a:pt x="16796" y="3176"/>
                  </a:cubicBezTo>
                  <a:cubicBezTo>
                    <a:pt x="14875" y="1058"/>
                    <a:pt x="12356" y="0"/>
                    <a:pt x="9839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cxnSp>
          <p:nvCxnSpPr>
            <p:cNvPr id="43" name="直接连接符 42">
              <a:extLst>
                <a:ext uri="{FF2B5EF4-FFF2-40B4-BE49-F238E27FC236}">
                  <a16:creationId xmlns="" xmlns:a16="http://schemas.microsoft.com/office/drawing/2014/main" id="{339DAF25-D6F9-4E66-AFF1-02C723F855AE}"/>
                </a:ext>
              </a:extLst>
            </p:cNvPr>
            <p:cNvCxnSpPr/>
            <p:nvPr/>
          </p:nvCxnSpPr>
          <p:spPr>
            <a:xfrm>
              <a:off x="2572023" y="3638549"/>
              <a:ext cx="684000" cy="0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>
              <a:extLst>
                <a:ext uri="{FF2B5EF4-FFF2-40B4-BE49-F238E27FC236}">
                  <a16:creationId xmlns="" xmlns:a16="http://schemas.microsoft.com/office/drawing/2014/main" id="{04A44F67-33F9-4F8F-A288-D30F8CE20010}"/>
                </a:ext>
              </a:extLst>
            </p:cNvPr>
            <p:cNvCxnSpPr/>
            <p:nvPr/>
          </p:nvCxnSpPr>
          <p:spPr>
            <a:xfrm>
              <a:off x="4693342" y="3638549"/>
              <a:ext cx="684000" cy="0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>
              <a:extLst>
                <a:ext uri="{FF2B5EF4-FFF2-40B4-BE49-F238E27FC236}">
                  <a16:creationId xmlns="" xmlns:a16="http://schemas.microsoft.com/office/drawing/2014/main" id="{1D577988-08EF-43FF-A888-C475B25AE402}"/>
                </a:ext>
              </a:extLst>
            </p:cNvPr>
            <p:cNvCxnSpPr/>
            <p:nvPr/>
          </p:nvCxnSpPr>
          <p:spPr>
            <a:xfrm>
              <a:off x="6814661" y="3638549"/>
              <a:ext cx="684000" cy="0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>
              <a:extLst>
                <a:ext uri="{FF2B5EF4-FFF2-40B4-BE49-F238E27FC236}">
                  <a16:creationId xmlns="" xmlns:a16="http://schemas.microsoft.com/office/drawing/2014/main" id="{4A3E0D80-C3B5-4F67-9889-B960A1C411E3}"/>
                </a:ext>
              </a:extLst>
            </p:cNvPr>
            <p:cNvCxnSpPr/>
            <p:nvPr/>
          </p:nvCxnSpPr>
          <p:spPr>
            <a:xfrm>
              <a:off x="8935980" y="3638549"/>
              <a:ext cx="684000" cy="0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8">
            <a:extLst>
              <a:ext uri="{FF2B5EF4-FFF2-40B4-BE49-F238E27FC236}">
                <a16:creationId xmlns="" xmlns:a16="http://schemas.microsoft.com/office/drawing/2014/main" id="{E2297200-D2E9-470A-A476-80DBD29A5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1242" y="392873"/>
            <a:ext cx="934115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zh-CN" sz="2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How </a:t>
            </a:r>
            <a:r>
              <a:rPr lang="en-US" altLang="zh-CN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can you</a:t>
            </a:r>
            <a:r>
              <a:rPr lang="en-US" altLang="zh-CN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become a dedicated person?</a:t>
            </a:r>
          </a:p>
        </p:txBody>
      </p:sp>
    </p:spTree>
    <p:extLst>
      <p:ext uri="{BB962C8B-B14F-4D97-AF65-F5344CB8AC3E}">
        <p14:creationId xmlns:p14="http://schemas.microsoft.com/office/powerpoint/2010/main" val="2213104718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>
            <a:extLst>
              <a:ext uri="{FF2B5EF4-FFF2-40B4-BE49-F238E27FC236}">
                <a16:creationId xmlns="" xmlns:a16="http://schemas.microsoft.com/office/drawing/2014/main" id="{8CB171E9-A6BA-436D-B18F-F946CEA1968B}"/>
              </a:ext>
            </a:extLst>
          </p:cNvPr>
          <p:cNvSpPr/>
          <p:nvPr/>
        </p:nvSpPr>
        <p:spPr>
          <a:xfrm>
            <a:off x="0" y="1054100"/>
            <a:ext cx="12192000" cy="56886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2" name="243654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<a:extLst>
              <a:ext uri="{FF2B5EF4-FFF2-40B4-BE49-F238E27FC236}">
                <a16:creationId xmlns="" xmlns:a16="http://schemas.microsoft.com/office/drawing/2014/main" id="{E7C4BD2C-B265-4F13-9A7E-FB52BA1FA3BD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151515" y="2286540"/>
            <a:ext cx="9888971" cy="3325131"/>
            <a:chOff x="1151515" y="2286540"/>
            <a:chExt cx="9888971" cy="3325131"/>
          </a:xfrm>
        </p:grpSpPr>
        <p:grpSp>
          <p:nvGrpSpPr>
            <p:cNvPr id="33" name="iṡ1îḑè">
              <a:extLst>
                <a:ext uri="{FF2B5EF4-FFF2-40B4-BE49-F238E27FC236}">
                  <a16:creationId xmlns="" xmlns:a16="http://schemas.microsoft.com/office/drawing/2014/main" id="{79978BAF-FA77-4538-8457-C84AD65C54C5}"/>
                </a:ext>
              </a:extLst>
            </p:cNvPr>
            <p:cNvGrpSpPr/>
            <p:nvPr/>
          </p:nvGrpSpPr>
          <p:grpSpPr>
            <a:xfrm>
              <a:off x="2794418" y="2286540"/>
              <a:ext cx="2360526" cy="3325131"/>
              <a:chOff x="673100" y="5569649"/>
              <a:chExt cx="2360526" cy="3325131"/>
            </a:xfrm>
          </p:grpSpPr>
          <p:sp>
            <p:nvSpPr>
              <p:cNvPr id="55" name="ïšlïdé">
                <a:extLst>
                  <a:ext uri="{FF2B5EF4-FFF2-40B4-BE49-F238E27FC236}">
                    <a16:creationId xmlns="" xmlns:a16="http://schemas.microsoft.com/office/drawing/2014/main" id="{B52E1949-3598-4C07-8D8E-7EE366EBE0C8}"/>
                  </a:ext>
                </a:extLst>
              </p:cNvPr>
              <p:cNvSpPr/>
              <p:nvPr/>
            </p:nvSpPr>
            <p:spPr bwMode="auto">
              <a:xfrm>
                <a:off x="673100" y="7849062"/>
                <a:ext cx="2360526" cy="10457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40" tIns="45720" rIns="91440" bIns="45720" anchor="t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lnSpc>
                    <a:spcPct val="150000"/>
                  </a:lnSpc>
                </a:pPr>
                <a:r>
                  <a:rPr lang="en-US" altLang="zh-CN" dirty="0">
                    <a:latin typeface="Times New Roman" charset="0"/>
                    <a:ea typeface="Times New Roman" charset="0"/>
                    <a:cs typeface="Times New Roman" charset="0"/>
                  </a:rPr>
                  <a:t>Do your best to do the work at hand</a:t>
                </a:r>
              </a:p>
            </p:txBody>
          </p:sp>
          <p:sp>
            <p:nvSpPr>
              <p:cNvPr id="56" name="íṡlîḋè">
                <a:extLst>
                  <a:ext uri="{FF2B5EF4-FFF2-40B4-BE49-F238E27FC236}">
                    <a16:creationId xmlns="" xmlns:a16="http://schemas.microsoft.com/office/drawing/2014/main" id="{6FE9CDA9-972D-4A3D-8A8F-F26C329BCE85}"/>
                  </a:ext>
                </a:extLst>
              </p:cNvPr>
              <p:cNvSpPr txBox="1"/>
              <p:nvPr/>
            </p:nvSpPr>
            <p:spPr bwMode="auto">
              <a:xfrm>
                <a:off x="673100" y="5569649"/>
                <a:ext cx="2360526" cy="424606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40" tIns="45720" rIns="91440" bIns="45720" anchor="ctr">
                <a:normAutofit fontScale="925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zh-CN" altLang="en-US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Fulfilling your duty</a:t>
                </a:r>
              </a:p>
            </p:txBody>
          </p:sp>
        </p:grpSp>
        <p:sp>
          <p:nvSpPr>
            <p:cNvPr id="37" name="îŝḷïḍé">
              <a:extLst>
                <a:ext uri="{FF2B5EF4-FFF2-40B4-BE49-F238E27FC236}">
                  <a16:creationId xmlns="" xmlns:a16="http://schemas.microsoft.com/office/drawing/2014/main" id="{0946399B-6D7D-426C-A7C7-5002EEE505F4}"/>
                </a:ext>
              </a:extLst>
            </p:cNvPr>
            <p:cNvSpPr/>
            <p:nvPr/>
          </p:nvSpPr>
          <p:spPr bwMode="auto">
            <a:xfrm>
              <a:off x="3272834" y="2941486"/>
              <a:ext cx="1403697" cy="1394127"/>
            </a:xfrm>
            <a:custGeom>
              <a:avLst/>
              <a:gdLst>
                <a:gd name="T0" fmla="*/ 1396929 w 19679"/>
                <a:gd name="T1" fmla="*/ 1387475 h 21600"/>
                <a:gd name="T2" fmla="*/ 1396929 w 19679"/>
                <a:gd name="T3" fmla="*/ 1387475 h 21600"/>
                <a:gd name="T4" fmla="*/ 1396929 w 19679"/>
                <a:gd name="T5" fmla="*/ 1387475 h 21600"/>
                <a:gd name="T6" fmla="*/ 1396929 w 19679"/>
                <a:gd name="T7" fmla="*/ 1387475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40" y="0"/>
                  </a:moveTo>
                  <a:cubicBezTo>
                    <a:pt x="7322" y="0"/>
                    <a:pt x="4802" y="1061"/>
                    <a:pt x="2881" y="3185"/>
                  </a:cubicBezTo>
                  <a:cubicBezTo>
                    <a:pt x="-961" y="7432"/>
                    <a:pt x="-961" y="14317"/>
                    <a:pt x="2881" y="18564"/>
                  </a:cubicBezTo>
                  <a:cubicBezTo>
                    <a:pt x="4403" y="20245"/>
                    <a:pt x="6299" y="21250"/>
                    <a:pt x="8273" y="21599"/>
                  </a:cubicBezTo>
                  <a:cubicBezTo>
                    <a:pt x="8280" y="21196"/>
                    <a:pt x="8288" y="20786"/>
                    <a:pt x="8291" y="20399"/>
                  </a:cubicBezTo>
                  <a:cubicBezTo>
                    <a:pt x="8298" y="19449"/>
                    <a:pt x="7895" y="18952"/>
                    <a:pt x="7454" y="18205"/>
                  </a:cubicBezTo>
                  <a:cubicBezTo>
                    <a:pt x="7100" y="17604"/>
                    <a:pt x="7030" y="16970"/>
                    <a:pt x="6909" y="16284"/>
                  </a:cubicBezTo>
                  <a:cubicBezTo>
                    <a:pt x="6776" y="15533"/>
                    <a:pt x="6599" y="14888"/>
                    <a:pt x="6753" y="14112"/>
                  </a:cubicBezTo>
                  <a:cubicBezTo>
                    <a:pt x="6887" y="13434"/>
                    <a:pt x="7281" y="13322"/>
                    <a:pt x="7787" y="13110"/>
                  </a:cubicBezTo>
                  <a:cubicBezTo>
                    <a:pt x="7554" y="12673"/>
                    <a:pt x="7406" y="12140"/>
                    <a:pt x="7790" y="11734"/>
                  </a:cubicBezTo>
                  <a:cubicBezTo>
                    <a:pt x="8060" y="11449"/>
                    <a:pt x="8680" y="11481"/>
                    <a:pt x="8951" y="11734"/>
                  </a:cubicBezTo>
                  <a:cubicBezTo>
                    <a:pt x="8952" y="10799"/>
                    <a:pt x="8650" y="9866"/>
                    <a:pt x="8398" y="8977"/>
                  </a:cubicBezTo>
                  <a:cubicBezTo>
                    <a:pt x="8241" y="8425"/>
                    <a:pt x="8213" y="7832"/>
                    <a:pt x="8068" y="7277"/>
                  </a:cubicBezTo>
                  <a:cubicBezTo>
                    <a:pt x="7963" y="6878"/>
                    <a:pt x="7786" y="6442"/>
                    <a:pt x="7764" y="6025"/>
                  </a:cubicBezTo>
                  <a:cubicBezTo>
                    <a:pt x="7707" y="4971"/>
                    <a:pt x="8821" y="5095"/>
                    <a:pt x="9034" y="6016"/>
                  </a:cubicBezTo>
                  <a:cubicBezTo>
                    <a:pt x="9248" y="6940"/>
                    <a:pt x="9675" y="8095"/>
                    <a:pt x="9790" y="9038"/>
                  </a:cubicBezTo>
                  <a:cubicBezTo>
                    <a:pt x="9832" y="9377"/>
                    <a:pt x="10225" y="11269"/>
                    <a:pt x="10518" y="11269"/>
                  </a:cubicBezTo>
                  <a:cubicBezTo>
                    <a:pt x="11000" y="11269"/>
                    <a:pt x="11177" y="9653"/>
                    <a:pt x="11285" y="9325"/>
                  </a:cubicBezTo>
                  <a:cubicBezTo>
                    <a:pt x="11460" y="8791"/>
                    <a:pt x="11555" y="8186"/>
                    <a:pt x="11596" y="7616"/>
                  </a:cubicBezTo>
                  <a:cubicBezTo>
                    <a:pt x="11626" y="7204"/>
                    <a:pt x="11663" y="6834"/>
                    <a:pt x="11804" y="6450"/>
                  </a:cubicBezTo>
                  <a:cubicBezTo>
                    <a:pt x="12132" y="5554"/>
                    <a:pt x="12881" y="5794"/>
                    <a:pt x="12976" y="6728"/>
                  </a:cubicBezTo>
                  <a:cubicBezTo>
                    <a:pt x="13032" y="7273"/>
                    <a:pt x="12812" y="7796"/>
                    <a:pt x="12776" y="8337"/>
                  </a:cubicBezTo>
                  <a:cubicBezTo>
                    <a:pt x="12740" y="8882"/>
                    <a:pt x="12629" y="9500"/>
                    <a:pt x="12459" y="10026"/>
                  </a:cubicBezTo>
                  <a:cubicBezTo>
                    <a:pt x="12320" y="10457"/>
                    <a:pt x="12422" y="10912"/>
                    <a:pt x="12334" y="11364"/>
                  </a:cubicBezTo>
                  <a:cubicBezTo>
                    <a:pt x="12243" y="11837"/>
                    <a:pt x="12155" y="12146"/>
                    <a:pt x="12267" y="12628"/>
                  </a:cubicBezTo>
                  <a:cubicBezTo>
                    <a:pt x="12513" y="13688"/>
                    <a:pt x="12427" y="14900"/>
                    <a:pt x="12454" y="15850"/>
                  </a:cubicBezTo>
                  <a:cubicBezTo>
                    <a:pt x="12478" y="16701"/>
                    <a:pt x="12402" y="17232"/>
                    <a:pt x="12215" y="18058"/>
                  </a:cubicBezTo>
                  <a:cubicBezTo>
                    <a:pt x="11974" y="19124"/>
                    <a:pt x="12145" y="20145"/>
                    <a:pt x="12111" y="21258"/>
                  </a:cubicBezTo>
                  <a:cubicBezTo>
                    <a:pt x="12109" y="21322"/>
                    <a:pt x="12110" y="21381"/>
                    <a:pt x="12108" y="21444"/>
                  </a:cubicBezTo>
                  <a:cubicBezTo>
                    <a:pt x="13826" y="20996"/>
                    <a:pt x="15456" y="20044"/>
                    <a:pt x="16796" y="18564"/>
                  </a:cubicBezTo>
                  <a:cubicBezTo>
                    <a:pt x="20638" y="14317"/>
                    <a:pt x="20639" y="7432"/>
                    <a:pt x="16796" y="3185"/>
                  </a:cubicBezTo>
                  <a:cubicBezTo>
                    <a:pt x="14875" y="1061"/>
                    <a:pt x="12358" y="0"/>
                    <a:pt x="9840" y="0"/>
                  </a:cubicBezTo>
                  <a:close/>
                </a:path>
              </a:pathLst>
            </a:custGeom>
            <a:solidFill>
              <a:srgbClr val="D33834"/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38" name="ïşḻidé">
              <a:extLst>
                <a:ext uri="{FF2B5EF4-FFF2-40B4-BE49-F238E27FC236}">
                  <a16:creationId xmlns="" xmlns:a16="http://schemas.microsoft.com/office/drawing/2014/main" id="{22C52B5E-7D8F-4F7D-B6D6-9EC8D2A015E3}"/>
                </a:ext>
              </a:extLst>
            </p:cNvPr>
            <p:cNvSpPr/>
            <p:nvPr/>
          </p:nvSpPr>
          <p:spPr bwMode="auto">
            <a:xfrm>
              <a:off x="7515472" y="2941885"/>
              <a:ext cx="1403697" cy="1393329"/>
            </a:xfrm>
            <a:custGeom>
              <a:avLst/>
              <a:gdLst>
                <a:gd name="T0" fmla="*/ 1396929 w 19679"/>
                <a:gd name="T1" fmla="*/ 1386681 h 21600"/>
                <a:gd name="T2" fmla="*/ 1396929 w 19679"/>
                <a:gd name="T3" fmla="*/ 1386681 h 21600"/>
                <a:gd name="T4" fmla="*/ 1396929 w 19679"/>
                <a:gd name="T5" fmla="*/ 1386681 h 21600"/>
                <a:gd name="T6" fmla="*/ 1396929 w 19679"/>
                <a:gd name="T7" fmla="*/ 1386681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40" y="0"/>
                  </a:moveTo>
                  <a:cubicBezTo>
                    <a:pt x="7322" y="0"/>
                    <a:pt x="4802" y="1061"/>
                    <a:pt x="2881" y="3186"/>
                  </a:cubicBezTo>
                  <a:cubicBezTo>
                    <a:pt x="-961" y="7434"/>
                    <a:pt x="-961" y="14323"/>
                    <a:pt x="2881" y="18571"/>
                  </a:cubicBezTo>
                  <a:cubicBezTo>
                    <a:pt x="4240" y="20074"/>
                    <a:pt x="5899" y="21033"/>
                    <a:pt x="7644" y="21473"/>
                  </a:cubicBezTo>
                  <a:cubicBezTo>
                    <a:pt x="7648" y="21252"/>
                    <a:pt x="7643" y="21031"/>
                    <a:pt x="7605" y="20818"/>
                  </a:cubicBezTo>
                  <a:cubicBezTo>
                    <a:pt x="7431" y="19848"/>
                    <a:pt x="7313" y="18994"/>
                    <a:pt x="7026" y="18045"/>
                  </a:cubicBezTo>
                  <a:cubicBezTo>
                    <a:pt x="6736" y="17091"/>
                    <a:pt x="6626" y="16134"/>
                    <a:pt x="6475" y="15147"/>
                  </a:cubicBezTo>
                  <a:cubicBezTo>
                    <a:pt x="6317" y="14118"/>
                    <a:pt x="6608" y="13106"/>
                    <a:pt x="6306" y="12092"/>
                  </a:cubicBezTo>
                  <a:cubicBezTo>
                    <a:pt x="6068" y="11295"/>
                    <a:pt x="5814" y="10409"/>
                    <a:pt x="5698" y="9570"/>
                  </a:cubicBezTo>
                  <a:cubicBezTo>
                    <a:pt x="5650" y="9227"/>
                    <a:pt x="5530" y="8463"/>
                    <a:pt x="5937" y="8323"/>
                  </a:cubicBezTo>
                  <a:cubicBezTo>
                    <a:pt x="6319" y="8202"/>
                    <a:pt x="6444" y="8426"/>
                    <a:pt x="6597" y="8694"/>
                  </a:cubicBezTo>
                  <a:cubicBezTo>
                    <a:pt x="6826" y="9095"/>
                    <a:pt x="6874" y="9335"/>
                    <a:pt x="6896" y="9794"/>
                  </a:cubicBezTo>
                  <a:cubicBezTo>
                    <a:pt x="6922" y="10356"/>
                    <a:pt x="7199" y="10966"/>
                    <a:pt x="7353" y="11498"/>
                  </a:cubicBezTo>
                  <a:cubicBezTo>
                    <a:pt x="7384" y="11604"/>
                    <a:pt x="7694" y="12372"/>
                    <a:pt x="7829" y="11989"/>
                  </a:cubicBezTo>
                  <a:cubicBezTo>
                    <a:pt x="7961" y="11613"/>
                    <a:pt x="7889" y="11440"/>
                    <a:pt x="7826" y="11032"/>
                  </a:cubicBezTo>
                  <a:cubicBezTo>
                    <a:pt x="7748" y="10528"/>
                    <a:pt x="7879" y="9965"/>
                    <a:pt x="7771" y="9461"/>
                  </a:cubicBezTo>
                  <a:cubicBezTo>
                    <a:pt x="7657" y="8925"/>
                    <a:pt x="7685" y="8198"/>
                    <a:pt x="7717" y="7645"/>
                  </a:cubicBezTo>
                  <a:cubicBezTo>
                    <a:pt x="7743" y="7191"/>
                    <a:pt x="7556" y="5321"/>
                    <a:pt x="8665" y="5823"/>
                  </a:cubicBezTo>
                  <a:cubicBezTo>
                    <a:pt x="8943" y="5949"/>
                    <a:pt x="8934" y="8058"/>
                    <a:pt x="8925" y="8734"/>
                  </a:cubicBezTo>
                  <a:cubicBezTo>
                    <a:pt x="8915" y="9462"/>
                    <a:pt x="8950" y="11499"/>
                    <a:pt x="9333" y="11495"/>
                  </a:cubicBezTo>
                  <a:cubicBezTo>
                    <a:pt x="9470" y="11428"/>
                    <a:pt x="9451" y="10067"/>
                    <a:pt x="9505" y="9814"/>
                  </a:cubicBezTo>
                  <a:cubicBezTo>
                    <a:pt x="9643" y="9155"/>
                    <a:pt x="9656" y="8384"/>
                    <a:pt x="9723" y="7705"/>
                  </a:cubicBezTo>
                  <a:cubicBezTo>
                    <a:pt x="9784" y="7081"/>
                    <a:pt x="9730" y="5332"/>
                    <a:pt x="10476" y="5280"/>
                  </a:cubicBezTo>
                  <a:cubicBezTo>
                    <a:pt x="11885" y="5280"/>
                    <a:pt x="10909" y="7410"/>
                    <a:pt x="10983" y="8191"/>
                  </a:cubicBezTo>
                  <a:cubicBezTo>
                    <a:pt x="11053" y="8931"/>
                    <a:pt x="10797" y="9574"/>
                    <a:pt x="10786" y="10311"/>
                  </a:cubicBezTo>
                  <a:cubicBezTo>
                    <a:pt x="10781" y="10633"/>
                    <a:pt x="10668" y="11163"/>
                    <a:pt x="10773" y="11406"/>
                  </a:cubicBezTo>
                  <a:cubicBezTo>
                    <a:pt x="11150" y="12020"/>
                    <a:pt x="11510" y="10640"/>
                    <a:pt x="11591" y="10417"/>
                  </a:cubicBezTo>
                  <a:cubicBezTo>
                    <a:pt x="11820" y="9795"/>
                    <a:pt x="12032" y="9181"/>
                    <a:pt x="12308" y="8581"/>
                  </a:cubicBezTo>
                  <a:cubicBezTo>
                    <a:pt x="12584" y="7983"/>
                    <a:pt x="12566" y="7077"/>
                    <a:pt x="13077" y="6633"/>
                  </a:cubicBezTo>
                  <a:cubicBezTo>
                    <a:pt x="13359" y="6509"/>
                    <a:pt x="13569" y="6509"/>
                    <a:pt x="13860" y="6771"/>
                  </a:cubicBezTo>
                  <a:cubicBezTo>
                    <a:pt x="14268" y="7257"/>
                    <a:pt x="13853" y="8101"/>
                    <a:pt x="13706" y="8619"/>
                  </a:cubicBezTo>
                  <a:cubicBezTo>
                    <a:pt x="13529" y="9246"/>
                    <a:pt x="13374" y="9862"/>
                    <a:pt x="13181" y="10483"/>
                  </a:cubicBezTo>
                  <a:cubicBezTo>
                    <a:pt x="12911" y="11356"/>
                    <a:pt x="12661" y="12302"/>
                    <a:pt x="12316" y="13135"/>
                  </a:cubicBezTo>
                  <a:cubicBezTo>
                    <a:pt x="12284" y="13214"/>
                    <a:pt x="12205" y="14203"/>
                    <a:pt x="12197" y="14463"/>
                  </a:cubicBezTo>
                  <a:cubicBezTo>
                    <a:pt x="12183" y="14897"/>
                    <a:pt x="12230" y="15346"/>
                    <a:pt x="12116" y="15770"/>
                  </a:cubicBezTo>
                  <a:cubicBezTo>
                    <a:pt x="12055" y="15997"/>
                    <a:pt x="12220" y="16247"/>
                    <a:pt x="12230" y="16505"/>
                  </a:cubicBezTo>
                  <a:cubicBezTo>
                    <a:pt x="12258" y="17188"/>
                    <a:pt x="11798" y="17805"/>
                    <a:pt x="11487" y="18359"/>
                  </a:cubicBezTo>
                  <a:cubicBezTo>
                    <a:pt x="11343" y="19093"/>
                    <a:pt x="11444" y="20004"/>
                    <a:pt x="11448" y="20755"/>
                  </a:cubicBezTo>
                  <a:cubicBezTo>
                    <a:pt x="11450" y="21036"/>
                    <a:pt x="11459" y="21317"/>
                    <a:pt x="11466" y="21599"/>
                  </a:cubicBezTo>
                  <a:cubicBezTo>
                    <a:pt x="13418" y="21239"/>
                    <a:pt x="15290" y="20236"/>
                    <a:pt x="16796" y="18571"/>
                  </a:cubicBezTo>
                  <a:cubicBezTo>
                    <a:pt x="20638" y="14323"/>
                    <a:pt x="20638" y="7434"/>
                    <a:pt x="16796" y="3186"/>
                  </a:cubicBezTo>
                  <a:cubicBezTo>
                    <a:pt x="14875" y="1061"/>
                    <a:pt x="12358" y="0"/>
                    <a:pt x="9840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39" name="ïṩļïḍé">
              <a:extLst>
                <a:ext uri="{FF2B5EF4-FFF2-40B4-BE49-F238E27FC236}">
                  <a16:creationId xmlns="" xmlns:a16="http://schemas.microsoft.com/office/drawing/2014/main" id="{B20771EB-140A-4329-A400-DE389D55DA08}"/>
                </a:ext>
              </a:extLst>
            </p:cNvPr>
            <p:cNvSpPr/>
            <p:nvPr/>
          </p:nvSpPr>
          <p:spPr bwMode="auto">
            <a:xfrm>
              <a:off x="1151515" y="2941486"/>
              <a:ext cx="1403697" cy="1394127"/>
            </a:xfrm>
            <a:custGeom>
              <a:avLst/>
              <a:gdLst>
                <a:gd name="T0" fmla="*/ 1396929 w 19679"/>
                <a:gd name="T1" fmla="*/ 1387475 h 21600"/>
                <a:gd name="T2" fmla="*/ 1396929 w 19679"/>
                <a:gd name="T3" fmla="*/ 1387475 h 21600"/>
                <a:gd name="T4" fmla="*/ 1396929 w 19679"/>
                <a:gd name="T5" fmla="*/ 1387475 h 21600"/>
                <a:gd name="T6" fmla="*/ 1396929 w 19679"/>
                <a:gd name="T7" fmla="*/ 1387475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38" y="0"/>
                  </a:moveTo>
                  <a:cubicBezTo>
                    <a:pt x="7321" y="0"/>
                    <a:pt x="4802" y="1061"/>
                    <a:pt x="2881" y="3185"/>
                  </a:cubicBezTo>
                  <a:cubicBezTo>
                    <a:pt x="-961" y="7433"/>
                    <a:pt x="-961" y="14319"/>
                    <a:pt x="2881" y="18566"/>
                  </a:cubicBezTo>
                  <a:cubicBezTo>
                    <a:pt x="4162" y="19983"/>
                    <a:pt x="5714" y="20915"/>
                    <a:pt x="7349" y="21387"/>
                  </a:cubicBezTo>
                  <a:cubicBezTo>
                    <a:pt x="7502" y="20105"/>
                    <a:pt x="7606" y="18839"/>
                    <a:pt x="7040" y="17627"/>
                  </a:cubicBezTo>
                  <a:cubicBezTo>
                    <a:pt x="6734" y="16971"/>
                    <a:pt x="6508" y="15994"/>
                    <a:pt x="6456" y="15252"/>
                  </a:cubicBezTo>
                  <a:cubicBezTo>
                    <a:pt x="6401" y="14476"/>
                    <a:pt x="6337" y="13689"/>
                    <a:pt x="6443" y="12919"/>
                  </a:cubicBezTo>
                  <a:cubicBezTo>
                    <a:pt x="6519" y="12364"/>
                    <a:pt x="6597" y="11933"/>
                    <a:pt x="7092" y="11661"/>
                  </a:cubicBezTo>
                  <a:cubicBezTo>
                    <a:pt x="7371" y="11509"/>
                    <a:pt x="7879" y="11601"/>
                    <a:pt x="7981" y="11271"/>
                  </a:cubicBezTo>
                  <a:cubicBezTo>
                    <a:pt x="8218" y="10496"/>
                    <a:pt x="8931" y="10470"/>
                    <a:pt x="9550" y="10696"/>
                  </a:cubicBezTo>
                  <a:cubicBezTo>
                    <a:pt x="9537" y="9892"/>
                    <a:pt x="10640" y="9462"/>
                    <a:pt x="11187" y="9814"/>
                  </a:cubicBezTo>
                  <a:cubicBezTo>
                    <a:pt x="11217" y="8792"/>
                    <a:pt x="11241" y="7794"/>
                    <a:pt x="11299" y="6770"/>
                  </a:cubicBezTo>
                  <a:cubicBezTo>
                    <a:pt x="11331" y="6199"/>
                    <a:pt x="11040" y="4873"/>
                    <a:pt x="11691" y="4630"/>
                  </a:cubicBezTo>
                  <a:cubicBezTo>
                    <a:pt x="12334" y="4389"/>
                    <a:pt x="12636" y="5057"/>
                    <a:pt x="12665" y="5661"/>
                  </a:cubicBezTo>
                  <a:cubicBezTo>
                    <a:pt x="12687" y="6109"/>
                    <a:pt x="12630" y="6559"/>
                    <a:pt x="12621" y="7008"/>
                  </a:cubicBezTo>
                  <a:cubicBezTo>
                    <a:pt x="12615" y="7348"/>
                    <a:pt x="12656" y="7708"/>
                    <a:pt x="12632" y="8051"/>
                  </a:cubicBezTo>
                  <a:cubicBezTo>
                    <a:pt x="12567" y="8966"/>
                    <a:pt x="12574" y="9833"/>
                    <a:pt x="12541" y="10751"/>
                  </a:cubicBezTo>
                  <a:cubicBezTo>
                    <a:pt x="12523" y="11234"/>
                    <a:pt x="12603" y="11706"/>
                    <a:pt x="12603" y="12187"/>
                  </a:cubicBezTo>
                  <a:cubicBezTo>
                    <a:pt x="12603" y="12720"/>
                    <a:pt x="12787" y="12862"/>
                    <a:pt x="13052" y="13278"/>
                  </a:cubicBezTo>
                  <a:cubicBezTo>
                    <a:pt x="13598" y="14135"/>
                    <a:pt x="13067" y="14687"/>
                    <a:pt x="12834" y="15484"/>
                  </a:cubicBezTo>
                  <a:cubicBezTo>
                    <a:pt x="12622" y="16211"/>
                    <a:pt x="12162" y="16649"/>
                    <a:pt x="11725" y="17205"/>
                  </a:cubicBezTo>
                  <a:cubicBezTo>
                    <a:pt x="11085" y="18018"/>
                    <a:pt x="11420" y="19826"/>
                    <a:pt x="11447" y="20807"/>
                  </a:cubicBezTo>
                  <a:cubicBezTo>
                    <a:pt x="11454" y="21060"/>
                    <a:pt x="11442" y="21335"/>
                    <a:pt x="11436" y="21600"/>
                  </a:cubicBezTo>
                  <a:cubicBezTo>
                    <a:pt x="13398" y="21244"/>
                    <a:pt x="15284" y="20239"/>
                    <a:pt x="16796" y="18566"/>
                  </a:cubicBezTo>
                  <a:cubicBezTo>
                    <a:pt x="20638" y="14319"/>
                    <a:pt x="20638" y="7433"/>
                    <a:pt x="16796" y="3185"/>
                  </a:cubicBezTo>
                  <a:cubicBezTo>
                    <a:pt x="14875" y="1061"/>
                    <a:pt x="12356" y="0"/>
                    <a:pt x="9838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40" name="îšḷíḑè">
              <a:extLst>
                <a:ext uri="{FF2B5EF4-FFF2-40B4-BE49-F238E27FC236}">
                  <a16:creationId xmlns="" xmlns:a16="http://schemas.microsoft.com/office/drawing/2014/main" id="{54309495-72FD-4500-BD90-BAF66CF27B93}"/>
                </a:ext>
              </a:extLst>
            </p:cNvPr>
            <p:cNvSpPr/>
            <p:nvPr/>
          </p:nvSpPr>
          <p:spPr bwMode="auto">
            <a:xfrm>
              <a:off x="5394153" y="2942682"/>
              <a:ext cx="1403697" cy="1391734"/>
            </a:xfrm>
            <a:custGeom>
              <a:avLst/>
              <a:gdLst>
                <a:gd name="T0" fmla="*/ 1396929 w 19679"/>
                <a:gd name="T1" fmla="*/ 1385094 h 21600"/>
                <a:gd name="T2" fmla="*/ 1396929 w 19679"/>
                <a:gd name="T3" fmla="*/ 1385094 h 21600"/>
                <a:gd name="T4" fmla="*/ 1396929 w 19679"/>
                <a:gd name="T5" fmla="*/ 1385094 h 21600"/>
                <a:gd name="T6" fmla="*/ 1396929 w 19679"/>
                <a:gd name="T7" fmla="*/ 1385094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40" y="0"/>
                  </a:moveTo>
                  <a:cubicBezTo>
                    <a:pt x="7322" y="0"/>
                    <a:pt x="4802" y="1063"/>
                    <a:pt x="2881" y="3190"/>
                  </a:cubicBezTo>
                  <a:cubicBezTo>
                    <a:pt x="-961" y="7445"/>
                    <a:pt x="-961" y="14344"/>
                    <a:pt x="2881" y="18598"/>
                  </a:cubicBezTo>
                  <a:cubicBezTo>
                    <a:pt x="4337" y="20210"/>
                    <a:pt x="6134" y="21209"/>
                    <a:pt x="8016" y="21600"/>
                  </a:cubicBezTo>
                  <a:cubicBezTo>
                    <a:pt x="8154" y="20857"/>
                    <a:pt x="8137" y="20064"/>
                    <a:pt x="8049" y="19309"/>
                  </a:cubicBezTo>
                  <a:cubicBezTo>
                    <a:pt x="7981" y="18720"/>
                    <a:pt x="7552" y="18189"/>
                    <a:pt x="7389" y="17614"/>
                  </a:cubicBezTo>
                  <a:cubicBezTo>
                    <a:pt x="7066" y="16467"/>
                    <a:pt x="6898" y="15510"/>
                    <a:pt x="6898" y="14297"/>
                  </a:cubicBezTo>
                  <a:cubicBezTo>
                    <a:pt x="6898" y="13719"/>
                    <a:pt x="6390" y="12905"/>
                    <a:pt x="7171" y="12234"/>
                  </a:cubicBezTo>
                  <a:cubicBezTo>
                    <a:pt x="7405" y="12033"/>
                    <a:pt x="7717" y="12156"/>
                    <a:pt x="7748" y="11802"/>
                  </a:cubicBezTo>
                  <a:cubicBezTo>
                    <a:pt x="7766" y="11598"/>
                    <a:pt x="7754" y="11382"/>
                    <a:pt x="7709" y="11184"/>
                  </a:cubicBezTo>
                  <a:cubicBezTo>
                    <a:pt x="7551" y="10484"/>
                    <a:pt x="7369" y="9823"/>
                    <a:pt x="7288" y="9106"/>
                  </a:cubicBezTo>
                  <a:cubicBezTo>
                    <a:pt x="7219" y="8496"/>
                    <a:pt x="7152" y="7823"/>
                    <a:pt x="7018" y="7227"/>
                  </a:cubicBezTo>
                  <a:cubicBezTo>
                    <a:pt x="6929" y="6833"/>
                    <a:pt x="6938" y="5868"/>
                    <a:pt x="7574" y="6099"/>
                  </a:cubicBezTo>
                  <a:cubicBezTo>
                    <a:pt x="8112" y="6295"/>
                    <a:pt x="8202" y="7091"/>
                    <a:pt x="8237" y="7613"/>
                  </a:cubicBezTo>
                  <a:cubicBezTo>
                    <a:pt x="8321" y="8873"/>
                    <a:pt x="8637" y="10157"/>
                    <a:pt x="9011" y="11356"/>
                  </a:cubicBezTo>
                  <a:cubicBezTo>
                    <a:pt x="9365" y="11088"/>
                    <a:pt x="9136" y="10567"/>
                    <a:pt x="9154" y="10200"/>
                  </a:cubicBezTo>
                  <a:cubicBezTo>
                    <a:pt x="9177" y="9704"/>
                    <a:pt x="9200" y="9216"/>
                    <a:pt x="9232" y="8724"/>
                  </a:cubicBezTo>
                  <a:cubicBezTo>
                    <a:pt x="9272" y="8096"/>
                    <a:pt x="9103" y="7497"/>
                    <a:pt x="9193" y="6859"/>
                  </a:cubicBezTo>
                  <a:cubicBezTo>
                    <a:pt x="9254" y="6428"/>
                    <a:pt x="9119" y="5797"/>
                    <a:pt x="9432" y="5449"/>
                  </a:cubicBezTo>
                  <a:cubicBezTo>
                    <a:pt x="9728" y="5121"/>
                    <a:pt x="10265" y="5332"/>
                    <a:pt x="10372" y="5757"/>
                  </a:cubicBezTo>
                  <a:cubicBezTo>
                    <a:pt x="10522" y="6349"/>
                    <a:pt x="10388" y="7074"/>
                    <a:pt x="10370" y="7676"/>
                  </a:cubicBezTo>
                  <a:cubicBezTo>
                    <a:pt x="10349" y="8368"/>
                    <a:pt x="10560" y="9005"/>
                    <a:pt x="10560" y="9696"/>
                  </a:cubicBezTo>
                  <a:cubicBezTo>
                    <a:pt x="10560" y="10149"/>
                    <a:pt x="10351" y="10721"/>
                    <a:pt x="10609" y="11135"/>
                  </a:cubicBezTo>
                  <a:cubicBezTo>
                    <a:pt x="11006" y="10952"/>
                    <a:pt x="10975" y="10063"/>
                    <a:pt x="11079" y="9653"/>
                  </a:cubicBezTo>
                  <a:cubicBezTo>
                    <a:pt x="11169" y="9299"/>
                    <a:pt x="11287" y="9000"/>
                    <a:pt x="11337" y="8629"/>
                  </a:cubicBezTo>
                  <a:cubicBezTo>
                    <a:pt x="11370" y="8376"/>
                    <a:pt x="11464" y="8074"/>
                    <a:pt x="11464" y="7791"/>
                  </a:cubicBezTo>
                  <a:cubicBezTo>
                    <a:pt x="11464" y="7264"/>
                    <a:pt x="11488" y="6489"/>
                    <a:pt x="11843" y="6071"/>
                  </a:cubicBezTo>
                  <a:cubicBezTo>
                    <a:pt x="12136" y="5726"/>
                    <a:pt x="12824" y="5844"/>
                    <a:pt x="12916" y="6347"/>
                  </a:cubicBezTo>
                  <a:cubicBezTo>
                    <a:pt x="13046" y="7049"/>
                    <a:pt x="12637" y="7834"/>
                    <a:pt x="12597" y="8539"/>
                  </a:cubicBezTo>
                  <a:cubicBezTo>
                    <a:pt x="12556" y="9246"/>
                    <a:pt x="12525" y="9868"/>
                    <a:pt x="12308" y="10551"/>
                  </a:cubicBezTo>
                  <a:cubicBezTo>
                    <a:pt x="11919" y="11778"/>
                    <a:pt x="12431" y="13033"/>
                    <a:pt x="12225" y="14280"/>
                  </a:cubicBezTo>
                  <a:cubicBezTo>
                    <a:pt x="12091" y="15095"/>
                    <a:pt x="12382" y="15825"/>
                    <a:pt x="12256" y="16699"/>
                  </a:cubicBezTo>
                  <a:cubicBezTo>
                    <a:pt x="12204" y="17063"/>
                    <a:pt x="12041" y="17402"/>
                    <a:pt x="11916" y="17744"/>
                  </a:cubicBezTo>
                  <a:cubicBezTo>
                    <a:pt x="11833" y="17969"/>
                    <a:pt x="11607" y="18118"/>
                    <a:pt x="11607" y="18363"/>
                  </a:cubicBezTo>
                  <a:cubicBezTo>
                    <a:pt x="11607" y="19161"/>
                    <a:pt x="11789" y="19938"/>
                    <a:pt x="11781" y="20728"/>
                  </a:cubicBezTo>
                  <a:cubicBezTo>
                    <a:pt x="11778" y="21016"/>
                    <a:pt x="11753" y="21300"/>
                    <a:pt x="11734" y="21585"/>
                  </a:cubicBezTo>
                  <a:cubicBezTo>
                    <a:pt x="13589" y="21184"/>
                    <a:pt x="15359" y="20189"/>
                    <a:pt x="16796" y="18598"/>
                  </a:cubicBezTo>
                  <a:cubicBezTo>
                    <a:pt x="20638" y="14344"/>
                    <a:pt x="20638" y="7445"/>
                    <a:pt x="16796" y="3190"/>
                  </a:cubicBezTo>
                  <a:cubicBezTo>
                    <a:pt x="14875" y="1063"/>
                    <a:pt x="12358" y="0"/>
                    <a:pt x="9840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41" name="ïṣlîḑé">
              <a:extLst>
                <a:ext uri="{FF2B5EF4-FFF2-40B4-BE49-F238E27FC236}">
                  <a16:creationId xmlns="" xmlns:a16="http://schemas.microsoft.com/office/drawing/2014/main" id="{CEAEE584-20D9-452D-B360-3C910209F978}"/>
                </a:ext>
              </a:extLst>
            </p:cNvPr>
            <p:cNvSpPr/>
            <p:nvPr/>
          </p:nvSpPr>
          <p:spPr bwMode="auto">
            <a:xfrm>
              <a:off x="9636789" y="2939891"/>
              <a:ext cx="1403697" cy="1397317"/>
            </a:xfrm>
            <a:custGeom>
              <a:avLst/>
              <a:gdLst>
                <a:gd name="T0" fmla="*/ 1396929 w 19679"/>
                <a:gd name="T1" fmla="*/ 1390650 h 21600"/>
                <a:gd name="T2" fmla="*/ 1396929 w 19679"/>
                <a:gd name="T3" fmla="*/ 1390650 h 21600"/>
                <a:gd name="T4" fmla="*/ 1396929 w 19679"/>
                <a:gd name="T5" fmla="*/ 1390650 h 21600"/>
                <a:gd name="T6" fmla="*/ 1396929 w 19679"/>
                <a:gd name="T7" fmla="*/ 139065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39" y="0"/>
                  </a:moveTo>
                  <a:cubicBezTo>
                    <a:pt x="7321" y="0"/>
                    <a:pt x="4802" y="1058"/>
                    <a:pt x="2881" y="3176"/>
                  </a:cubicBezTo>
                  <a:cubicBezTo>
                    <a:pt x="-961" y="7412"/>
                    <a:pt x="-961" y="14279"/>
                    <a:pt x="2881" y="18515"/>
                  </a:cubicBezTo>
                  <a:cubicBezTo>
                    <a:pt x="4148" y="19912"/>
                    <a:pt x="5679" y="20838"/>
                    <a:pt x="7295" y="21313"/>
                  </a:cubicBezTo>
                  <a:cubicBezTo>
                    <a:pt x="7306" y="21185"/>
                    <a:pt x="7325" y="21050"/>
                    <a:pt x="7334" y="20924"/>
                  </a:cubicBezTo>
                  <a:cubicBezTo>
                    <a:pt x="7433" y="19560"/>
                    <a:pt x="6825" y="18431"/>
                    <a:pt x="6445" y="17197"/>
                  </a:cubicBezTo>
                  <a:cubicBezTo>
                    <a:pt x="5874" y="15777"/>
                    <a:pt x="5675" y="14138"/>
                    <a:pt x="5687" y="12597"/>
                  </a:cubicBezTo>
                  <a:cubicBezTo>
                    <a:pt x="5692" y="11883"/>
                    <a:pt x="5275" y="11146"/>
                    <a:pt x="5102" y="10474"/>
                  </a:cubicBezTo>
                  <a:cubicBezTo>
                    <a:pt x="4891" y="10084"/>
                    <a:pt x="4845" y="9244"/>
                    <a:pt x="4785" y="8802"/>
                  </a:cubicBezTo>
                  <a:cubicBezTo>
                    <a:pt x="4670" y="7958"/>
                    <a:pt x="5327" y="7746"/>
                    <a:pt x="5684" y="8426"/>
                  </a:cubicBezTo>
                  <a:cubicBezTo>
                    <a:pt x="6037" y="9100"/>
                    <a:pt x="6096" y="9902"/>
                    <a:pt x="6409" y="10595"/>
                  </a:cubicBezTo>
                  <a:cubicBezTo>
                    <a:pt x="6559" y="10926"/>
                    <a:pt x="6656" y="11804"/>
                    <a:pt x="7058" y="11709"/>
                  </a:cubicBezTo>
                  <a:cubicBezTo>
                    <a:pt x="7366" y="11676"/>
                    <a:pt x="7023" y="10959"/>
                    <a:pt x="7014" y="10764"/>
                  </a:cubicBezTo>
                  <a:cubicBezTo>
                    <a:pt x="6994" y="10326"/>
                    <a:pt x="6870" y="9942"/>
                    <a:pt x="6890" y="9489"/>
                  </a:cubicBezTo>
                  <a:cubicBezTo>
                    <a:pt x="6902" y="9215"/>
                    <a:pt x="6900" y="8945"/>
                    <a:pt x="6864" y="8673"/>
                  </a:cubicBezTo>
                  <a:cubicBezTo>
                    <a:pt x="6676" y="8156"/>
                    <a:pt x="6772" y="7446"/>
                    <a:pt x="6700" y="6897"/>
                  </a:cubicBezTo>
                  <a:cubicBezTo>
                    <a:pt x="6653" y="6538"/>
                    <a:pt x="6630" y="6138"/>
                    <a:pt x="6757" y="5794"/>
                  </a:cubicBezTo>
                  <a:cubicBezTo>
                    <a:pt x="6870" y="5490"/>
                    <a:pt x="7223" y="5183"/>
                    <a:pt x="7539" y="5321"/>
                  </a:cubicBezTo>
                  <a:cubicBezTo>
                    <a:pt x="8013" y="5529"/>
                    <a:pt x="7872" y="6038"/>
                    <a:pt x="7885" y="6470"/>
                  </a:cubicBezTo>
                  <a:cubicBezTo>
                    <a:pt x="7898" y="6905"/>
                    <a:pt x="7949" y="7242"/>
                    <a:pt x="8022" y="7662"/>
                  </a:cubicBezTo>
                  <a:cubicBezTo>
                    <a:pt x="8083" y="8010"/>
                    <a:pt x="8257" y="8637"/>
                    <a:pt x="8194" y="8988"/>
                  </a:cubicBezTo>
                  <a:cubicBezTo>
                    <a:pt x="8243" y="9288"/>
                    <a:pt x="8365" y="11410"/>
                    <a:pt x="8773" y="10830"/>
                  </a:cubicBezTo>
                  <a:cubicBezTo>
                    <a:pt x="8897" y="10144"/>
                    <a:pt x="8726" y="8719"/>
                    <a:pt x="8695" y="7590"/>
                  </a:cubicBezTo>
                  <a:cubicBezTo>
                    <a:pt x="8671" y="6723"/>
                    <a:pt x="8388" y="5506"/>
                    <a:pt x="8914" y="4771"/>
                  </a:cubicBezTo>
                  <a:cubicBezTo>
                    <a:pt x="9231" y="4327"/>
                    <a:pt x="9761" y="4710"/>
                    <a:pt x="9880" y="5127"/>
                  </a:cubicBezTo>
                  <a:cubicBezTo>
                    <a:pt x="9987" y="5503"/>
                    <a:pt x="9933" y="5938"/>
                    <a:pt x="9927" y="6327"/>
                  </a:cubicBezTo>
                  <a:cubicBezTo>
                    <a:pt x="9911" y="7281"/>
                    <a:pt x="10254" y="8239"/>
                    <a:pt x="10117" y="9188"/>
                  </a:cubicBezTo>
                  <a:cubicBezTo>
                    <a:pt x="10072" y="9496"/>
                    <a:pt x="10223" y="11643"/>
                    <a:pt x="10821" y="10735"/>
                  </a:cubicBezTo>
                  <a:cubicBezTo>
                    <a:pt x="11048" y="10390"/>
                    <a:pt x="11044" y="9818"/>
                    <a:pt x="11177" y="9417"/>
                  </a:cubicBezTo>
                  <a:cubicBezTo>
                    <a:pt x="11348" y="8899"/>
                    <a:pt x="11477" y="8376"/>
                    <a:pt x="11686" y="7874"/>
                  </a:cubicBezTo>
                  <a:cubicBezTo>
                    <a:pt x="11930" y="7285"/>
                    <a:pt x="12234" y="5353"/>
                    <a:pt x="13177" y="5757"/>
                  </a:cubicBezTo>
                  <a:cubicBezTo>
                    <a:pt x="13823" y="6033"/>
                    <a:pt x="13102" y="7797"/>
                    <a:pt x="13011" y="8292"/>
                  </a:cubicBezTo>
                  <a:cubicBezTo>
                    <a:pt x="12788" y="9497"/>
                    <a:pt x="12376" y="10680"/>
                    <a:pt x="12182" y="11884"/>
                  </a:cubicBezTo>
                  <a:cubicBezTo>
                    <a:pt x="12110" y="12329"/>
                    <a:pt x="12410" y="12760"/>
                    <a:pt x="12257" y="13210"/>
                  </a:cubicBezTo>
                  <a:cubicBezTo>
                    <a:pt x="12171" y="13463"/>
                    <a:pt x="12396" y="14159"/>
                    <a:pt x="12645" y="14273"/>
                  </a:cubicBezTo>
                  <a:cubicBezTo>
                    <a:pt x="13755" y="14781"/>
                    <a:pt x="14069" y="13871"/>
                    <a:pt x="14957" y="13382"/>
                  </a:cubicBezTo>
                  <a:cubicBezTo>
                    <a:pt x="15330" y="13176"/>
                    <a:pt x="16717" y="12212"/>
                    <a:pt x="16911" y="13173"/>
                  </a:cubicBezTo>
                  <a:cubicBezTo>
                    <a:pt x="17046" y="13840"/>
                    <a:pt x="16325" y="14235"/>
                    <a:pt x="15918" y="14562"/>
                  </a:cubicBezTo>
                  <a:cubicBezTo>
                    <a:pt x="15429" y="14955"/>
                    <a:pt x="15007" y="15315"/>
                    <a:pt x="14658" y="15854"/>
                  </a:cubicBezTo>
                  <a:cubicBezTo>
                    <a:pt x="13893" y="17034"/>
                    <a:pt x="12512" y="18156"/>
                    <a:pt x="11317" y="18987"/>
                  </a:cubicBezTo>
                  <a:cubicBezTo>
                    <a:pt x="10833" y="19324"/>
                    <a:pt x="11018" y="20913"/>
                    <a:pt x="11047" y="21599"/>
                  </a:cubicBezTo>
                  <a:cubicBezTo>
                    <a:pt x="13148" y="21314"/>
                    <a:pt x="15184" y="20293"/>
                    <a:pt x="16796" y="18515"/>
                  </a:cubicBezTo>
                  <a:cubicBezTo>
                    <a:pt x="20639" y="14279"/>
                    <a:pt x="20638" y="7412"/>
                    <a:pt x="16796" y="3176"/>
                  </a:cubicBezTo>
                  <a:cubicBezTo>
                    <a:pt x="14875" y="1058"/>
                    <a:pt x="12356" y="0"/>
                    <a:pt x="9839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cxnSp>
          <p:nvCxnSpPr>
            <p:cNvPr id="43" name="直接连接符 42">
              <a:extLst>
                <a:ext uri="{FF2B5EF4-FFF2-40B4-BE49-F238E27FC236}">
                  <a16:creationId xmlns="" xmlns:a16="http://schemas.microsoft.com/office/drawing/2014/main" id="{339DAF25-D6F9-4E66-AFF1-02C723F855AE}"/>
                </a:ext>
              </a:extLst>
            </p:cNvPr>
            <p:cNvCxnSpPr/>
            <p:nvPr/>
          </p:nvCxnSpPr>
          <p:spPr>
            <a:xfrm>
              <a:off x="2572023" y="3638549"/>
              <a:ext cx="684000" cy="0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>
              <a:extLst>
                <a:ext uri="{FF2B5EF4-FFF2-40B4-BE49-F238E27FC236}">
                  <a16:creationId xmlns="" xmlns:a16="http://schemas.microsoft.com/office/drawing/2014/main" id="{04A44F67-33F9-4F8F-A288-D30F8CE20010}"/>
                </a:ext>
              </a:extLst>
            </p:cNvPr>
            <p:cNvCxnSpPr/>
            <p:nvPr/>
          </p:nvCxnSpPr>
          <p:spPr>
            <a:xfrm>
              <a:off x="4693342" y="3638549"/>
              <a:ext cx="684000" cy="0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>
              <a:extLst>
                <a:ext uri="{FF2B5EF4-FFF2-40B4-BE49-F238E27FC236}">
                  <a16:creationId xmlns="" xmlns:a16="http://schemas.microsoft.com/office/drawing/2014/main" id="{1D577988-08EF-43FF-A888-C475B25AE402}"/>
                </a:ext>
              </a:extLst>
            </p:cNvPr>
            <p:cNvCxnSpPr/>
            <p:nvPr/>
          </p:nvCxnSpPr>
          <p:spPr>
            <a:xfrm>
              <a:off x="6814661" y="3638549"/>
              <a:ext cx="684000" cy="0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>
              <a:extLst>
                <a:ext uri="{FF2B5EF4-FFF2-40B4-BE49-F238E27FC236}">
                  <a16:creationId xmlns="" xmlns:a16="http://schemas.microsoft.com/office/drawing/2014/main" id="{4A3E0D80-C3B5-4F67-9889-B960A1C411E3}"/>
                </a:ext>
              </a:extLst>
            </p:cNvPr>
            <p:cNvCxnSpPr/>
            <p:nvPr/>
          </p:nvCxnSpPr>
          <p:spPr>
            <a:xfrm>
              <a:off x="8935980" y="3638549"/>
              <a:ext cx="684000" cy="0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8">
            <a:extLst>
              <a:ext uri="{FF2B5EF4-FFF2-40B4-BE49-F238E27FC236}">
                <a16:creationId xmlns="" xmlns:a16="http://schemas.microsoft.com/office/drawing/2014/main" id="{81F9868F-B22D-4968-8E7B-F6FB75B100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1242" y="392873"/>
            <a:ext cx="934115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zh-CN" sz="2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How </a:t>
            </a:r>
            <a:r>
              <a:rPr lang="en-US" altLang="zh-CN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can you</a:t>
            </a:r>
            <a:r>
              <a:rPr lang="en-US" altLang="zh-CN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become a dedicated person?</a:t>
            </a:r>
          </a:p>
        </p:txBody>
      </p:sp>
    </p:spTree>
    <p:extLst>
      <p:ext uri="{BB962C8B-B14F-4D97-AF65-F5344CB8AC3E}">
        <p14:creationId xmlns:p14="http://schemas.microsoft.com/office/powerpoint/2010/main" val="2921095101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>
            <a:extLst>
              <a:ext uri="{FF2B5EF4-FFF2-40B4-BE49-F238E27FC236}">
                <a16:creationId xmlns="" xmlns:a16="http://schemas.microsoft.com/office/drawing/2014/main" id="{8CB171E9-A6BA-436D-B18F-F946CEA1968B}"/>
              </a:ext>
            </a:extLst>
          </p:cNvPr>
          <p:cNvSpPr/>
          <p:nvPr/>
        </p:nvSpPr>
        <p:spPr>
          <a:xfrm>
            <a:off x="0" y="1054100"/>
            <a:ext cx="12192000" cy="56886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2" name="243654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<a:extLst>
              <a:ext uri="{FF2B5EF4-FFF2-40B4-BE49-F238E27FC236}">
                <a16:creationId xmlns="" xmlns:a16="http://schemas.microsoft.com/office/drawing/2014/main" id="{E7C4BD2C-B265-4F13-9A7E-FB52BA1FA3BD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151515" y="2286540"/>
            <a:ext cx="9888971" cy="3252034"/>
            <a:chOff x="1151515" y="2286540"/>
            <a:chExt cx="9888971" cy="3252034"/>
          </a:xfrm>
        </p:grpSpPr>
        <p:grpSp>
          <p:nvGrpSpPr>
            <p:cNvPr id="36" name="íṩľíďè">
              <a:extLst>
                <a:ext uri="{FF2B5EF4-FFF2-40B4-BE49-F238E27FC236}">
                  <a16:creationId xmlns="" xmlns:a16="http://schemas.microsoft.com/office/drawing/2014/main" id="{BBF516DB-C40A-4722-8586-EE7A281A5C83}"/>
                </a:ext>
              </a:extLst>
            </p:cNvPr>
            <p:cNvGrpSpPr/>
            <p:nvPr/>
          </p:nvGrpSpPr>
          <p:grpSpPr>
            <a:xfrm>
              <a:off x="4915736" y="2286540"/>
              <a:ext cx="2360526" cy="3252034"/>
              <a:chOff x="673100" y="2625804"/>
              <a:chExt cx="2360526" cy="3252034"/>
            </a:xfrm>
          </p:grpSpPr>
          <p:sp>
            <p:nvSpPr>
              <p:cNvPr id="49" name="íslíďê">
                <a:extLst>
                  <a:ext uri="{FF2B5EF4-FFF2-40B4-BE49-F238E27FC236}">
                    <a16:creationId xmlns="" xmlns:a16="http://schemas.microsoft.com/office/drawing/2014/main" id="{B52E1949-3598-4C07-8D8E-7EE366EBE0C8}"/>
                  </a:ext>
                </a:extLst>
              </p:cNvPr>
              <p:cNvSpPr/>
              <p:nvPr/>
            </p:nvSpPr>
            <p:spPr bwMode="auto">
              <a:xfrm>
                <a:off x="673100" y="4908317"/>
                <a:ext cx="2360526" cy="9695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40" tIns="45720" rIns="91440" bIns="45720" anchor="t" anchorCtr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lnSpc>
                    <a:spcPct val="150000"/>
                  </a:lnSpc>
                </a:pPr>
                <a:r>
                  <a:rPr lang="en-US" altLang="zh-CN" dirty="0">
                    <a:latin typeface="Times New Roman" charset="0"/>
                    <a:ea typeface="Times New Roman" charset="0"/>
                    <a:cs typeface="Times New Roman" charset="0"/>
                  </a:rPr>
                  <a:t>Focus on your work</a:t>
                </a:r>
                <a:endParaRPr lang="zh-CN" altLang="en-US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  <p:sp>
            <p:nvSpPr>
              <p:cNvPr id="50" name="iṩ1idè">
                <a:extLst>
                  <a:ext uri="{FF2B5EF4-FFF2-40B4-BE49-F238E27FC236}">
                    <a16:creationId xmlns="" xmlns:a16="http://schemas.microsoft.com/office/drawing/2014/main" id="{6FE9CDA9-972D-4A3D-8A8F-F26C329BCE85}"/>
                  </a:ext>
                </a:extLst>
              </p:cNvPr>
              <p:cNvSpPr txBox="1"/>
              <p:nvPr/>
            </p:nvSpPr>
            <p:spPr bwMode="auto">
              <a:xfrm>
                <a:off x="673100" y="2625804"/>
                <a:ext cx="2360526" cy="424606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40" tIns="45720" rIns="91440" bIns="4572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en-US" altLang="zh-CN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Concentration</a:t>
                </a:r>
              </a:p>
            </p:txBody>
          </p:sp>
        </p:grpSp>
        <p:sp>
          <p:nvSpPr>
            <p:cNvPr id="37" name="îŝḷïḍé">
              <a:extLst>
                <a:ext uri="{FF2B5EF4-FFF2-40B4-BE49-F238E27FC236}">
                  <a16:creationId xmlns="" xmlns:a16="http://schemas.microsoft.com/office/drawing/2014/main" id="{0946399B-6D7D-426C-A7C7-5002EEE505F4}"/>
                </a:ext>
              </a:extLst>
            </p:cNvPr>
            <p:cNvSpPr/>
            <p:nvPr/>
          </p:nvSpPr>
          <p:spPr bwMode="auto">
            <a:xfrm>
              <a:off x="3272834" y="2941486"/>
              <a:ext cx="1403697" cy="1394127"/>
            </a:xfrm>
            <a:custGeom>
              <a:avLst/>
              <a:gdLst>
                <a:gd name="T0" fmla="*/ 1396929 w 19679"/>
                <a:gd name="T1" fmla="*/ 1387475 h 21600"/>
                <a:gd name="T2" fmla="*/ 1396929 w 19679"/>
                <a:gd name="T3" fmla="*/ 1387475 h 21600"/>
                <a:gd name="T4" fmla="*/ 1396929 w 19679"/>
                <a:gd name="T5" fmla="*/ 1387475 h 21600"/>
                <a:gd name="T6" fmla="*/ 1396929 w 19679"/>
                <a:gd name="T7" fmla="*/ 1387475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40" y="0"/>
                  </a:moveTo>
                  <a:cubicBezTo>
                    <a:pt x="7322" y="0"/>
                    <a:pt x="4802" y="1061"/>
                    <a:pt x="2881" y="3185"/>
                  </a:cubicBezTo>
                  <a:cubicBezTo>
                    <a:pt x="-961" y="7432"/>
                    <a:pt x="-961" y="14317"/>
                    <a:pt x="2881" y="18564"/>
                  </a:cubicBezTo>
                  <a:cubicBezTo>
                    <a:pt x="4403" y="20245"/>
                    <a:pt x="6299" y="21250"/>
                    <a:pt x="8273" y="21599"/>
                  </a:cubicBezTo>
                  <a:cubicBezTo>
                    <a:pt x="8280" y="21196"/>
                    <a:pt x="8288" y="20786"/>
                    <a:pt x="8291" y="20399"/>
                  </a:cubicBezTo>
                  <a:cubicBezTo>
                    <a:pt x="8298" y="19449"/>
                    <a:pt x="7895" y="18952"/>
                    <a:pt x="7454" y="18205"/>
                  </a:cubicBezTo>
                  <a:cubicBezTo>
                    <a:pt x="7100" y="17604"/>
                    <a:pt x="7030" y="16970"/>
                    <a:pt x="6909" y="16284"/>
                  </a:cubicBezTo>
                  <a:cubicBezTo>
                    <a:pt x="6776" y="15533"/>
                    <a:pt x="6599" y="14888"/>
                    <a:pt x="6753" y="14112"/>
                  </a:cubicBezTo>
                  <a:cubicBezTo>
                    <a:pt x="6887" y="13434"/>
                    <a:pt x="7281" y="13322"/>
                    <a:pt x="7787" y="13110"/>
                  </a:cubicBezTo>
                  <a:cubicBezTo>
                    <a:pt x="7554" y="12673"/>
                    <a:pt x="7406" y="12140"/>
                    <a:pt x="7790" y="11734"/>
                  </a:cubicBezTo>
                  <a:cubicBezTo>
                    <a:pt x="8060" y="11449"/>
                    <a:pt x="8680" y="11481"/>
                    <a:pt x="8951" y="11734"/>
                  </a:cubicBezTo>
                  <a:cubicBezTo>
                    <a:pt x="8952" y="10799"/>
                    <a:pt x="8650" y="9866"/>
                    <a:pt x="8398" y="8977"/>
                  </a:cubicBezTo>
                  <a:cubicBezTo>
                    <a:pt x="8241" y="8425"/>
                    <a:pt x="8213" y="7832"/>
                    <a:pt x="8068" y="7277"/>
                  </a:cubicBezTo>
                  <a:cubicBezTo>
                    <a:pt x="7963" y="6878"/>
                    <a:pt x="7786" y="6442"/>
                    <a:pt x="7764" y="6025"/>
                  </a:cubicBezTo>
                  <a:cubicBezTo>
                    <a:pt x="7707" y="4971"/>
                    <a:pt x="8821" y="5095"/>
                    <a:pt x="9034" y="6016"/>
                  </a:cubicBezTo>
                  <a:cubicBezTo>
                    <a:pt x="9248" y="6940"/>
                    <a:pt x="9675" y="8095"/>
                    <a:pt x="9790" y="9038"/>
                  </a:cubicBezTo>
                  <a:cubicBezTo>
                    <a:pt x="9832" y="9377"/>
                    <a:pt x="10225" y="11269"/>
                    <a:pt x="10518" y="11269"/>
                  </a:cubicBezTo>
                  <a:cubicBezTo>
                    <a:pt x="11000" y="11269"/>
                    <a:pt x="11177" y="9653"/>
                    <a:pt x="11285" y="9325"/>
                  </a:cubicBezTo>
                  <a:cubicBezTo>
                    <a:pt x="11460" y="8791"/>
                    <a:pt x="11555" y="8186"/>
                    <a:pt x="11596" y="7616"/>
                  </a:cubicBezTo>
                  <a:cubicBezTo>
                    <a:pt x="11626" y="7204"/>
                    <a:pt x="11663" y="6834"/>
                    <a:pt x="11804" y="6450"/>
                  </a:cubicBezTo>
                  <a:cubicBezTo>
                    <a:pt x="12132" y="5554"/>
                    <a:pt x="12881" y="5794"/>
                    <a:pt x="12976" y="6728"/>
                  </a:cubicBezTo>
                  <a:cubicBezTo>
                    <a:pt x="13032" y="7273"/>
                    <a:pt x="12812" y="7796"/>
                    <a:pt x="12776" y="8337"/>
                  </a:cubicBezTo>
                  <a:cubicBezTo>
                    <a:pt x="12740" y="8882"/>
                    <a:pt x="12629" y="9500"/>
                    <a:pt x="12459" y="10026"/>
                  </a:cubicBezTo>
                  <a:cubicBezTo>
                    <a:pt x="12320" y="10457"/>
                    <a:pt x="12422" y="10912"/>
                    <a:pt x="12334" y="11364"/>
                  </a:cubicBezTo>
                  <a:cubicBezTo>
                    <a:pt x="12243" y="11837"/>
                    <a:pt x="12155" y="12146"/>
                    <a:pt x="12267" y="12628"/>
                  </a:cubicBezTo>
                  <a:cubicBezTo>
                    <a:pt x="12513" y="13688"/>
                    <a:pt x="12427" y="14900"/>
                    <a:pt x="12454" y="15850"/>
                  </a:cubicBezTo>
                  <a:cubicBezTo>
                    <a:pt x="12478" y="16701"/>
                    <a:pt x="12402" y="17232"/>
                    <a:pt x="12215" y="18058"/>
                  </a:cubicBezTo>
                  <a:cubicBezTo>
                    <a:pt x="11974" y="19124"/>
                    <a:pt x="12145" y="20145"/>
                    <a:pt x="12111" y="21258"/>
                  </a:cubicBezTo>
                  <a:cubicBezTo>
                    <a:pt x="12109" y="21322"/>
                    <a:pt x="12110" y="21381"/>
                    <a:pt x="12108" y="21444"/>
                  </a:cubicBezTo>
                  <a:cubicBezTo>
                    <a:pt x="13826" y="20996"/>
                    <a:pt x="15456" y="20044"/>
                    <a:pt x="16796" y="18564"/>
                  </a:cubicBezTo>
                  <a:cubicBezTo>
                    <a:pt x="20638" y="14317"/>
                    <a:pt x="20639" y="7432"/>
                    <a:pt x="16796" y="3185"/>
                  </a:cubicBezTo>
                  <a:cubicBezTo>
                    <a:pt x="14875" y="1061"/>
                    <a:pt x="12358" y="0"/>
                    <a:pt x="9840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38" name="ïşḻidé">
              <a:extLst>
                <a:ext uri="{FF2B5EF4-FFF2-40B4-BE49-F238E27FC236}">
                  <a16:creationId xmlns="" xmlns:a16="http://schemas.microsoft.com/office/drawing/2014/main" id="{22C52B5E-7D8F-4F7D-B6D6-9EC8D2A015E3}"/>
                </a:ext>
              </a:extLst>
            </p:cNvPr>
            <p:cNvSpPr/>
            <p:nvPr/>
          </p:nvSpPr>
          <p:spPr bwMode="auto">
            <a:xfrm>
              <a:off x="7515472" y="2941885"/>
              <a:ext cx="1403697" cy="1393329"/>
            </a:xfrm>
            <a:custGeom>
              <a:avLst/>
              <a:gdLst>
                <a:gd name="T0" fmla="*/ 1396929 w 19679"/>
                <a:gd name="T1" fmla="*/ 1386681 h 21600"/>
                <a:gd name="T2" fmla="*/ 1396929 w 19679"/>
                <a:gd name="T3" fmla="*/ 1386681 h 21600"/>
                <a:gd name="T4" fmla="*/ 1396929 w 19679"/>
                <a:gd name="T5" fmla="*/ 1386681 h 21600"/>
                <a:gd name="T6" fmla="*/ 1396929 w 19679"/>
                <a:gd name="T7" fmla="*/ 1386681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40" y="0"/>
                  </a:moveTo>
                  <a:cubicBezTo>
                    <a:pt x="7322" y="0"/>
                    <a:pt x="4802" y="1061"/>
                    <a:pt x="2881" y="3186"/>
                  </a:cubicBezTo>
                  <a:cubicBezTo>
                    <a:pt x="-961" y="7434"/>
                    <a:pt x="-961" y="14323"/>
                    <a:pt x="2881" y="18571"/>
                  </a:cubicBezTo>
                  <a:cubicBezTo>
                    <a:pt x="4240" y="20074"/>
                    <a:pt x="5899" y="21033"/>
                    <a:pt x="7644" y="21473"/>
                  </a:cubicBezTo>
                  <a:cubicBezTo>
                    <a:pt x="7648" y="21252"/>
                    <a:pt x="7643" y="21031"/>
                    <a:pt x="7605" y="20818"/>
                  </a:cubicBezTo>
                  <a:cubicBezTo>
                    <a:pt x="7431" y="19848"/>
                    <a:pt x="7313" y="18994"/>
                    <a:pt x="7026" y="18045"/>
                  </a:cubicBezTo>
                  <a:cubicBezTo>
                    <a:pt x="6736" y="17091"/>
                    <a:pt x="6626" y="16134"/>
                    <a:pt x="6475" y="15147"/>
                  </a:cubicBezTo>
                  <a:cubicBezTo>
                    <a:pt x="6317" y="14118"/>
                    <a:pt x="6608" y="13106"/>
                    <a:pt x="6306" y="12092"/>
                  </a:cubicBezTo>
                  <a:cubicBezTo>
                    <a:pt x="6068" y="11295"/>
                    <a:pt x="5814" y="10409"/>
                    <a:pt x="5698" y="9570"/>
                  </a:cubicBezTo>
                  <a:cubicBezTo>
                    <a:pt x="5650" y="9227"/>
                    <a:pt x="5530" y="8463"/>
                    <a:pt x="5937" y="8323"/>
                  </a:cubicBezTo>
                  <a:cubicBezTo>
                    <a:pt x="6319" y="8202"/>
                    <a:pt x="6444" y="8426"/>
                    <a:pt x="6597" y="8694"/>
                  </a:cubicBezTo>
                  <a:cubicBezTo>
                    <a:pt x="6826" y="9095"/>
                    <a:pt x="6874" y="9335"/>
                    <a:pt x="6896" y="9794"/>
                  </a:cubicBezTo>
                  <a:cubicBezTo>
                    <a:pt x="6922" y="10356"/>
                    <a:pt x="7199" y="10966"/>
                    <a:pt x="7353" y="11498"/>
                  </a:cubicBezTo>
                  <a:cubicBezTo>
                    <a:pt x="7384" y="11604"/>
                    <a:pt x="7694" y="12372"/>
                    <a:pt x="7829" y="11989"/>
                  </a:cubicBezTo>
                  <a:cubicBezTo>
                    <a:pt x="7961" y="11613"/>
                    <a:pt x="7889" y="11440"/>
                    <a:pt x="7826" y="11032"/>
                  </a:cubicBezTo>
                  <a:cubicBezTo>
                    <a:pt x="7748" y="10528"/>
                    <a:pt x="7879" y="9965"/>
                    <a:pt x="7771" y="9461"/>
                  </a:cubicBezTo>
                  <a:cubicBezTo>
                    <a:pt x="7657" y="8925"/>
                    <a:pt x="7685" y="8198"/>
                    <a:pt x="7717" y="7645"/>
                  </a:cubicBezTo>
                  <a:cubicBezTo>
                    <a:pt x="7743" y="7191"/>
                    <a:pt x="7556" y="5321"/>
                    <a:pt x="8665" y="5823"/>
                  </a:cubicBezTo>
                  <a:cubicBezTo>
                    <a:pt x="8943" y="5949"/>
                    <a:pt x="8934" y="8058"/>
                    <a:pt x="8925" y="8734"/>
                  </a:cubicBezTo>
                  <a:cubicBezTo>
                    <a:pt x="8915" y="9462"/>
                    <a:pt x="8950" y="11499"/>
                    <a:pt x="9333" y="11495"/>
                  </a:cubicBezTo>
                  <a:cubicBezTo>
                    <a:pt x="9470" y="11428"/>
                    <a:pt x="9451" y="10067"/>
                    <a:pt x="9505" y="9814"/>
                  </a:cubicBezTo>
                  <a:cubicBezTo>
                    <a:pt x="9643" y="9155"/>
                    <a:pt x="9656" y="8384"/>
                    <a:pt x="9723" y="7705"/>
                  </a:cubicBezTo>
                  <a:cubicBezTo>
                    <a:pt x="9784" y="7081"/>
                    <a:pt x="9730" y="5332"/>
                    <a:pt x="10476" y="5280"/>
                  </a:cubicBezTo>
                  <a:cubicBezTo>
                    <a:pt x="11885" y="5280"/>
                    <a:pt x="10909" y="7410"/>
                    <a:pt x="10983" y="8191"/>
                  </a:cubicBezTo>
                  <a:cubicBezTo>
                    <a:pt x="11053" y="8931"/>
                    <a:pt x="10797" y="9574"/>
                    <a:pt x="10786" y="10311"/>
                  </a:cubicBezTo>
                  <a:cubicBezTo>
                    <a:pt x="10781" y="10633"/>
                    <a:pt x="10668" y="11163"/>
                    <a:pt x="10773" y="11406"/>
                  </a:cubicBezTo>
                  <a:cubicBezTo>
                    <a:pt x="11150" y="12020"/>
                    <a:pt x="11510" y="10640"/>
                    <a:pt x="11591" y="10417"/>
                  </a:cubicBezTo>
                  <a:cubicBezTo>
                    <a:pt x="11820" y="9795"/>
                    <a:pt x="12032" y="9181"/>
                    <a:pt x="12308" y="8581"/>
                  </a:cubicBezTo>
                  <a:cubicBezTo>
                    <a:pt x="12584" y="7983"/>
                    <a:pt x="12566" y="7077"/>
                    <a:pt x="13077" y="6633"/>
                  </a:cubicBezTo>
                  <a:cubicBezTo>
                    <a:pt x="13359" y="6509"/>
                    <a:pt x="13569" y="6509"/>
                    <a:pt x="13860" y="6771"/>
                  </a:cubicBezTo>
                  <a:cubicBezTo>
                    <a:pt x="14268" y="7257"/>
                    <a:pt x="13853" y="8101"/>
                    <a:pt x="13706" y="8619"/>
                  </a:cubicBezTo>
                  <a:cubicBezTo>
                    <a:pt x="13529" y="9246"/>
                    <a:pt x="13374" y="9862"/>
                    <a:pt x="13181" y="10483"/>
                  </a:cubicBezTo>
                  <a:cubicBezTo>
                    <a:pt x="12911" y="11356"/>
                    <a:pt x="12661" y="12302"/>
                    <a:pt x="12316" y="13135"/>
                  </a:cubicBezTo>
                  <a:cubicBezTo>
                    <a:pt x="12284" y="13214"/>
                    <a:pt x="12205" y="14203"/>
                    <a:pt x="12197" y="14463"/>
                  </a:cubicBezTo>
                  <a:cubicBezTo>
                    <a:pt x="12183" y="14897"/>
                    <a:pt x="12230" y="15346"/>
                    <a:pt x="12116" y="15770"/>
                  </a:cubicBezTo>
                  <a:cubicBezTo>
                    <a:pt x="12055" y="15997"/>
                    <a:pt x="12220" y="16247"/>
                    <a:pt x="12230" y="16505"/>
                  </a:cubicBezTo>
                  <a:cubicBezTo>
                    <a:pt x="12258" y="17188"/>
                    <a:pt x="11798" y="17805"/>
                    <a:pt x="11487" y="18359"/>
                  </a:cubicBezTo>
                  <a:cubicBezTo>
                    <a:pt x="11343" y="19093"/>
                    <a:pt x="11444" y="20004"/>
                    <a:pt x="11448" y="20755"/>
                  </a:cubicBezTo>
                  <a:cubicBezTo>
                    <a:pt x="11450" y="21036"/>
                    <a:pt x="11459" y="21317"/>
                    <a:pt x="11466" y="21599"/>
                  </a:cubicBezTo>
                  <a:cubicBezTo>
                    <a:pt x="13418" y="21239"/>
                    <a:pt x="15290" y="20236"/>
                    <a:pt x="16796" y="18571"/>
                  </a:cubicBezTo>
                  <a:cubicBezTo>
                    <a:pt x="20638" y="14323"/>
                    <a:pt x="20638" y="7434"/>
                    <a:pt x="16796" y="3186"/>
                  </a:cubicBezTo>
                  <a:cubicBezTo>
                    <a:pt x="14875" y="1061"/>
                    <a:pt x="12358" y="0"/>
                    <a:pt x="9840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39" name="ïṩļïḍé">
              <a:extLst>
                <a:ext uri="{FF2B5EF4-FFF2-40B4-BE49-F238E27FC236}">
                  <a16:creationId xmlns="" xmlns:a16="http://schemas.microsoft.com/office/drawing/2014/main" id="{B20771EB-140A-4329-A400-DE389D55DA08}"/>
                </a:ext>
              </a:extLst>
            </p:cNvPr>
            <p:cNvSpPr/>
            <p:nvPr/>
          </p:nvSpPr>
          <p:spPr bwMode="auto">
            <a:xfrm>
              <a:off x="1151515" y="2941486"/>
              <a:ext cx="1403697" cy="1394127"/>
            </a:xfrm>
            <a:custGeom>
              <a:avLst/>
              <a:gdLst>
                <a:gd name="T0" fmla="*/ 1396929 w 19679"/>
                <a:gd name="T1" fmla="*/ 1387475 h 21600"/>
                <a:gd name="T2" fmla="*/ 1396929 w 19679"/>
                <a:gd name="T3" fmla="*/ 1387475 h 21600"/>
                <a:gd name="T4" fmla="*/ 1396929 w 19679"/>
                <a:gd name="T5" fmla="*/ 1387475 h 21600"/>
                <a:gd name="T6" fmla="*/ 1396929 w 19679"/>
                <a:gd name="T7" fmla="*/ 1387475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38" y="0"/>
                  </a:moveTo>
                  <a:cubicBezTo>
                    <a:pt x="7321" y="0"/>
                    <a:pt x="4802" y="1061"/>
                    <a:pt x="2881" y="3185"/>
                  </a:cubicBezTo>
                  <a:cubicBezTo>
                    <a:pt x="-961" y="7433"/>
                    <a:pt x="-961" y="14319"/>
                    <a:pt x="2881" y="18566"/>
                  </a:cubicBezTo>
                  <a:cubicBezTo>
                    <a:pt x="4162" y="19983"/>
                    <a:pt x="5714" y="20915"/>
                    <a:pt x="7349" y="21387"/>
                  </a:cubicBezTo>
                  <a:cubicBezTo>
                    <a:pt x="7502" y="20105"/>
                    <a:pt x="7606" y="18839"/>
                    <a:pt x="7040" y="17627"/>
                  </a:cubicBezTo>
                  <a:cubicBezTo>
                    <a:pt x="6734" y="16971"/>
                    <a:pt x="6508" y="15994"/>
                    <a:pt x="6456" y="15252"/>
                  </a:cubicBezTo>
                  <a:cubicBezTo>
                    <a:pt x="6401" y="14476"/>
                    <a:pt x="6337" y="13689"/>
                    <a:pt x="6443" y="12919"/>
                  </a:cubicBezTo>
                  <a:cubicBezTo>
                    <a:pt x="6519" y="12364"/>
                    <a:pt x="6597" y="11933"/>
                    <a:pt x="7092" y="11661"/>
                  </a:cubicBezTo>
                  <a:cubicBezTo>
                    <a:pt x="7371" y="11509"/>
                    <a:pt x="7879" y="11601"/>
                    <a:pt x="7981" y="11271"/>
                  </a:cubicBezTo>
                  <a:cubicBezTo>
                    <a:pt x="8218" y="10496"/>
                    <a:pt x="8931" y="10470"/>
                    <a:pt x="9550" y="10696"/>
                  </a:cubicBezTo>
                  <a:cubicBezTo>
                    <a:pt x="9537" y="9892"/>
                    <a:pt x="10640" y="9462"/>
                    <a:pt x="11187" y="9814"/>
                  </a:cubicBezTo>
                  <a:cubicBezTo>
                    <a:pt x="11217" y="8792"/>
                    <a:pt x="11241" y="7794"/>
                    <a:pt x="11299" y="6770"/>
                  </a:cubicBezTo>
                  <a:cubicBezTo>
                    <a:pt x="11331" y="6199"/>
                    <a:pt x="11040" y="4873"/>
                    <a:pt x="11691" y="4630"/>
                  </a:cubicBezTo>
                  <a:cubicBezTo>
                    <a:pt x="12334" y="4389"/>
                    <a:pt x="12636" y="5057"/>
                    <a:pt x="12665" y="5661"/>
                  </a:cubicBezTo>
                  <a:cubicBezTo>
                    <a:pt x="12687" y="6109"/>
                    <a:pt x="12630" y="6559"/>
                    <a:pt x="12621" y="7008"/>
                  </a:cubicBezTo>
                  <a:cubicBezTo>
                    <a:pt x="12615" y="7348"/>
                    <a:pt x="12656" y="7708"/>
                    <a:pt x="12632" y="8051"/>
                  </a:cubicBezTo>
                  <a:cubicBezTo>
                    <a:pt x="12567" y="8966"/>
                    <a:pt x="12574" y="9833"/>
                    <a:pt x="12541" y="10751"/>
                  </a:cubicBezTo>
                  <a:cubicBezTo>
                    <a:pt x="12523" y="11234"/>
                    <a:pt x="12603" y="11706"/>
                    <a:pt x="12603" y="12187"/>
                  </a:cubicBezTo>
                  <a:cubicBezTo>
                    <a:pt x="12603" y="12720"/>
                    <a:pt x="12787" y="12862"/>
                    <a:pt x="13052" y="13278"/>
                  </a:cubicBezTo>
                  <a:cubicBezTo>
                    <a:pt x="13598" y="14135"/>
                    <a:pt x="13067" y="14687"/>
                    <a:pt x="12834" y="15484"/>
                  </a:cubicBezTo>
                  <a:cubicBezTo>
                    <a:pt x="12622" y="16211"/>
                    <a:pt x="12162" y="16649"/>
                    <a:pt x="11725" y="17205"/>
                  </a:cubicBezTo>
                  <a:cubicBezTo>
                    <a:pt x="11085" y="18018"/>
                    <a:pt x="11420" y="19826"/>
                    <a:pt x="11447" y="20807"/>
                  </a:cubicBezTo>
                  <a:cubicBezTo>
                    <a:pt x="11454" y="21060"/>
                    <a:pt x="11442" y="21335"/>
                    <a:pt x="11436" y="21600"/>
                  </a:cubicBezTo>
                  <a:cubicBezTo>
                    <a:pt x="13398" y="21244"/>
                    <a:pt x="15284" y="20239"/>
                    <a:pt x="16796" y="18566"/>
                  </a:cubicBezTo>
                  <a:cubicBezTo>
                    <a:pt x="20638" y="14319"/>
                    <a:pt x="20638" y="7433"/>
                    <a:pt x="16796" y="3185"/>
                  </a:cubicBezTo>
                  <a:cubicBezTo>
                    <a:pt x="14875" y="1061"/>
                    <a:pt x="12356" y="0"/>
                    <a:pt x="9838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40" name="îšḷíḑè">
              <a:extLst>
                <a:ext uri="{FF2B5EF4-FFF2-40B4-BE49-F238E27FC236}">
                  <a16:creationId xmlns="" xmlns:a16="http://schemas.microsoft.com/office/drawing/2014/main" id="{54309495-72FD-4500-BD90-BAF66CF27B93}"/>
                </a:ext>
              </a:extLst>
            </p:cNvPr>
            <p:cNvSpPr/>
            <p:nvPr/>
          </p:nvSpPr>
          <p:spPr bwMode="auto">
            <a:xfrm>
              <a:off x="5394153" y="2942682"/>
              <a:ext cx="1403697" cy="1391734"/>
            </a:xfrm>
            <a:custGeom>
              <a:avLst/>
              <a:gdLst>
                <a:gd name="T0" fmla="*/ 1396929 w 19679"/>
                <a:gd name="T1" fmla="*/ 1385094 h 21600"/>
                <a:gd name="T2" fmla="*/ 1396929 w 19679"/>
                <a:gd name="T3" fmla="*/ 1385094 h 21600"/>
                <a:gd name="T4" fmla="*/ 1396929 w 19679"/>
                <a:gd name="T5" fmla="*/ 1385094 h 21600"/>
                <a:gd name="T6" fmla="*/ 1396929 w 19679"/>
                <a:gd name="T7" fmla="*/ 1385094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40" y="0"/>
                  </a:moveTo>
                  <a:cubicBezTo>
                    <a:pt x="7322" y="0"/>
                    <a:pt x="4802" y="1063"/>
                    <a:pt x="2881" y="3190"/>
                  </a:cubicBezTo>
                  <a:cubicBezTo>
                    <a:pt x="-961" y="7445"/>
                    <a:pt x="-961" y="14344"/>
                    <a:pt x="2881" y="18598"/>
                  </a:cubicBezTo>
                  <a:cubicBezTo>
                    <a:pt x="4337" y="20210"/>
                    <a:pt x="6134" y="21209"/>
                    <a:pt x="8016" y="21600"/>
                  </a:cubicBezTo>
                  <a:cubicBezTo>
                    <a:pt x="8154" y="20857"/>
                    <a:pt x="8137" y="20064"/>
                    <a:pt x="8049" y="19309"/>
                  </a:cubicBezTo>
                  <a:cubicBezTo>
                    <a:pt x="7981" y="18720"/>
                    <a:pt x="7552" y="18189"/>
                    <a:pt x="7389" y="17614"/>
                  </a:cubicBezTo>
                  <a:cubicBezTo>
                    <a:pt x="7066" y="16467"/>
                    <a:pt x="6898" y="15510"/>
                    <a:pt x="6898" y="14297"/>
                  </a:cubicBezTo>
                  <a:cubicBezTo>
                    <a:pt x="6898" y="13719"/>
                    <a:pt x="6390" y="12905"/>
                    <a:pt x="7171" y="12234"/>
                  </a:cubicBezTo>
                  <a:cubicBezTo>
                    <a:pt x="7405" y="12033"/>
                    <a:pt x="7717" y="12156"/>
                    <a:pt x="7748" y="11802"/>
                  </a:cubicBezTo>
                  <a:cubicBezTo>
                    <a:pt x="7766" y="11598"/>
                    <a:pt x="7754" y="11382"/>
                    <a:pt x="7709" y="11184"/>
                  </a:cubicBezTo>
                  <a:cubicBezTo>
                    <a:pt x="7551" y="10484"/>
                    <a:pt x="7369" y="9823"/>
                    <a:pt x="7288" y="9106"/>
                  </a:cubicBezTo>
                  <a:cubicBezTo>
                    <a:pt x="7219" y="8496"/>
                    <a:pt x="7152" y="7823"/>
                    <a:pt x="7018" y="7227"/>
                  </a:cubicBezTo>
                  <a:cubicBezTo>
                    <a:pt x="6929" y="6833"/>
                    <a:pt x="6938" y="5868"/>
                    <a:pt x="7574" y="6099"/>
                  </a:cubicBezTo>
                  <a:cubicBezTo>
                    <a:pt x="8112" y="6295"/>
                    <a:pt x="8202" y="7091"/>
                    <a:pt x="8237" y="7613"/>
                  </a:cubicBezTo>
                  <a:cubicBezTo>
                    <a:pt x="8321" y="8873"/>
                    <a:pt x="8637" y="10157"/>
                    <a:pt x="9011" y="11356"/>
                  </a:cubicBezTo>
                  <a:cubicBezTo>
                    <a:pt x="9365" y="11088"/>
                    <a:pt x="9136" y="10567"/>
                    <a:pt x="9154" y="10200"/>
                  </a:cubicBezTo>
                  <a:cubicBezTo>
                    <a:pt x="9177" y="9704"/>
                    <a:pt x="9200" y="9216"/>
                    <a:pt x="9232" y="8724"/>
                  </a:cubicBezTo>
                  <a:cubicBezTo>
                    <a:pt x="9272" y="8096"/>
                    <a:pt x="9103" y="7497"/>
                    <a:pt x="9193" y="6859"/>
                  </a:cubicBezTo>
                  <a:cubicBezTo>
                    <a:pt x="9254" y="6428"/>
                    <a:pt x="9119" y="5797"/>
                    <a:pt x="9432" y="5449"/>
                  </a:cubicBezTo>
                  <a:cubicBezTo>
                    <a:pt x="9728" y="5121"/>
                    <a:pt x="10265" y="5332"/>
                    <a:pt x="10372" y="5757"/>
                  </a:cubicBezTo>
                  <a:cubicBezTo>
                    <a:pt x="10522" y="6349"/>
                    <a:pt x="10388" y="7074"/>
                    <a:pt x="10370" y="7676"/>
                  </a:cubicBezTo>
                  <a:cubicBezTo>
                    <a:pt x="10349" y="8368"/>
                    <a:pt x="10560" y="9005"/>
                    <a:pt x="10560" y="9696"/>
                  </a:cubicBezTo>
                  <a:cubicBezTo>
                    <a:pt x="10560" y="10149"/>
                    <a:pt x="10351" y="10721"/>
                    <a:pt x="10609" y="11135"/>
                  </a:cubicBezTo>
                  <a:cubicBezTo>
                    <a:pt x="11006" y="10952"/>
                    <a:pt x="10975" y="10063"/>
                    <a:pt x="11079" y="9653"/>
                  </a:cubicBezTo>
                  <a:cubicBezTo>
                    <a:pt x="11169" y="9299"/>
                    <a:pt x="11287" y="9000"/>
                    <a:pt x="11337" y="8629"/>
                  </a:cubicBezTo>
                  <a:cubicBezTo>
                    <a:pt x="11370" y="8376"/>
                    <a:pt x="11464" y="8074"/>
                    <a:pt x="11464" y="7791"/>
                  </a:cubicBezTo>
                  <a:cubicBezTo>
                    <a:pt x="11464" y="7264"/>
                    <a:pt x="11488" y="6489"/>
                    <a:pt x="11843" y="6071"/>
                  </a:cubicBezTo>
                  <a:cubicBezTo>
                    <a:pt x="12136" y="5726"/>
                    <a:pt x="12824" y="5844"/>
                    <a:pt x="12916" y="6347"/>
                  </a:cubicBezTo>
                  <a:cubicBezTo>
                    <a:pt x="13046" y="7049"/>
                    <a:pt x="12637" y="7834"/>
                    <a:pt x="12597" y="8539"/>
                  </a:cubicBezTo>
                  <a:cubicBezTo>
                    <a:pt x="12556" y="9246"/>
                    <a:pt x="12525" y="9868"/>
                    <a:pt x="12308" y="10551"/>
                  </a:cubicBezTo>
                  <a:cubicBezTo>
                    <a:pt x="11919" y="11778"/>
                    <a:pt x="12431" y="13033"/>
                    <a:pt x="12225" y="14280"/>
                  </a:cubicBezTo>
                  <a:cubicBezTo>
                    <a:pt x="12091" y="15095"/>
                    <a:pt x="12382" y="15825"/>
                    <a:pt x="12256" y="16699"/>
                  </a:cubicBezTo>
                  <a:cubicBezTo>
                    <a:pt x="12204" y="17063"/>
                    <a:pt x="12041" y="17402"/>
                    <a:pt x="11916" y="17744"/>
                  </a:cubicBezTo>
                  <a:cubicBezTo>
                    <a:pt x="11833" y="17969"/>
                    <a:pt x="11607" y="18118"/>
                    <a:pt x="11607" y="18363"/>
                  </a:cubicBezTo>
                  <a:cubicBezTo>
                    <a:pt x="11607" y="19161"/>
                    <a:pt x="11789" y="19938"/>
                    <a:pt x="11781" y="20728"/>
                  </a:cubicBezTo>
                  <a:cubicBezTo>
                    <a:pt x="11778" y="21016"/>
                    <a:pt x="11753" y="21300"/>
                    <a:pt x="11734" y="21585"/>
                  </a:cubicBezTo>
                  <a:cubicBezTo>
                    <a:pt x="13589" y="21184"/>
                    <a:pt x="15359" y="20189"/>
                    <a:pt x="16796" y="18598"/>
                  </a:cubicBezTo>
                  <a:cubicBezTo>
                    <a:pt x="20638" y="14344"/>
                    <a:pt x="20638" y="7445"/>
                    <a:pt x="16796" y="3190"/>
                  </a:cubicBezTo>
                  <a:cubicBezTo>
                    <a:pt x="14875" y="1063"/>
                    <a:pt x="12358" y="0"/>
                    <a:pt x="9840" y="0"/>
                  </a:cubicBezTo>
                  <a:close/>
                </a:path>
              </a:pathLst>
            </a:custGeom>
            <a:solidFill>
              <a:srgbClr val="D33834"/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41" name="ïṣlîḑé">
              <a:extLst>
                <a:ext uri="{FF2B5EF4-FFF2-40B4-BE49-F238E27FC236}">
                  <a16:creationId xmlns="" xmlns:a16="http://schemas.microsoft.com/office/drawing/2014/main" id="{CEAEE584-20D9-452D-B360-3C910209F978}"/>
                </a:ext>
              </a:extLst>
            </p:cNvPr>
            <p:cNvSpPr/>
            <p:nvPr/>
          </p:nvSpPr>
          <p:spPr bwMode="auto">
            <a:xfrm>
              <a:off x="9636789" y="2939891"/>
              <a:ext cx="1403697" cy="1397317"/>
            </a:xfrm>
            <a:custGeom>
              <a:avLst/>
              <a:gdLst>
                <a:gd name="T0" fmla="*/ 1396929 w 19679"/>
                <a:gd name="T1" fmla="*/ 1390650 h 21600"/>
                <a:gd name="T2" fmla="*/ 1396929 w 19679"/>
                <a:gd name="T3" fmla="*/ 1390650 h 21600"/>
                <a:gd name="T4" fmla="*/ 1396929 w 19679"/>
                <a:gd name="T5" fmla="*/ 1390650 h 21600"/>
                <a:gd name="T6" fmla="*/ 1396929 w 19679"/>
                <a:gd name="T7" fmla="*/ 139065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39" y="0"/>
                  </a:moveTo>
                  <a:cubicBezTo>
                    <a:pt x="7321" y="0"/>
                    <a:pt x="4802" y="1058"/>
                    <a:pt x="2881" y="3176"/>
                  </a:cubicBezTo>
                  <a:cubicBezTo>
                    <a:pt x="-961" y="7412"/>
                    <a:pt x="-961" y="14279"/>
                    <a:pt x="2881" y="18515"/>
                  </a:cubicBezTo>
                  <a:cubicBezTo>
                    <a:pt x="4148" y="19912"/>
                    <a:pt x="5679" y="20838"/>
                    <a:pt x="7295" y="21313"/>
                  </a:cubicBezTo>
                  <a:cubicBezTo>
                    <a:pt x="7306" y="21185"/>
                    <a:pt x="7325" y="21050"/>
                    <a:pt x="7334" y="20924"/>
                  </a:cubicBezTo>
                  <a:cubicBezTo>
                    <a:pt x="7433" y="19560"/>
                    <a:pt x="6825" y="18431"/>
                    <a:pt x="6445" y="17197"/>
                  </a:cubicBezTo>
                  <a:cubicBezTo>
                    <a:pt x="5874" y="15777"/>
                    <a:pt x="5675" y="14138"/>
                    <a:pt x="5687" y="12597"/>
                  </a:cubicBezTo>
                  <a:cubicBezTo>
                    <a:pt x="5692" y="11883"/>
                    <a:pt x="5275" y="11146"/>
                    <a:pt x="5102" y="10474"/>
                  </a:cubicBezTo>
                  <a:cubicBezTo>
                    <a:pt x="4891" y="10084"/>
                    <a:pt x="4845" y="9244"/>
                    <a:pt x="4785" y="8802"/>
                  </a:cubicBezTo>
                  <a:cubicBezTo>
                    <a:pt x="4670" y="7958"/>
                    <a:pt x="5327" y="7746"/>
                    <a:pt x="5684" y="8426"/>
                  </a:cubicBezTo>
                  <a:cubicBezTo>
                    <a:pt x="6037" y="9100"/>
                    <a:pt x="6096" y="9902"/>
                    <a:pt x="6409" y="10595"/>
                  </a:cubicBezTo>
                  <a:cubicBezTo>
                    <a:pt x="6559" y="10926"/>
                    <a:pt x="6656" y="11804"/>
                    <a:pt x="7058" y="11709"/>
                  </a:cubicBezTo>
                  <a:cubicBezTo>
                    <a:pt x="7366" y="11676"/>
                    <a:pt x="7023" y="10959"/>
                    <a:pt x="7014" y="10764"/>
                  </a:cubicBezTo>
                  <a:cubicBezTo>
                    <a:pt x="6994" y="10326"/>
                    <a:pt x="6870" y="9942"/>
                    <a:pt x="6890" y="9489"/>
                  </a:cubicBezTo>
                  <a:cubicBezTo>
                    <a:pt x="6902" y="9215"/>
                    <a:pt x="6900" y="8945"/>
                    <a:pt x="6864" y="8673"/>
                  </a:cubicBezTo>
                  <a:cubicBezTo>
                    <a:pt x="6676" y="8156"/>
                    <a:pt x="6772" y="7446"/>
                    <a:pt x="6700" y="6897"/>
                  </a:cubicBezTo>
                  <a:cubicBezTo>
                    <a:pt x="6653" y="6538"/>
                    <a:pt x="6630" y="6138"/>
                    <a:pt x="6757" y="5794"/>
                  </a:cubicBezTo>
                  <a:cubicBezTo>
                    <a:pt x="6870" y="5490"/>
                    <a:pt x="7223" y="5183"/>
                    <a:pt x="7539" y="5321"/>
                  </a:cubicBezTo>
                  <a:cubicBezTo>
                    <a:pt x="8013" y="5529"/>
                    <a:pt x="7872" y="6038"/>
                    <a:pt x="7885" y="6470"/>
                  </a:cubicBezTo>
                  <a:cubicBezTo>
                    <a:pt x="7898" y="6905"/>
                    <a:pt x="7949" y="7242"/>
                    <a:pt x="8022" y="7662"/>
                  </a:cubicBezTo>
                  <a:cubicBezTo>
                    <a:pt x="8083" y="8010"/>
                    <a:pt x="8257" y="8637"/>
                    <a:pt x="8194" y="8988"/>
                  </a:cubicBezTo>
                  <a:cubicBezTo>
                    <a:pt x="8243" y="9288"/>
                    <a:pt x="8365" y="11410"/>
                    <a:pt x="8773" y="10830"/>
                  </a:cubicBezTo>
                  <a:cubicBezTo>
                    <a:pt x="8897" y="10144"/>
                    <a:pt x="8726" y="8719"/>
                    <a:pt x="8695" y="7590"/>
                  </a:cubicBezTo>
                  <a:cubicBezTo>
                    <a:pt x="8671" y="6723"/>
                    <a:pt x="8388" y="5506"/>
                    <a:pt x="8914" y="4771"/>
                  </a:cubicBezTo>
                  <a:cubicBezTo>
                    <a:pt x="9231" y="4327"/>
                    <a:pt x="9761" y="4710"/>
                    <a:pt x="9880" y="5127"/>
                  </a:cubicBezTo>
                  <a:cubicBezTo>
                    <a:pt x="9987" y="5503"/>
                    <a:pt x="9933" y="5938"/>
                    <a:pt x="9927" y="6327"/>
                  </a:cubicBezTo>
                  <a:cubicBezTo>
                    <a:pt x="9911" y="7281"/>
                    <a:pt x="10254" y="8239"/>
                    <a:pt x="10117" y="9188"/>
                  </a:cubicBezTo>
                  <a:cubicBezTo>
                    <a:pt x="10072" y="9496"/>
                    <a:pt x="10223" y="11643"/>
                    <a:pt x="10821" y="10735"/>
                  </a:cubicBezTo>
                  <a:cubicBezTo>
                    <a:pt x="11048" y="10390"/>
                    <a:pt x="11044" y="9818"/>
                    <a:pt x="11177" y="9417"/>
                  </a:cubicBezTo>
                  <a:cubicBezTo>
                    <a:pt x="11348" y="8899"/>
                    <a:pt x="11477" y="8376"/>
                    <a:pt x="11686" y="7874"/>
                  </a:cubicBezTo>
                  <a:cubicBezTo>
                    <a:pt x="11930" y="7285"/>
                    <a:pt x="12234" y="5353"/>
                    <a:pt x="13177" y="5757"/>
                  </a:cubicBezTo>
                  <a:cubicBezTo>
                    <a:pt x="13823" y="6033"/>
                    <a:pt x="13102" y="7797"/>
                    <a:pt x="13011" y="8292"/>
                  </a:cubicBezTo>
                  <a:cubicBezTo>
                    <a:pt x="12788" y="9497"/>
                    <a:pt x="12376" y="10680"/>
                    <a:pt x="12182" y="11884"/>
                  </a:cubicBezTo>
                  <a:cubicBezTo>
                    <a:pt x="12110" y="12329"/>
                    <a:pt x="12410" y="12760"/>
                    <a:pt x="12257" y="13210"/>
                  </a:cubicBezTo>
                  <a:cubicBezTo>
                    <a:pt x="12171" y="13463"/>
                    <a:pt x="12396" y="14159"/>
                    <a:pt x="12645" y="14273"/>
                  </a:cubicBezTo>
                  <a:cubicBezTo>
                    <a:pt x="13755" y="14781"/>
                    <a:pt x="14069" y="13871"/>
                    <a:pt x="14957" y="13382"/>
                  </a:cubicBezTo>
                  <a:cubicBezTo>
                    <a:pt x="15330" y="13176"/>
                    <a:pt x="16717" y="12212"/>
                    <a:pt x="16911" y="13173"/>
                  </a:cubicBezTo>
                  <a:cubicBezTo>
                    <a:pt x="17046" y="13840"/>
                    <a:pt x="16325" y="14235"/>
                    <a:pt x="15918" y="14562"/>
                  </a:cubicBezTo>
                  <a:cubicBezTo>
                    <a:pt x="15429" y="14955"/>
                    <a:pt x="15007" y="15315"/>
                    <a:pt x="14658" y="15854"/>
                  </a:cubicBezTo>
                  <a:cubicBezTo>
                    <a:pt x="13893" y="17034"/>
                    <a:pt x="12512" y="18156"/>
                    <a:pt x="11317" y="18987"/>
                  </a:cubicBezTo>
                  <a:cubicBezTo>
                    <a:pt x="10833" y="19324"/>
                    <a:pt x="11018" y="20913"/>
                    <a:pt x="11047" y="21599"/>
                  </a:cubicBezTo>
                  <a:cubicBezTo>
                    <a:pt x="13148" y="21314"/>
                    <a:pt x="15184" y="20293"/>
                    <a:pt x="16796" y="18515"/>
                  </a:cubicBezTo>
                  <a:cubicBezTo>
                    <a:pt x="20639" y="14279"/>
                    <a:pt x="20638" y="7412"/>
                    <a:pt x="16796" y="3176"/>
                  </a:cubicBezTo>
                  <a:cubicBezTo>
                    <a:pt x="14875" y="1058"/>
                    <a:pt x="12356" y="0"/>
                    <a:pt x="9839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cxnSp>
          <p:nvCxnSpPr>
            <p:cNvPr id="43" name="直接连接符 42">
              <a:extLst>
                <a:ext uri="{FF2B5EF4-FFF2-40B4-BE49-F238E27FC236}">
                  <a16:creationId xmlns="" xmlns:a16="http://schemas.microsoft.com/office/drawing/2014/main" id="{339DAF25-D6F9-4E66-AFF1-02C723F855AE}"/>
                </a:ext>
              </a:extLst>
            </p:cNvPr>
            <p:cNvCxnSpPr/>
            <p:nvPr/>
          </p:nvCxnSpPr>
          <p:spPr>
            <a:xfrm>
              <a:off x="2572023" y="3638549"/>
              <a:ext cx="684000" cy="0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>
              <a:extLst>
                <a:ext uri="{FF2B5EF4-FFF2-40B4-BE49-F238E27FC236}">
                  <a16:creationId xmlns="" xmlns:a16="http://schemas.microsoft.com/office/drawing/2014/main" id="{04A44F67-33F9-4F8F-A288-D30F8CE20010}"/>
                </a:ext>
              </a:extLst>
            </p:cNvPr>
            <p:cNvCxnSpPr/>
            <p:nvPr/>
          </p:nvCxnSpPr>
          <p:spPr>
            <a:xfrm>
              <a:off x="4693342" y="3638549"/>
              <a:ext cx="684000" cy="0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>
              <a:extLst>
                <a:ext uri="{FF2B5EF4-FFF2-40B4-BE49-F238E27FC236}">
                  <a16:creationId xmlns="" xmlns:a16="http://schemas.microsoft.com/office/drawing/2014/main" id="{1D577988-08EF-43FF-A888-C475B25AE402}"/>
                </a:ext>
              </a:extLst>
            </p:cNvPr>
            <p:cNvCxnSpPr/>
            <p:nvPr/>
          </p:nvCxnSpPr>
          <p:spPr>
            <a:xfrm>
              <a:off x="6814661" y="3638549"/>
              <a:ext cx="684000" cy="0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>
              <a:extLst>
                <a:ext uri="{FF2B5EF4-FFF2-40B4-BE49-F238E27FC236}">
                  <a16:creationId xmlns="" xmlns:a16="http://schemas.microsoft.com/office/drawing/2014/main" id="{4A3E0D80-C3B5-4F67-9889-B960A1C411E3}"/>
                </a:ext>
              </a:extLst>
            </p:cNvPr>
            <p:cNvCxnSpPr/>
            <p:nvPr/>
          </p:nvCxnSpPr>
          <p:spPr>
            <a:xfrm>
              <a:off x="8935980" y="3638549"/>
              <a:ext cx="684000" cy="0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8">
            <a:extLst>
              <a:ext uri="{FF2B5EF4-FFF2-40B4-BE49-F238E27FC236}">
                <a16:creationId xmlns="" xmlns:a16="http://schemas.microsoft.com/office/drawing/2014/main" id="{2E9C2CC2-44EB-473C-9FC4-8CD1F2CD8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1242" y="392873"/>
            <a:ext cx="934115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zh-CN" sz="2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How </a:t>
            </a:r>
            <a:r>
              <a:rPr lang="en-US" altLang="zh-CN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can you</a:t>
            </a:r>
            <a:r>
              <a:rPr lang="en-US" altLang="zh-CN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become a dedicated person?</a:t>
            </a:r>
          </a:p>
        </p:txBody>
      </p:sp>
    </p:spTree>
    <p:extLst>
      <p:ext uri="{BB962C8B-B14F-4D97-AF65-F5344CB8AC3E}">
        <p14:creationId xmlns:p14="http://schemas.microsoft.com/office/powerpoint/2010/main" val="4265427612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>
            <a:extLst>
              <a:ext uri="{FF2B5EF4-FFF2-40B4-BE49-F238E27FC236}">
                <a16:creationId xmlns="" xmlns:a16="http://schemas.microsoft.com/office/drawing/2014/main" id="{8CB171E9-A6BA-436D-B18F-F946CEA1968B}"/>
              </a:ext>
            </a:extLst>
          </p:cNvPr>
          <p:cNvSpPr/>
          <p:nvPr/>
        </p:nvSpPr>
        <p:spPr>
          <a:xfrm>
            <a:off x="0" y="1186299"/>
            <a:ext cx="12192000" cy="56886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2" name="243654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<a:extLst>
              <a:ext uri="{FF2B5EF4-FFF2-40B4-BE49-F238E27FC236}">
                <a16:creationId xmlns="" xmlns:a16="http://schemas.microsoft.com/office/drawing/2014/main" id="{E7C4BD2C-B265-4F13-9A7E-FB52BA1FA3BD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151515" y="2286540"/>
            <a:ext cx="9888971" cy="3555460"/>
            <a:chOff x="1151515" y="2286540"/>
            <a:chExt cx="9888971" cy="3555460"/>
          </a:xfrm>
        </p:grpSpPr>
        <p:grpSp>
          <p:nvGrpSpPr>
            <p:cNvPr id="34" name="iś1íḑe">
              <a:extLst>
                <a:ext uri="{FF2B5EF4-FFF2-40B4-BE49-F238E27FC236}">
                  <a16:creationId xmlns="" xmlns:a16="http://schemas.microsoft.com/office/drawing/2014/main" id="{AADE7D6B-7C18-4ED2-ACEB-43FAEC2FCF4E}"/>
                </a:ext>
              </a:extLst>
            </p:cNvPr>
            <p:cNvGrpSpPr/>
            <p:nvPr/>
          </p:nvGrpSpPr>
          <p:grpSpPr>
            <a:xfrm>
              <a:off x="7037054" y="2286540"/>
              <a:ext cx="2360526" cy="3555460"/>
              <a:chOff x="673100" y="5569649"/>
              <a:chExt cx="2360526" cy="3555460"/>
            </a:xfrm>
          </p:grpSpPr>
          <p:sp>
            <p:nvSpPr>
              <p:cNvPr id="53" name="ïṧlïḍe">
                <a:extLst>
                  <a:ext uri="{FF2B5EF4-FFF2-40B4-BE49-F238E27FC236}">
                    <a16:creationId xmlns="" xmlns:a16="http://schemas.microsoft.com/office/drawing/2014/main" id="{B52E1949-3598-4C07-8D8E-7EE366EBE0C8}"/>
                  </a:ext>
                </a:extLst>
              </p:cNvPr>
              <p:cNvSpPr/>
              <p:nvPr/>
            </p:nvSpPr>
            <p:spPr bwMode="auto">
              <a:xfrm>
                <a:off x="673100" y="7848663"/>
                <a:ext cx="2360526" cy="1276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40" tIns="45720" rIns="91440" bIns="45720" anchor="t" anchorCtr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lnSpc>
                    <a:spcPct val="150000"/>
                  </a:lnSpc>
                </a:pPr>
                <a:r>
                  <a:rPr lang="en-US" altLang="zh-CN" dirty="0">
                    <a:latin typeface="Times New Roman" charset="0"/>
                    <a:ea typeface="Times New Roman" charset="0"/>
                    <a:cs typeface="Times New Roman" charset="0"/>
                  </a:rPr>
                  <a:t>Through improving one’s professional skill, he can do his job better.</a:t>
                </a:r>
              </a:p>
            </p:txBody>
          </p:sp>
          <p:sp>
            <p:nvSpPr>
              <p:cNvPr id="54" name="islïde">
                <a:extLst>
                  <a:ext uri="{FF2B5EF4-FFF2-40B4-BE49-F238E27FC236}">
                    <a16:creationId xmlns="" xmlns:a16="http://schemas.microsoft.com/office/drawing/2014/main" id="{6FE9CDA9-972D-4A3D-8A8F-F26C329BCE85}"/>
                  </a:ext>
                </a:extLst>
              </p:cNvPr>
              <p:cNvSpPr txBox="1"/>
              <p:nvPr/>
            </p:nvSpPr>
            <p:spPr bwMode="auto">
              <a:xfrm>
                <a:off x="673100" y="5569649"/>
                <a:ext cx="2360526" cy="424606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40" tIns="45720" rIns="91440" bIns="4572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en-US" altLang="zh-CN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Digging</a:t>
                </a:r>
              </a:p>
            </p:txBody>
          </p:sp>
        </p:grpSp>
        <p:sp>
          <p:nvSpPr>
            <p:cNvPr id="37" name="îŝḷïḍé">
              <a:extLst>
                <a:ext uri="{FF2B5EF4-FFF2-40B4-BE49-F238E27FC236}">
                  <a16:creationId xmlns="" xmlns:a16="http://schemas.microsoft.com/office/drawing/2014/main" id="{0946399B-6D7D-426C-A7C7-5002EEE505F4}"/>
                </a:ext>
              </a:extLst>
            </p:cNvPr>
            <p:cNvSpPr/>
            <p:nvPr/>
          </p:nvSpPr>
          <p:spPr bwMode="auto">
            <a:xfrm>
              <a:off x="3272834" y="2941486"/>
              <a:ext cx="1403697" cy="1394127"/>
            </a:xfrm>
            <a:custGeom>
              <a:avLst/>
              <a:gdLst>
                <a:gd name="T0" fmla="*/ 1396929 w 19679"/>
                <a:gd name="T1" fmla="*/ 1387475 h 21600"/>
                <a:gd name="T2" fmla="*/ 1396929 w 19679"/>
                <a:gd name="T3" fmla="*/ 1387475 h 21600"/>
                <a:gd name="T4" fmla="*/ 1396929 w 19679"/>
                <a:gd name="T5" fmla="*/ 1387475 h 21600"/>
                <a:gd name="T6" fmla="*/ 1396929 w 19679"/>
                <a:gd name="T7" fmla="*/ 1387475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40" y="0"/>
                  </a:moveTo>
                  <a:cubicBezTo>
                    <a:pt x="7322" y="0"/>
                    <a:pt x="4802" y="1061"/>
                    <a:pt x="2881" y="3185"/>
                  </a:cubicBezTo>
                  <a:cubicBezTo>
                    <a:pt x="-961" y="7432"/>
                    <a:pt x="-961" y="14317"/>
                    <a:pt x="2881" y="18564"/>
                  </a:cubicBezTo>
                  <a:cubicBezTo>
                    <a:pt x="4403" y="20245"/>
                    <a:pt x="6299" y="21250"/>
                    <a:pt x="8273" y="21599"/>
                  </a:cubicBezTo>
                  <a:cubicBezTo>
                    <a:pt x="8280" y="21196"/>
                    <a:pt x="8288" y="20786"/>
                    <a:pt x="8291" y="20399"/>
                  </a:cubicBezTo>
                  <a:cubicBezTo>
                    <a:pt x="8298" y="19449"/>
                    <a:pt x="7895" y="18952"/>
                    <a:pt x="7454" y="18205"/>
                  </a:cubicBezTo>
                  <a:cubicBezTo>
                    <a:pt x="7100" y="17604"/>
                    <a:pt x="7030" y="16970"/>
                    <a:pt x="6909" y="16284"/>
                  </a:cubicBezTo>
                  <a:cubicBezTo>
                    <a:pt x="6776" y="15533"/>
                    <a:pt x="6599" y="14888"/>
                    <a:pt x="6753" y="14112"/>
                  </a:cubicBezTo>
                  <a:cubicBezTo>
                    <a:pt x="6887" y="13434"/>
                    <a:pt x="7281" y="13322"/>
                    <a:pt x="7787" y="13110"/>
                  </a:cubicBezTo>
                  <a:cubicBezTo>
                    <a:pt x="7554" y="12673"/>
                    <a:pt x="7406" y="12140"/>
                    <a:pt x="7790" y="11734"/>
                  </a:cubicBezTo>
                  <a:cubicBezTo>
                    <a:pt x="8060" y="11449"/>
                    <a:pt x="8680" y="11481"/>
                    <a:pt x="8951" y="11734"/>
                  </a:cubicBezTo>
                  <a:cubicBezTo>
                    <a:pt x="8952" y="10799"/>
                    <a:pt x="8650" y="9866"/>
                    <a:pt x="8398" y="8977"/>
                  </a:cubicBezTo>
                  <a:cubicBezTo>
                    <a:pt x="8241" y="8425"/>
                    <a:pt x="8213" y="7832"/>
                    <a:pt x="8068" y="7277"/>
                  </a:cubicBezTo>
                  <a:cubicBezTo>
                    <a:pt x="7963" y="6878"/>
                    <a:pt x="7786" y="6442"/>
                    <a:pt x="7764" y="6025"/>
                  </a:cubicBezTo>
                  <a:cubicBezTo>
                    <a:pt x="7707" y="4971"/>
                    <a:pt x="8821" y="5095"/>
                    <a:pt x="9034" y="6016"/>
                  </a:cubicBezTo>
                  <a:cubicBezTo>
                    <a:pt x="9248" y="6940"/>
                    <a:pt x="9675" y="8095"/>
                    <a:pt x="9790" y="9038"/>
                  </a:cubicBezTo>
                  <a:cubicBezTo>
                    <a:pt x="9832" y="9377"/>
                    <a:pt x="10225" y="11269"/>
                    <a:pt x="10518" y="11269"/>
                  </a:cubicBezTo>
                  <a:cubicBezTo>
                    <a:pt x="11000" y="11269"/>
                    <a:pt x="11177" y="9653"/>
                    <a:pt x="11285" y="9325"/>
                  </a:cubicBezTo>
                  <a:cubicBezTo>
                    <a:pt x="11460" y="8791"/>
                    <a:pt x="11555" y="8186"/>
                    <a:pt x="11596" y="7616"/>
                  </a:cubicBezTo>
                  <a:cubicBezTo>
                    <a:pt x="11626" y="7204"/>
                    <a:pt x="11663" y="6834"/>
                    <a:pt x="11804" y="6450"/>
                  </a:cubicBezTo>
                  <a:cubicBezTo>
                    <a:pt x="12132" y="5554"/>
                    <a:pt x="12881" y="5794"/>
                    <a:pt x="12976" y="6728"/>
                  </a:cubicBezTo>
                  <a:cubicBezTo>
                    <a:pt x="13032" y="7273"/>
                    <a:pt x="12812" y="7796"/>
                    <a:pt x="12776" y="8337"/>
                  </a:cubicBezTo>
                  <a:cubicBezTo>
                    <a:pt x="12740" y="8882"/>
                    <a:pt x="12629" y="9500"/>
                    <a:pt x="12459" y="10026"/>
                  </a:cubicBezTo>
                  <a:cubicBezTo>
                    <a:pt x="12320" y="10457"/>
                    <a:pt x="12422" y="10912"/>
                    <a:pt x="12334" y="11364"/>
                  </a:cubicBezTo>
                  <a:cubicBezTo>
                    <a:pt x="12243" y="11837"/>
                    <a:pt x="12155" y="12146"/>
                    <a:pt x="12267" y="12628"/>
                  </a:cubicBezTo>
                  <a:cubicBezTo>
                    <a:pt x="12513" y="13688"/>
                    <a:pt x="12427" y="14900"/>
                    <a:pt x="12454" y="15850"/>
                  </a:cubicBezTo>
                  <a:cubicBezTo>
                    <a:pt x="12478" y="16701"/>
                    <a:pt x="12402" y="17232"/>
                    <a:pt x="12215" y="18058"/>
                  </a:cubicBezTo>
                  <a:cubicBezTo>
                    <a:pt x="11974" y="19124"/>
                    <a:pt x="12145" y="20145"/>
                    <a:pt x="12111" y="21258"/>
                  </a:cubicBezTo>
                  <a:cubicBezTo>
                    <a:pt x="12109" y="21322"/>
                    <a:pt x="12110" y="21381"/>
                    <a:pt x="12108" y="21444"/>
                  </a:cubicBezTo>
                  <a:cubicBezTo>
                    <a:pt x="13826" y="20996"/>
                    <a:pt x="15456" y="20044"/>
                    <a:pt x="16796" y="18564"/>
                  </a:cubicBezTo>
                  <a:cubicBezTo>
                    <a:pt x="20638" y="14317"/>
                    <a:pt x="20639" y="7432"/>
                    <a:pt x="16796" y="3185"/>
                  </a:cubicBezTo>
                  <a:cubicBezTo>
                    <a:pt x="14875" y="1061"/>
                    <a:pt x="12358" y="0"/>
                    <a:pt x="9840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38" name="ïşḻidé">
              <a:extLst>
                <a:ext uri="{FF2B5EF4-FFF2-40B4-BE49-F238E27FC236}">
                  <a16:creationId xmlns="" xmlns:a16="http://schemas.microsoft.com/office/drawing/2014/main" id="{22C52B5E-7D8F-4F7D-B6D6-9EC8D2A015E3}"/>
                </a:ext>
              </a:extLst>
            </p:cNvPr>
            <p:cNvSpPr/>
            <p:nvPr/>
          </p:nvSpPr>
          <p:spPr bwMode="auto">
            <a:xfrm>
              <a:off x="7515472" y="2941885"/>
              <a:ext cx="1403697" cy="1393329"/>
            </a:xfrm>
            <a:custGeom>
              <a:avLst/>
              <a:gdLst>
                <a:gd name="T0" fmla="*/ 1396929 w 19679"/>
                <a:gd name="T1" fmla="*/ 1386681 h 21600"/>
                <a:gd name="T2" fmla="*/ 1396929 w 19679"/>
                <a:gd name="T3" fmla="*/ 1386681 h 21600"/>
                <a:gd name="T4" fmla="*/ 1396929 w 19679"/>
                <a:gd name="T5" fmla="*/ 1386681 h 21600"/>
                <a:gd name="T6" fmla="*/ 1396929 w 19679"/>
                <a:gd name="T7" fmla="*/ 1386681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40" y="0"/>
                  </a:moveTo>
                  <a:cubicBezTo>
                    <a:pt x="7322" y="0"/>
                    <a:pt x="4802" y="1061"/>
                    <a:pt x="2881" y="3186"/>
                  </a:cubicBezTo>
                  <a:cubicBezTo>
                    <a:pt x="-961" y="7434"/>
                    <a:pt x="-961" y="14323"/>
                    <a:pt x="2881" y="18571"/>
                  </a:cubicBezTo>
                  <a:cubicBezTo>
                    <a:pt x="4240" y="20074"/>
                    <a:pt x="5899" y="21033"/>
                    <a:pt x="7644" y="21473"/>
                  </a:cubicBezTo>
                  <a:cubicBezTo>
                    <a:pt x="7648" y="21252"/>
                    <a:pt x="7643" y="21031"/>
                    <a:pt x="7605" y="20818"/>
                  </a:cubicBezTo>
                  <a:cubicBezTo>
                    <a:pt x="7431" y="19848"/>
                    <a:pt x="7313" y="18994"/>
                    <a:pt x="7026" y="18045"/>
                  </a:cubicBezTo>
                  <a:cubicBezTo>
                    <a:pt x="6736" y="17091"/>
                    <a:pt x="6626" y="16134"/>
                    <a:pt x="6475" y="15147"/>
                  </a:cubicBezTo>
                  <a:cubicBezTo>
                    <a:pt x="6317" y="14118"/>
                    <a:pt x="6608" y="13106"/>
                    <a:pt x="6306" y="12092"/>
                  </a:cubicBezTo>
                  <a:cubicBezTo>
                    <a:pt x="6068" y="11295"/>
                    <a:pt x="5814" y="10409"/>
                    <a:pt x="5698" y="9570"/>
                  </a:cubicBezTo>
                  <a:cubicBezTo>
                    <a:pt x="5650" y="9227"/>
                    <a:pt x="5530" y="8463"/>
                    <a:pt x="5937" y="8323"/>
                  </a:cubicBezTo>
                  <a:cubicBezTo>
                    <a:pt x="6319" y="8202"/>
                    <a:pt x="6444" y="8426"/>
                    <a:pt x="6597" y="8694"/>
                  </a:cubicBezTo>
                  <a:cubicBezTo>
                    <a:pt x="6826" y="9095"/>
                    <a:pt x="6874" y="9335"/>
                    <a:pt x="6896" y="9794"/>
                  </a:cubicBezTo>
                  <a:cubicBezTo>
                    <a:pt x="6922" y="10356"/>
                    <a:pt x="7199" y="10966"/>
                    <a:pt x="7353" y="11498"/>
                  </a:cubicBezTo>
                  <a:cubicBezTo>
                    <a:pt x="7384" y="11604"/>
                    <a:pt x="7694" y="12372"/>
                    <a:pt x="7829" y="11989"/>
                  </a:cubicBezTo>
                  <a:cubicBezTo>
                    <a:pt x="7961" y="11613"/>
                    <a:pt x="7889" y="11440"/>
                    <a:pt x="7826" y="11032"/>
                  </a:cubicBezTo>
                  <a:cubicBezTo>
                    <a:pt x="7748" y="10528"/>
                    <a:pt x="7879" y="9965"/>
                    <a:pt x="7771" y="9461"/>
                  </a:cubicBezTo>
                  <a:cubicBezTo>
                    <a:pt x="7657" y="8925"/>
                    <a:pt x="7685" y="8198"/>
                    <a:pt x="7717" y="7645"/>
                  </a:cubicBezTo>
                  <a:cubicBezTo>
                    <a:pt x="7743" y="7191"/>
                    <a:pt x="7556" y="5321"/>
                    <a:pt x="8665" y="5823"/>
                  </a:cubicBezTo>
                  <a:cubicBezTo>
                    <a:pt x="8943" y="5949"/>
                    <a:pt x="8934" y="8058"/>
                    <a:pt x="8925" y="8734"/>
                  </a:cubicBezTo>
                  <a:cubicBezTo>
                    <a:pt x="8915" y="9462"/>
                    <a:pt x="8950" y="11499"/>
                    <a:pt x="9333" y="11495"/>
                  </a:cubicBezTo>
                  <a:cubicBezTo>
                    <a:pt x="9470" y="11428"/>
                    <a:pt x="9451" y="10067"/>
                    <a:pt x="9505" y="9814"/>
                  </a:cubicBezTo>
                  <a:cubicBezTo>
                    <a:pt x="9643" y="9155"/>
                    <a:pt x="9656" y="8384"/>
                    <a:pt x="9723" y="7705"/>
                  </a:cubicBezTo>
                  <a:cubicBezTo>
                    <a:pt x="9784" y="7081"/>
                    <a:pt x="9730" y="5332"/>
                    <a:pt x="10476" y="5280"/>
                  </a:cubicBezTo>
                  <a:cubicBezTo>
                    <a:pt x="11885" y="5280"/>
                    <a:pt x="10909" y="7410"/>
                    <a:pt x="10983" y="8191"/>
                  </a:cubicBezTo>
                  <a:cubicBezTo>
                    <a:pt x="11053" y="8931"/>
                    <a:pt x="10797" y="9574"/>
                    <a:pt x="10786" y="10311"/>
                  </a:cubicBezTo>
                  <a:cubicBezTo>
                    <a:pt x="10781" y="10633"/>
                    <a:pt x="10668" y="11163"/>
                    <a:pt x="10773" y="11406"/>
                  </a:cubicBezTo>
                  <a:cubicBezTo>
                    <a:pt x="11150" y="12020"/>
                    <a:pt x="11510" y="10640"/>
                    <a:pt x="11591" y="10417"/>
                  </a:cubicBezTo>
                  <a:cubicBezTo>
                    <a:pt x="11820" y="9795"/>
                    <a:pt x="12032" y="9181"/>
                    <a:pt x="12308" y="8581"/>
                  </a:cubicBezTo>
                  <a:cubicBezTo>
                    <a:pt x="12584" y="7983"/>
                    <a:pt x="12566" y="7077"/>
                    <a:pt x="13077" y="6633"/>
                  </a:cubicBezTo>
                  <a:cubicBezTo>
                    <a:pt x="13359" y="6509"/>
                    <a:pt x="13569" y="6509"/>
                    <a:pt x="13860" y="6771"/>
                  </a:cubicBezTo>
                  <a:cubicBezTo>
                    <a:pt x="14268" y="7257"/>
                    <a:pt x="13853" y="8101"/>
                    <a:pt x="13706" y="8619"/>
                  </a:cubicBezTo>
                  <a:cubicBezTo>
                    <a:pt x="13529" y="9246"/>
                    <a:pt x="13374" y="9862"/>
                    <a:pt x="13181" y="10483"/>
                  </a:cubicBezTo>
                  <a:cubicBezTo>
                    <a:pt x="12911" y="11356"/>
                    <a:pt x="12661" y="12302"/>
                    <a:pt x="12316" y="13135"/>
                  </a:cubicBezTo>
                  <a:cubicBezTo>
                    <a:pt x="12284" y="13214"/>
                    <a:pt x="12205" y="14203"/>
                    <a:pt x="12197" y="14463"/>
                  </a:cubicBezTo>
                  <a:cubicBezTo>
                    <a:pt x="12183" y="14897"/>
                    <a:pt x="12230" y="15346"/>
                    <a:pt x="12116" y="15770"/>
                  </a:cubicBezTo>
                  <a:cubicBezTo>
                    <a:pt x="12055" y="15997"/>
                    <a:pt x="12220" y="16247"/>
                    <a:pt x="12230" y="16505"/>
                  </a:cubicBezTo>
                  <a:cubicBezTo>
                    <a:pt x="12258" y="17188"/>
                    <a:pt x="11798" y="17805"/>
                    <a:pt x="11487" y="18359"/>
                  </a:cubicBezTo>
                  <a:cubicBezTo>
                    <a:pt x="11343" y="19093"/>
                    <a:pt x="11444" y="20004"/>
                    <a:pt x="11448" y="20755"/>
                  </a:cubicBezTo>
                  <a:cubicBezTo>
                    <a:pt x="11450" y="21036"/>
                    <a:pt x="11459" y="21317"/>
                    <a:pt x="11466" y="21599"/>
                  </a:cubicBezTo>
                  <a:cubicBezTo>
                    <a:pt x="13418" y="21239"/>
                    <a:pt x="15290" y="20236"/>
                    <a:pt x="16796" y="18571"/>
                  </a:cubicBezTo>
                  <a:cubicBezTo>
                    <a:pt x="20638" y="14323"/>
                    <a:pt x="20638" y="7434"/>
                    <a:pt x="16796" y="3186"/>
                  </a:cubicBezTo>
                  <a:cubicBezTo>
                    <a:pt x="14875" y="1061"/>
                    <a:pt x="12358" y="0"/>
                    <a:pt x="9840" y="0"/>
                  </a:cubicBezTo>
                  <a:close/>
                </a:path>
              </a:pathLst>
            </a:custGeom>
            <a:solidFill>
              <a:srgbClr val="D33834"/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39" name="ïṩļïḍé">
              <a:extLst>
                <a:ext uri="{FF2B5EF4-FFF2-40B4-BE49-F238E27FC236}">
                  <a16:creationId xmlns="" xmlns:a16="http://schemas.microsoft.com/office/drawing/2014/main" id="{B20771EB-140A-4329-A400-DE389D55DA08}"/>
                </a:ext>
              </a:extLst>
            </p:cNvPr>
            <p:cNvSpPr/>
            <p:nvPr/>
          </p:nvSpPr>
          <p:spPr bwMode="auto">
            <a:xfrm>
              <a:off x="1151515" y="2941486"/>
              <a:ext cx="1403697" cy="1394127"/>
            </a:xfrm>
            <a:custGeom>
              <a:avLst/>
              <a:gdLst>
                <a:gd name="T0" fmla="*/ 1396929 w 19679"/>
                <a:gd name="T1" fmla="*/ 1387475 h 21600"/>
                <a:gd name="T2" fmla="*/ 1396929 w 19679"/>
                <a:gd name="T3" fmla="*/ 1387475 h 21600"/>
                <a:gd name="T4" fmla="*/ 1396929 w 19679"/>
                <a:gd name="T5" fmla="*/ 1387475 h 21600"/>
                <a:gd name="T6" fmla="*/ 1396929 w 19679"/>
                <a:gd name="T7" fmla="*/ 1387475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38" y="0"/>
                  </a:moveTo>
                  <a:cubicBezTo>
                    <a:pt x="7321" y="0"/>
                    <a:pt x="4802" y="1061"/>
                    <a:pt x="2881" y="3185"/>
                  </a:cubicBezTo>
                  <a:cubicBezTo>
                    <a:pt x="-961" y="7433"/>
                    <a:pt x="-961" y="14319"/>
                    <a:pt x="2881" y="18566"/>
                  </a:cubicBezTo>
                  <a:cubicBezTo>
                    <a:pt x="4162" y="19983"/>
                    <a:pt x="5714" y="20915"/>
                    <a:pt x="7349" y="21387"/>
                  </a:cubicBezTo>
                  <a:cubicBezTo>
                    <a:pt x="7502" y="20105"/>
                    <a:pt x="7606" y="18839"/>
                    <a:pt x="7040" y="17627"/>
                  </a:cubicBezTo>
                  <a:cubicBezTo>
                    <a:pt x="6734" y="16971"/>
                    <a:pt x="6508" y="15994"/>
                    <a:pt x="6456" y="15252"/>
                  </a:cubicBezTo>
                  <a:cubicBezTo>
                    <a:pt x="6401" y="14476"/>
                    <a:pt x="6337" y="13689"/>
                    <a:pt x="6443" y="12919"/>
                  </a:cubicBezTo>
                  <a:cubicBezTo>
                    <a:pt x="6519" y="12364"/>
                    <a:pt x="6597" y="11933"/>
                    <a:pt x="7092" y="11661"/>
                  </a:cubicBezTo>
                  <a:cubicBezTo>
                    <a:pt x="7371" y="11509"/>
                    <a:pt x="7879" y="11601"/>
                    <a:pt x="7981" y="11271"/>
                  </a:cubicBezTo>
                  <a:cubicBezTo>
                    <a:pt x="8218" y="10496"/>
                    <a:pt x="8931" y="10470"/>
                    <a:pt x="9550" y="10696"/>
                  </a:cubicBezTo>
                  <a:cubicBezTo>
                    <a:pt x="9537" y="9892"/>
                    <a:pt x="10640" y="9462"/>
                    <a:pt x="11187" y="9814"/>
                  </a:cubicBezTo>
                  <a:cubicBezTo>
                    <a:pt x="11217" y="8792"/>
                    <a:pt x="11241" y="7794"/>
                    <a:pt x="11299" y="6770"/>
                  </a:cubicBezTo>
                  <a:cubicBezTo>
                    <a:pt x="11331" y="6199"/>
                    <a:pt x="11040" y="4873"/>
                    <a:pt x="11691" y="4630"/>
                  </a:cubicBezTo>
                  <a:cubicBezTo>
                    <a:pt x="12334" y="4389"/>
                    <a:pt x="12636" y="5057"/>
                    <a:pt x="12665" y="5661"/>
                  </a:cubicBezTo>
                  <a:cubicBezTo>
                    <a:pt x="12687" y="6109"/>
                    <a:pt x="12630" y="6559"/>
                    <a:pt x="12621" y="7008"/>
                  </a:cubicBezTo>
                  <a:cubicBezTo>
                    <a:pt x="12615" y="7348"/>
                    <a:pt x="12656" y="7708"/>
                    <a:pt x="12632" y="8051"/>
                  </a:cubicBezTo>
                  <a:cubicBezTo>
                    <a:pt x="12567" y="8966"/>
                    <a:pt x="12574" y="9833"/>
                    <a:pt x="12541" y="10751"/>
                  </a:cubicBezTo>
                  <a:cubicBezTo>
                    <a:pt x="12523" y="11234"/>
                    <a:pt x="12603" y="11706"/>
                    <a:pt x="12603" y="12187"/>
                  </a:cubicBezTo>
                  <a:cubicBezTo>
                    <a:pt x="12603" y="12720"/>
                    <a:pt x="12787" y="12862"/>
                    <a:pt x="13052" y="13278"/>
                  </a:cubicBezTo>
                  <a:cubicBezTo>
                    <a:pt x="13598" y="14135"/>
                    <a:pt x="13067" y="14687"/>
                    <a:pt x="12834" y="15484"/>
                  </a:cubicBezTo>
                  <a:cubicBezTo>
                    <a:pt x="12622" y="16211"/>
                    <a:pt x="12162" y="16649"/>
                    <a:pt x="11725" y="17205"/>
                  </a:cubicBezTo>
                  <a:cubicBezTo>
                    <a:pt x="11085" y="18018"/>
                    <a:pt x="11420" y="19826"/>
                    <a:pt x="11447" y="20807"/>
                  </a:cubicBezTo>
                  <a:cubicBezTo>
                    <a:pt x="11454" y="21060"/>
                    <a:pt x="11442" y="21335"/>
                    <a:pt x="11436" y="21600"/>
                  </a:cubicBezTo>
                  <a:cubicBezTo>
                    <a:pt x="13398" y="21244"/>
                    <a:pt x="15284" y="20239"/>
                    <a:pt x="16796" y="18566"/>
                  </a:cubicBezTo>
                  <a:cubicBezTo>
                    <a:pt x="20638" y="14319"/>
                    <a:pt x="20638" y="7433"/>
                    <a:pt x="16796" y="3185"/>
                  </a:cubicBezTo>
                  <a:cubicBezTo>
                    <a:pt x="14875" y="1061"/>
                    <a:pt x="12356" y="0"/>
                    <a:pt x="9838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40" name="îšḷíḑè">
              <a:extLst>
                <a:ext uri="{FF2B5EF4-FFF2-40B4-BE49-F238E27FC236}">
                  <a16:creationId xmlns="" xmlns:a16="http://schemas.microsoft.com/office/drawing/2014/main" id="{54309495-72FD-4500-BD90-BAF66CF27B93}"/>
                </a:ext>
              </a:extLst>
            </p:cNvPr>
            <p:cNvSpPr/>
            <p:nvPr/>
          </p:nvSpPr>
          <p:spPr bwMode="auto">
            <a:xfrm>
              <a:off x="5394153" y="2942682"/>
              <a:ext cx="1403697" cy="1391734"/>
            </a:xfrm>
            <a:custGeom>
              <a:avLst/>
              <a:gdLst>
                <a:gd name="T0" fmla="*/ 1396929 w 19679"/>
                <a:gd name="T1" fmla="*/ 1385094 h 21600"/>
                <a:gd name="T2" fmla="*/ 1396929 w 19679"/>
                <a:gd name="T3" fmla="*/ 1385094 h 21600"/>
                <a:gd name="T4" fmla="*/ 1396929 w 19679"/>
                <a:gd name="T5" fmla="*/ 1385094 h 21600"/>
                <a:gd name="T6" fmla="*/ 1396929 w 19679"/>
                <a:gd name="T7" fmla="*/ 1385094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40" y="0"/>
                  </a:moveTo>
                  <a:cubicBezTo>
                    <a:pt x="7322" y="0"/>
                    <a:pt x="4802" y="1063"/>
                    <a:pt x="2881" y="3190"/>
                  </a:cubicBezTo>
                  <a:cubicBezTo>
                    <a:pt x="-961" y="7445"/>
                    <a:pt x="-961" y="14344"/>
                    <a:pt x="2881" y="18598"/>
                  </a:cubicBezTo>
                  <a:cubicBezTo>
                    <a:pt x="4337" y="20210"/>
                    <a:pt x="6134" y="21209"/>
                    <a:pt x="8016" y="21600"/>
                  </a:cubicBezTo>
                  <a:cubicBezTo>
                    <a:pt x="8154" y="20857"/>
                    <a:pt x="8137" y="20064"/>
                    <a:pt x="8049" y="19309"/>
                  </a:cubicBezTo>
                  <a:cubicBezTo>
                    <a:pt x="7981" y="18720"/>
                    <a:pt x="7552" y="18189"/>
                    <a:pt x="7389" y="17614"/>
                  </a:cubicBezTo>
                  <a:cubicBezTo>
                    <a:pt x="7066" y="16467"/>
                    <a:pt x="6898" y="15510"/>
                    <a:pt x="6898" y="14297"/>
                  </a:cubicBezTo>
                  <a:cubicBezTo>
                    <a:pt x="6898" y="13719"/>
                    <a:pt x="6390" y="12905"/>
                    <a:pt x="7171" y="12234"/>
                  </a:cubicBezTo>
                  <a:cubicBezTo>
                    <a:pt x="7405" y="12033"/>
                    <a:pt x="7717" y="12156"/>
                    <a:pt x="7748" y="11802"/>
                  </a:cubicBezTo>
                  <a:cubicBezTo>
                    <a:pt x="7766" y="11598"/>
                    <a:pt x="7754" y="11382"/>
                    <a:pt x="7709" y="11184"/>
                  </a:cubicBezTo>
                  <a:cubicBezTo>
                    <a:pt x="7551" y="10484"/>
                    <a:pt x="7369" y="9823"/>
                    <a:pt x="7288" y="9106"/>
                  </a:cubicBezTo>
                  <a:cubicBezTo>
                    <a:pt x="7219" y="8496"/>
                    <a:pt x="7152" y="7823"/>
                    <a:pt x="7018" y="7227"/>
                  </a:cubicBezTo>
                  <a:cubicBezTo>
                    <a:pt x="6929" y="6833"/>
                    <a:pt x="6938" y="5868"/>
                    <a:pt x="7574" y="6099"/>
                  </a:cubicBezTo>
                  <a:cubicBezTo>
                    <a:pt x="8112" y="6295"/>
                    <a:pt x="8202" y="7091"/>
                    <a:pt x="8237" y="7613"/>
                  </a:cubicBezTo>
                  <a:cubicBezTo>
                    <a:pt x="8321" y="8873"/>
                    <a:pt x="8637" y="10157"/>
                    <a:pt x="9011" y="11356"/>
                  </a:cubicBezTo>
                  <a:cubicBezTo>
                    <a:pt x="9365" y="11088"/>
                    <a:pt x="9136" y="10567"/>
                    <a:pt x="9154" y="10200"/>
                  </a:cubicBezTo>
                  <a:cubicBezTo>
                    <a:pt x="9177" y="9704"/>
                    <a:pt x="9200" y="9216"/>
                    <a:pt x="9232" y="8724"/>
                  </a:cubicBezTo>
                  <a:cubicBezTo>
                    <a:pt x="9272" y="8096"/>
                    <a:pt x="9103" y="7497"/>
                    <a:pt x="9193" y="6859"/>
                  </a:cubicBezTo>
                  <a:cubicBezTo>
                    <a:pt x="9254" y="6428"/>
                    <a:pt x="9119" y="5797"/>
                    <a:pt x="9432" y="5449"/>
                  </a:cubicBezTo>
                  <a:cubicBezTo>
                    <a:pt x="9728" y="5121"/>
                    <a:pt x="10265" y="5332"/>
                    <a:pt x="10372" y="5757"/>
                  </a:cubicBezTo>
                  <a:cubicBezTo>
                    <a:pt x="10522" y="6349"/>
                    <a:pt x="10388" y="7074"/>
                    <a:pt x="10370" y="7676"/>
                  </a:cubicBezTo>
                  <a:cubicBezTo>
                    <a:pt x="10349" y="8368"/>
                    <a:pt x="10560" y="9005"/>
                    <a:pt x="10560" y="9696"/>
                  </a:cubicBezTo>
                  <a:cubicBezTo>
                    <a:pt x="10560" y="10149"/>
                    <a:pt x="10351" y="10721"/>
                    <a:pt x="10609" y="11135"/>
                  </a:cubicBezTo>
                  <a:cubicBezTo>
                    <a:pt x="11006" y="10952"/>
                    <a:pt x="10975" y="10063"/>
                    <a:pt x="11079" y="9653"/>
                  </a:cubicBezTo>
                  <a:cubicBezTo>
                    <a:pt x="11169" y="9299"/>
                    <a:pt x="11287" y="9000"/>
                    <a:pt x="11337" y="8629"/>
                  </a:cubicBezTo>
                  <a:cubicBezTo>
                    <a:pt x="11370" y="8376"/>
                    <a:pt x="11464" y="8074"/>
                    <a:pt x="11464" y="7791"/>
                  </a:cubicBezTo>
                  <a:cubicBezTo>
                    <a:pt x="11464" y="7264"/>
                    <a:pt x="11488" y="6489"/>
                    <a:pt x="11843" y="6071"/>
                  </a:cubicBezTo>
                  <a:cubicBezTo>
                    <a:pt x="12136" y="5726"/>
                    <a:pt x="12824" y="5844"/>
                    <a:pt x="12916" y="6347"/>
                  </a:cubicBezTo>
                  <a:cubicBezTo>
                    <a:pt x="13046" y="7049"/>
                    <a:pt x="12637" y="7834"/>
                    <a:pt x="12597" y="8539"/>
                  </a:cubicBezTo>
                  <a:cubicBezTo>
                    <a:pt x="12556" y="9246"/>
                    <a:pt x="12525" y="9868"/>
                    <a:pt x="12308" y="10551"/>
                  </a:cubicBezTo>
                  <a:cubicBezTo>
                    <a:pt x="11919" y="11778"/>
                    <a:pt x="12431" y="13033"/>
                    <a:pt x="12225" y="14280"/>
                  </a:cubicBezTo>
                  <a:cubicBezTo>
                    <a:pt x="12091" y="15095"/>
                    <a:pt x="12382" y="15825"/>
                    <a:pt x="12256" y="16699"/>
                  </a:cubicBezTo>
                  <a:cubicBezTo>
                    <a:pt x="12204" y="17063"/>
                    <a:pt x="12041" y="17402"/>
                    <a:pt x="11916" y="17744"/>
                  </a:cubicBezTo>
                  <a:cubicBezTo>
                    <a:pt x="11833" y="17969"/>
                    <a:pt x="11607" y="18118"/>
                    <a:pt x="11607" y="18363"/>
                  </a:cubicBezTo>
                  <a:cubicBezTo>
                    <a:pt x="11607" y="19161"/>
                    <a:pt x="11789" y="19938"/>
                    <a:pt x="11781" y="20728"/>
                  </a:cubicBezTo>
                  <a:cubicBezTo>
                    <a:pt x="11778" y="21016"/>
                    <a:pt x="11753" y="21300"/>
                    <a:pt x="11734" y="21585"/>
                  </a:cubicBezTo>
                  <a:cubicBezTo>
                    <a:pt x="13589" y="21184"/>
                    <a:pt x="15359" y="20189"/>
                    <a:pt x="16796" y="18598"/>
                  </a:cubicBezTo>
                  <a:cubicBezTo>
                    <a:pt x="20638" y="14344"/>
                    <a:pt x="20638" y="7445"/>
                    <a:pt x="16796" y="3190"/>
                  </a:cubicBezTo>
                  <a:cubicBezTo>
                    <a:pt x="14875" y="1063"/>
                    <a:pt x="12358" y="0"/>
                    <a:pt x="9840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41" name="ïṣlîḑé">
              <a:extLst>
                <a:ext uri="{FF2B5EF4-FFF2-40B4-BE49-F238E27FC236}">
                  <a16:creationId xmlns="" xmlns:a16="http://schemas.microsoft.com/office/drawing/2014/main" id="{CEAEE584-20D9-452D-B360-3C910209F978}"/>
                </a:ext>
              </a:extLst>
            </p:cNvPr>
            <p:cNvSpPr/>
            <p:nvPr/>
          </p:nvSpPr>
          <p:spPr bwMode="auto">
            <a:xfrm>
              <a:off x="9636789" y="2939891"/>
              <a:ext cx="1403697" cy="1397317"/>
            </a:xfrm>
            <a:custGeom>
              <a:avLst/>
              <a:gdLst>
                <a:gd name="T0" fmla="*/ 1396929 w 19679"/>
                <a:gd name="T1" fmla="*/ 1390650 h 21600"/>
                <a:gd name="T2" fmla="*/ 1396929 w 19679"/>
                <a:gd name="T3" fmla="*/ 1390650 h 21600"/>
                <a:gd name="T4" fmla="*/ 1396929 w 19679"/>
                <a:gd name="T5" fmla="*/ 1390650 h 21600"/>
                <a:gd name="T6" fmla="*/ 1396929 w 19679"/>
                <a:gd name="T7" fmla="*/ 139065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39" y="0"/>
                  </a:moveTo>
                  <a:cubicBezTo>
                    <a:pt x="7321" y="0"/>
                    <a:pt x="4802" y="1058"/>
                    <a:pt x="2881" y="3176"/>
                  </a:cubicBezTo>
                  <a:cubicBezTo>
                    <a:pt x="-961" y="7412"/>
                    <a:pt x="-961" y="14279"/>
                    <a:pt x="2881" y="18515"/>
                  </a:cubicBezTo>
                  <a:cubicBezTo>
                    <a:pt x="4148" y="19912"/>
                    <a:pt x="5679" y="20838"/>
                    <a:pt x="7295" y="21313"/>
                  </a:cubicBezTo>
                  <a:cubicBezTo>
                    <a:pt x="7306" y="21185"/>
                    <a:pt x="7325" y="21050"/>
                    <a:pt x="7334" y="20924"/>
                  </a:cubicBezTo>
                  <a:cubicBezTo>
                    <a:pt x="7433" y="19560"/>
                    <a:pt x="6825" y="18431"/>
                    <a:pt x="6445" y="17197"/>
                  </a:cubicBezTo>
                  <a:cubicBezTo>
                    <a:pt x="5874" y="15777"/>
                    <a:pt x="5675" y="14138"/>
                    <a:pt x="5687" y="12597"/>
                  </a:cubicBezTo>
                  <a:cubicBezTo>
                    <a:pt x="5692" y="11883"/>
                    <a:pt x="5275" y="11146"/>
                    <a:pt x="5102" y="10474"/>
                  </a:cubicBezTo>
                  <a:cubicBezTo>
                    <a:pt x="4891" y="10084"/>
                    <a:pt x="4845" y="9244"/>
                    <a:pt x="4785" y="8802"/>
                  </a:cubicBezTo>
                  <a:cubicBezTo>
                    <a:pt x="4670" y="7958"/>
                    <a:pt x="5327" y="7746"/>
                    <a:pt x="5684" y="8426"/>
                  </a:cubicBezTo>
                  <a:cubicBezTo>
                    <a:pt x="6037" y="9100"/>
                    <a:pt x="6096" y="9902"/>
                    <a:pt x="6409" y="10595"/>
                  </a:cubicBezTo>
                  <a:cubicBezTo>
                    <a:pt x="6559" y="10926"/>
                    <a:pt x="6656" y="11804"/>
                    <a:pt x="7058" y="11709"/>
                  </a:cubicBezTo>
                  <a:cubicBezTo>
                    <a:pt x="7366" y="11676"/>
                    <a:pt x="7023" y="10959"/>
                    <a:pt x="7014" y="10764"/>
                  </a:cubicBezTo>
                  <a:cubicBezTo>
                    <a:pt x="6994" y="10326"/>
                    <a:pt x="6870" y="9942"/>
                    <a:pt x="6890" y="9489"/>
                  </a:cubicBezTo>
                  <a:cubicBezTo>
                    <a:pt x="6902" y="9215"/>
                    <a:pt x="6900" y="8945"/>
                    <a:pt x="6864" y="8673"/>
                  </a:cubicBezTo>
                  <a:cubicBezTo>
                    <a:pt x="6676" y="8156"/>
                    <a:pt x="6772" y="7446"/>
                    <a:pt x="6700" y="6897"/>
                  </a:cubicBezTo>
                  <a:cubicBezTo>
                    <a:pt x="6653" y="6538"/>
                    <a:pt x="6630" y="6138"/>
                    <a:pt x="6757" y="5794"/>
                  </a:cubicBezTo>
                  <a:cubicBezTo>
                    <a:pt x="6870" y="5490"/>
                    <a:pt x="7223" y="5183"/>
                    <a:pt x="7539" y="5321"/>
                  </a:cubicBezTo>
                  <a:cubicBezTo>
                    <a:pt x="8013" y="5529"/>
                    <a:pt x="7872" y="6038"/>
                    <a:pt x="7885" y="6470"/>
                  </a:cubicBezTo>
                  <a:cubicBezTo>
                    <a:pt x="7898" y="6905"/>
                    <a:pt x="7949" y="7242"/>
                    <a:pt x="8022" y="7662"/>
                  </a:cubicBezTo>
                  <a:cubicBezTo>
                    <a:pt x="8083" y="8010"/>
                    <a:pt x="8257" y="8637"/>
                    <a:pt x="8194" y="8988"/>
                  </a:cubicBezTo>
                  <a:cubicBezTo>
                    <a:pt x="8243" y="9288"/>
                    <a:pt x="8365" y="11410"/>
                    <a:pt x="8773" y="10830"/>
                  </a:cubicBezTo>
                  <a:cubicBezTo>
                    <a:pt x="8897" y="10144"/>
                    <a:pt x="8726" y="8719"/>
                    <a:pt x="8695" y="7590"/>
                  </a:cubicBezTo>
                  <a:cubicBezTo>
                    <a:pt x="8671" y="6723"/>
                    <a:pt x="8388" y="5506"/>
                    <a:pt x="8914" y="4771"/>
                  </a:cubicBezTo>
                  <a:cubicBezTo>
                    <a:pt x="9231" y="4327"/>
                    <a:pt x="9761" y="4710"/>
                    <a:pt x="9880" y="5127"/>
                  </a:cubicBezTo>
                  <a:cubicBezTo>
                    <a:pt x="9987" y="5503"/>
                    <a:pt x="9933" y="5938"/>
                    <a:pt x="9927" y="6327"/>
                  </a:cubicBezTo>
                  <a:cubicBezTo>
                    <a:pt x="9911" y="7281"/>
                    <a:pt x="10254" y="8239"/>
                    <a:pt x="10117" y="9188"/>
                  </a:cubicBezTo>
                  <a:cubicBezTo>
                    <a:pt x="10072" y="9496"/>
                    <a:pt x="10223" y="11643"/>
                    <a:pt x="10821" y="10735"/>
                  </a:cubicBezTo>
                  <a:cubicBezTo>
                    <a:pt x="11048" y="10390"/>
                    <a:pt x="11044" y="9818"/>
                    <a:pt x="11177" y="9417"/>
                  </a:cubicBezTo>
                  <a:cubicBezTo>
                    <a:pt x="11348" y="8899"/>
                    <a:pt x="11477" y="8376"/>
                    <a:pt x="11686" y="7874"/>
                  </a:cubicBezTo>
                  <a:cubicBezTo>
                    <a:pt x="11930" y="7285"/>
                    <a:pt x="12234" y="5353"/>
                    <a:pt x="13177" y="5757"/>
                  </a:cubicBezTo>
                  <a:cubicBezTo>
                    <a:pt x="13823" y="6033"/>
                    <a:pt x="13102" y="7797"/>
                    <a:pt x="13011" y="8292"/>
                  </a:cubicBezTo>
                  <a:cubicBezTo>
                    <a:pt x="12788" y="9497"/>
                    <a:pt x="12376" y="10680"/>
                    <a:pt x="12182" y="11884"/>
                  </a:cubicBezTo>
                  <a:cubicBezTo>
                    <a:pt x="12110" y="12329"/>
                    <a:pt x="12410" y="12760"/>
                    <a:pt x="12257" y="13210"/>
                  </a:cubicBezTo>
                  <a:cubicBezTo>
                    <a:pt x="12171" y="13463"/>
                    <a:pt x="12396" y="14159"/>
                    <a:pt x="12645" y="14273"/>
                  </a:cubicBezTo>
                  <a:cubicBezTo>
                    <a:pt x="13755" y="14781"/>
                    <a:pt x="14069" y="13871"/>
                    <a:pt x="14957" y="13382"/>
                  </a:cubicBezTo>
                  <a:cubicBezTo>
                    <a:pt x="15330" y="13176"/>
                    <a:pt x="16717" y="12212"/>
                    <a:pt x="16911" y="13173"/>
                  </a:cubicBezTo>
                  <a:cubicBezTo>
                    <a:pt x="17046" y="13840"/>
                    <a:pt x="16325" y="14235"/>
                    <a:pt x="15918" y="14562"/>
                  </a:cubicBezTo>
                  <a:cubicBezTo>
                    <a:pt x="15429" y="14955"/>
                    <a:pt x="15007" y="15315"/>
                    <a:pt x="14658" y="15854"/>
                  </a:cubicBezTo>
                  <a:cubicBezTo>
                    <a:pt x="13893" y="17034"/>
                    <a:pt x="12512" y="18156"/>
                    <a:pt x="11317" y="18987"/>
                  </a:cubicBezTo>
                  <a:cubicBezTo>
                    <a:pt x="10833" y="19324"/>
                    <a:pt x="11018" y="20913"/>
                    <a:pt x="11047" y="21599"/>
                  </a:cubicBezTo>
                  <a:cubicBezTo>
                    <a:pt x="13148" y="21314"/>
                    <a:pt x="15184" y="20293"/>
                    <a:pt x="16796" y="18515"/>
                  </a:cubicBezTo>
                  <a:cubicBezTo>
                    <a:pt x="20639" y="14279"/>
                    <a:pt x="20638" y="7412"/>
                    <a:pt x="16796" y="3176"/>
                  </a:cubicBezTo>
                  <a:cubicBezTo>
                    <a:pt x="14875" y="1058"/>
                    <a:pt x="12356" y="0"/>
                    <a:pt x="9839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cxnSp>
          <p:nvCxnSpPr>
            <p:cNvPr id="43" name="直接连接符 42">
              <a:extLst>
                <a:ext uri="{FF2B5EF4-FFF2-40B4-BE49-F238E27FC236}">
                  <a16:creationId xmlns="" xmlns:a16="http://schemas.microsoft.com/office/drawing/2014/main" id="{339DAF25-D6F9-4E66-AFF1-02C723F855AE}"/>
                </a:ext>
              </a:extLst>
            </p:cNvPr>
            <p:cNvCxnSpPr/>
            <p:nvPr/>
          </p:nvCxnSpPr>
          <p:spPr>
            <a:xfrm>
              <a:off x="2572023" y="3638549"/>
              <a:ext cx="684000" cy="0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>
              <a:extLst>
                <a:ext uri="{FF2B5EF4-FFF2-40B4-BE49-F238E27FC236}">
                  <a16:creationId xmlns="" xmlns:a16="http://schemas.microsoft.com/office/drawing/2014/main" id="{04A44F67-33F9-4F8F-A288-D30F8CE20010}"/>
                </a:ext>
              </a:extLst>
            </p:cNvPr>
            <p:cNvCxnSpPr/>
            <p:nvPr/>
          </p:nvCxnSpPr>
          <p:spPr>
            <a:xfrm>
              <a:off x="4693342" y="3638549"/>
              <a:ext cx="684000" cy="0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>
              <a:extLst>
                <a:ext uri="{FF2B5EF4-FFF2-40B4-BE49-F238E27FC236}">
                  <a16:creationId xmlns="" xmlns:a16="http://schemas.microsoft.com/office/drawing/2014/main" id="{1D577988-08EF-43FF-A888-C475B25AE402}"/>
                </a:ext>
              </a:extLst>
            </p:cNvPr>
            <p:cNvCxnSpPr/>
            <p:nvPr/>
          </p:nvCxnSpPr>
          <p:spPr>
            <a:xfrm>
              <a:off x="6814661" y="3638549"/>
              <a:ext cx="684000" cy="0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>
              <a:extLst>
                <a:ext uri="{FF2B5EF4-FFF2-40B4-BE49-F238E27FC236}">
                  <a16:creationId xmlns="" xmlns:a16="http://schemas.microsoft.com/office/drawing/2014/main" id="{4A3E0D80-C3B5-4F67-9889-B960A1C411E3}"/>
                </a:ext>
              </a:extLst>
            </p:cNvPr>
            <p:cNvCxnSpPr/>
            <p:nvPr/>
          </p:nvCxnSpPr>
          <p:spPr>
            <a:xfrm>
              <a:off x="8935980" y="3638549"/>
              <a:ext cx="684000" cy="0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8">
            <a:extLst>
              <a:ext uri="{FF2B5EF4-FFF2-40B4-BE49-F238E27FC236}">
                <a16:creationId xmlns="" xmlns:a16="http://schemas.microsoft.com/office/drawing/2014/main" id="{D69C99D0-BAA1-4F7A-B9B6-8B8A805D64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1242" y="392873"/>
            <a:ext cx="934115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zh-CN" sz="2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How </a:t>
            </a:r>
            <a:r>
              <a:rPr lang="en-US" altLang="zh-CN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can you</a:t>
            </a:r>
            <a:r>
              <a:rPr lang="en-US" altLang="zh-CN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become a dedicated person?</a:t>
            </a:r>
          </a:p>
        </p:txBody>
      </p:sp>
    </p:spTree>
    <p:extLst>
      <p:ext uri="{BB962C8B-B14F-4D97-AF65-F5344CB8AC3E}">
        <p14:creationId xmlns:p14="http://schemas.microsoft.com/office/powerpoint/2010/main" val="2265645019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4">
            <a:extLst>
              <a:ext uri="{FF2B5EF4-FFF2-40B4-BE49-F238E27FC236}">
                <a16:creationId xmlns="" xmlns:a16="http://schemas.microsoft.com/office/drawing/2014/main" id="{E9D2338A-9667-4FAC-89F7-269F17420D1A}"/>
              </a:ext>
            </a:extLst>
          </p:cNvPr>
          <p:cNvGrpSpPr/>
          <p:nvPr/>
        </p:nvGrpSpPr>
        <p:grpSpPr>
          <a:xfrm>
            <a:off x="5658974" y="1002390"/>
            <a:ext cx="3466147" cy="2687528"/>
            <a:chOff x="6478808" y="2647656"/>
            <a:chExt cx="4249643" cy="2738485"/>
          </a:xfrm>
          <a:noFill/>
        </p:grpSpPr>
        <p:sp>
          <p:nvSpPr>
            <p:cNvPr id="39" name="矩形 38">
              <a:extLst>
                <a:ext uri="{FF2B5EF4-FFF2-40B4-BE49-F238E27FC236}">
                  <a16:creationId xmlns="" xmlns:a16="http://schemas.microsoft.com/office/drawing/2014/main" id="{804E7413-7E9C-4ACE-91F6-4A48BF9AA9E0}"/>
                </a:ext>
              </a:extLst>
            </p:cNvPr>
            <p:cNvSpPr/>
            <p:nvPr/>
          </p:nvSpPr>
          <p:spPr>
            <a:xfrm>
              <a:off x="6478808" y="2647656"/>
              <a:ext cx="4249643" cy="795338"/>
            </a:xfrm>
            <a:prstGeom prst="rect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0" name="矩形 39">
              <a:extLst>
                <a:ext uri="{FF2B5EF4-FFF2-40B4-BE49-F238E27FC236}">
                  <a16:creationId xmlns="" xmlns:a16="http://schemas.microsoft.com/office/drawing/2014/main" id="{EFFC3824-B90F-4158-9BA3-26406C1E26E2}"/>
                </a:ext>
              </a:extLst>
            </p:cNvPr>
            <p:cNvSpPr/>
            <p:nvPr/>
          </p:nvSpPr>
          <p:spPr>
            <a:xfrm>
              <a:off x="6713598" y="2749254"/>
              <a:ext cx="750171" cy="59213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000" dirty="0" smtClean="0">
                  <a:solidFill>
                    <a:srgbClr val="D33B3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2000" dirty="0">
                <a:solidFill>
                  <a:srgbClr val="D33B36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文本框 9">
              <a:extLst>
                <a:ext uri="{FF2B5EF4-FFF2-40B4-BE49-F238E27FC236}">
                  <a16:creationId xmlns="" xmlns:a16="http://schemas.microsoft.com/office/drawing/2014/main" id="{F9A43AA1-22A2-4639-89DE-00A47908EE53}"/>
                </a:ext>
              </a:extLst>
            </p:cNvPr>
            <p:cNvSpPr txBox="1"/>
            <p:nvPr/>
          </p:nvSpPr>
          <p:spPr>
            <a:xfrm>
              <a:off x="7633123" y="2770802"/>
              <a:ext cx="2623176" cy="490552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spAutoFit/>
            </a:bodyPr>
            <a:lstStyle/>
            <a:p>
              <a:pPr algn="dist">
                <a:defRPr/>
              </a:pPr>
              <a:r>
                <a:rPr lang="en-US" altLang="zh-CN" sz="2000" spc="3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Chapter </a:t>
              </a:r>
              <a:r>
                <a:rPr lang="en-US" altLang="zh-CN" sz="20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20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2" name="矩形 41">
              <a:extLst>
                <a:ext uri="{FF2B5EF4-FFF2-40B4-BE49-F238E27FC236}">
                  <a16:creationId xmlns="" xmlns:a16="http://schemas.microsoft.com/office/drawing/2014/main" id="{0F1734A5-2E6E-4252-A0AE-BBD67DA40CEA}"/>
                </a:ext>
              </a:extLst>
            </p:cNvPr>
            <p:cNvSpPr/>
            <p:nvPr/>
          </p:nvSpPr>
          <p:spPr>
            <a:xfrm>
              <a:off x="6478808" y="3627191"/>
              <a:ext cx="4249643" cy="796925"/>
            </a:xfrm>
            <a:prstGeom prst="rect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3" name="矩形 42">
              <a:extLst>
                <a:ext uri="{FF2B5EF4-FFF2-40B4-BE49-F238E27FC236}">
                  <a16:creationId xmlns="" xmlns:a16="http://schemas.microsoft.com/office/drawing/2014/main" id="{856A1A02-F58C-42E8-9352-98FC5B7B924F}"/>
                </a:ext>
              </a:extLst>
            </p:cNvPr>
            <p:cNvSpPr/>
            <p:nvPr/>
          </p:nvSpPr>
          <p:spPr>
            <a:xfrm>
              <a:off x="6713598" y="3728791"/>
              <a:ext cx="750171" cy="5937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000" dirty="0">
                  <a:solidFill>
                    <a:srgbClr val="D33B3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2000" dirty="0">
                <a:solidFill>
                  <a:srgbClr val="D33B36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4" name="文本框 12">
              <a:extLst>
                <a:ext uri="{FF2B5EF4-FFF2-40B4-BE49-F238E27FC236}">
                  <a16:creationId xmlns="" xmlns:a16="http://schemas.microsoft.com/office/drawing/2014/main" id="{CDB69F05-AD3C-477E-A25F-5194908554DE}"/>
                </a:ext>
              </a:extLst>
            </p:cNvPr>
            <p:cNvSpPr txBox="1"/>
            <p:nvPr/>
          </p:nvSpPr>
          <p:spPr>
            <a:xfrm>
              <a:off x="7633123" y="3750338"/>
              <a:ext cx="2623176" cy="490552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spAutoFit/>
            </a:bodyPr>
            <a:lstStyle/>
            <a:p>
              <a:pPr algn="dist">
                <a:defRPr/>
              </a:pPr>
              <a:r>
                <a:rPr lang="en-US" altLang="zh-CN" sz="2000" spc="3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Chapter </a:t>
              </a:r>
              <a:r>
                <a:rPr lang="en-US" altLang="zh-CN" sz="20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20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5" name="矩形 44">
              <a:extLst>
                <a:ext uri="{FF2B5EF4-FFF2-40B4-BE49-F238E27FC236}">
                  <a16:creationId xmlns="" xmlns:a16="http://schemas.microsoft.com/office/drawing/2014/main" id="{845F08E5-E78E-4D42-8DAF-5D9AEF96764E}"/>
                </a:ext>
              </a:extLst>
            </p:cNvPr>
            <p:cNvSpPr/>
            <p:nvPr/>
          </p:nvSpPr>
          <p:spPr>
            <a:xfrm>
              <a:off x="6478808" y="4590804"/>
              <a:ext cx="4249643" cy="795337"/>
            </a:xfrm>
            <a:prstGeom prst="rect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6" name="矩形 45">
              <a:extLst>
                <a:ext uri="{FF2B5EF4-FFF2-40B4-BE49-F238E27FC236}">
                  <a16:creationId xmlns="" xmlns:a16="http://schemas.microsoft.com/office/drawing/2014/main" id="{14ABFC73-E555-43CB-84D6-728D9F29866F}"/>
                </a:ext>
              </a:extLst>
            </p:cNvPr>
            <p:cNvSpPr/>
            <p:nvPr/>
          </p:nvSpPr>
          <p:spPr>
            <a:xfrm>
              <a:off x="6713598" y="4692404"/>
              <a:ext cx="750171" cy="5921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000" dirty="0">
                  <a:solidFill>
                    <a:srgbClr val="D33B3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2000" dirty="0">
                <a:solidFill>
                  <a:srgbClr val="D33B36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7" name="文本框 15">
              <a:extLst>
                <a:ext uri="{FF2B5EF4-FFF2-40B4-BE49-F238E27FC236}">
                  <a16:creationId xmlns="" xmlns:a16="http://schemas.microsoft.com/office/drawing/2014/main" id="{6B56CF48-CB6F-444D-9076-CC78116CA283}"/>
                </a:ext>
              </a:extLst>
            </p:cNvPr>
            <p:cNvSpPr txBox="1"/>
            <p:nvPr/>
          </p:nvSpPr>
          <p:spPr>
            <a:xfrm>
              <a:off x="7633123" y="4713950"/>
              <a:ext cx="2623176" cy="490552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spAutoFit/>
            </a:bodyPr>
            <a:lstStyle/>
            <a:p>
              <a:pPr algn="dist">
                <a:defRPr/>
              </a:pPr>
              <a:r>
                <a:rPr lang="en-US" altLang="zh-CN" sz="2000" spc="3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Chapter </a:t>
              </a:r>
              <a:r>
                <a:rPr lang="en-US" altLang="zh-CN" sz="20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20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1" name="Shape 18">
            <a:extLst>
              <a:ext uri="{FF2B5EF4-FFF2-40B4-BE49-F238E27FC236}">
                <a16:creationId xmlns="" xmlns:a16="http://schemas.microsoft.com/office/drawing/2014/main" id="{5C0BB67E-1DC5-494D-BA03-E7699036CCDA}"/>
              </a:ext>
            </a:extLst>
          </p:cNvPr>
          <p:cNvSpPr/>
          <p:nvPr/>
        </p:nvSpPr>
        <p:spPr>
          <a:xfrm rot="5400000">
            <a:off x="2940138" y="1489890"/>
            <a:ext cx="3019549" cy="1862764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 w="12700" cap="flat">
            <a:noFill/>
            <a:prstDash val="solid"/>
            <a:miter lim="400000"/>
          </a:ln>
          <a:effectLst/>
        </p:spPr>
        <p:txBody>
          <a:bodyPr wrap="square" lIns="19046" tIns="19046" rIns="19046" bIns="19046" numCol="1" anchor="ctr">
            <a:noAutofit/>
          </a:bodyPr>
          <a:lstStyle/>
          <a:p>
            <a:pPr defTabSz="914217">
              <a:defRPr/>
            </a:pPr>
            <a:endParaRPr kern="0" dirty="0">
              <a:solidFill>
                <a:srgbClr val="E81D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="" xmlns:a16="http://schemas.microsoft.com/office/drawing/2014/main" id="{6C1A2E69-9669-40BC-97FA-299A2BE69D96}"/>
              </a:ext>
            </a:extLst>
          </p:cNvPr>
          <p:cNvGrpSpPr/>
          <p:nvPr/>
        </p:nvGrpSpPr>
        <p:grpSpPr>
          <a:xfrm rot="5400000">
            <a:off x="2871071" y="1414780"/>
            <a:ext cx="3019549" cy="1862764"/>
            <a:chOff x="2259654" y="849453"/>
            <a:chExt cx="4573103" cy="1863197"/>
          </a:xfrm>
          <a:solidFill>
            <a:schemeClr val="bg1"/>
          </a:solidFill>
        </p:grpSpPr>
        <p:sp>
          <p:nvSpPr>
            <p:cNvPr id="51" name="Shape 18">
              <a:extLst>
                <a:ext uri="{FF2B5EF4-FFF2-40B4-BE49-F238E27FC236}">
                  <a16:creationId xmlns="" xmlns:a16="http://schemas.microsoft.com/office/drawing/2014/main" id="{BD0E82B2-4665-477D-83F3-C8DD400F5B91}"/>
                </a:ext>
              </a:extLst>
            </p:cNvPr>
            <p:cNvSpPr/>
            <p:nvPr/>
          </p:nvSpPr>
          <p:spPr>
            <a:xfrm>
              <a:off x="2259654" y="849453"/>
              <a:ext cx="4573103" cy="1863197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 w="12700" cap="flat">
              <a:noFill/>
              <a:prstDash val="solid"/>
              <a:miter lim="400000"/>
            </a:ln>
            <a:effectLst/>
          </p:spPr>
          <p:txBody>
            <a:bodyPr wrap="square" lIns="19046" tIns="19046" rIns="19046" bIns="19046" numCol="1" anchor="ctr">
              <a:noAutofit/>
            </a:bodyPr>
            <a:lstStyle/>
            <a:p>
              <a:pPr defTabSz="914217">
                <a:defRPr/>
              </a:pPr>
              <a:endParaRPr kern="0" dirty="0">
                <a:solidFill>
                  <a:srgbClr val="E81D2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2" name="Subtitle 2">
              <a:extLst>
                <a:ext uri="{FF2B5EF4-FFF2-40B4-BE49-F238E27FC236}">
                  <a16:creationId xmlns="" xmlns:a16="http://schemas.microsoft.com/office/drawing/2014/main" id="{582E9238-2A84-4395-80E8-878FD8C089DC}"/>
                </a:ext>
              </a:extLst>
            </p:cNvPr>
            <p:cNvSpPr txBox="1">
              <a:spLocks/>
            </p:cNvSpPr>
            <p:nvPr/>
          </p:nvSpPr>
          <p:spPr>
            <a:xfrm rot="16200000">
              <a:off x="4312218" y="340193"/>
              <a:ext cx="467952" cy="2885341"/>
            </a:xfrm>
            <a:prstGeom prst="rect">
              <a:avLst/>
            </a:prstGeom>
            <a:noFill/>
          </p:spPr>
          <p:txBody>
            <a:bodyPr vert="eaVert" lIns="91419" tIns="45709" rIns="91419" bIns="45709" rtlCol="0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bg1">
                      <a:lumMod val="50000"/>
                    </a:schemeClr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Lato" panose="020F0502020204030203" pitchFamily="34" charset="0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Lato" panose="020F0502020204030203" pitchFamily="34" charset="0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Lato" panose="020F0502020204030203" pitchFamily="34" charset="0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Lato" panose="020F0502020204030203" pitchFamily="34" charset="0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/>
              <a:r>
                <a:rPr lang="en-US" altLang="zh-CN" sz="3200" dirty="0">
                  <a:solidFill>
                    <a:srgbClr val="D33B3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Open Sans" panose="020B0606030504020204" pitchFamily="34" charset="0"/>
                </a:rPr>
                <a:t>Contents</a:t>
              </a:r>
              <a:endParaRPr lang="id-ID" sz="3200" dirty="0">
                <a:solidFill>
                  <a:srgbClr val="D33B3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16319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>
            <a:extLst>
              <a:ext uri="{FF2B5EF4-FFF2-40B4-BE49-F238E27FC236}">
                <a16:creationId xmlns="" xmlns:a16="http://schemas.microsoft.com/office/drawing/2014/main" id="{8CB171E9-A6BA-436D-B18F-F946CEA1968B}"/>
              </a:ext>
            </a:extLst>
          </p:cNvPr>
          <p:cNvSpPr/>
          <p:nvPr/>
        </p:nvSpPr>
        <p:spPr>
          <a:xfrm>
            <a:off x="1" y="1065976"/>
            <a:ext cx="12192000" cy="56886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2" name="243654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<a:extLst>
              <a:ext uri="{FF2B5EF4-FFF2-40B4-BE49-F238E27FC236}">
                <a16:creationId xmlns="" xmlns:a16="http://schemas.microsoft.com/office/drawing/2014/main" id="{E7C4BD2C-B265-4F13-9A7E-FB52BA1FA3BD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151515" y="2286540"/>
            <a:ext cx="10367385" cy="3522985"/>
            <a:chOff x="1151515" y="2286540"/>
            <a:chExt cx="10367385" cy="3522985"/>
          </a:xfrm>
        </p:grpSpPr>
        <p:sp>
          <p:nvSpPr>
            <p:cNvPr id="37" name="îŝḷïḍé">
              <a:extLst>
                <a:ext uri="{FF2B5EF4-FFF2-40B4-BE49-F238E27FC236}">
                  <a16:creationId xmlns="" xmlns:a16="http://schemas.microsoft.com/office/drawing/2014/main" id="{0946399B-6D7D-426C-A7C7-5002EEE505F4}"/>
                </a:ext>
              </a:extLst>
            </p:cNvPr>
            <p:cNvSpPr/>
            <p:nvPr/>
          </p:nvSpPr>
          <p:spPr bwMode="auto">
            <a:xfrm>
              <a:off x="3272834" y="2941486"/>
              <a:ext cx="1403697" cy="1394127"/>
            </a:xfrm>
            <a:custGeom>
              <a:avLst/>
              <a:gdLst>
                <a:gd name="T0" fmla="*/ 1396929 w 19679"/>
                <a:gd name="T1" fmla="*/ 1387475 h 21600"/>
                <a:gd name="T2" fmla="*/ 1396929 w 19679"/>
                <a:gd name="T3" fmla="*/ 1387475 h 21600"/>
                <a:gd name="T4" fmla="*/ 1396929 w 19679"/>
                <a:gd name="T5" fmla="*/ 1387475 h 21600"/>
                <a:gd name="T6" fmla="*/ 1396929 w 19679"/>
                <a:gd name="T7" fmla="*/ 1387475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40" y="0"/>
                  </a:moveTo>
                  <a:cubicBezTo>
                    <a:pt x="7322" y="0"/>
                    <a:pt x="4802" y="1061"/>
                    <a:pt x="2881" y="3185"/>
                  </a:cubicBezTo>
                  <a:cubicBezTo>
                    <a:pt x="-961" y="7432"/>
                    <a:pt x="-961" y="14317"/>
                    <a:pt x="2881" y="18564"/>
                  </a:cubicBezTo>
                  <a:cubicBezTo>
                    <a:pt x="4403" y="20245"/>
                    <a:pt x="6299" y="21250"/>
                    <a:pt x="8273" y="21599"/>
                  </a:cubicBezTo>
                  <a:cubicBezTo>
                    <a:pt x="8280" y="21196"/>
                    <a:pt x="8288" y="20786"/>
                    <a:pt x="8291" y="20399"/>
                  </a:cubicBezTo>
                  <a:cubicBezTo>
                    <a:pt x="8298" y="19449"/>
                    <a:pt x="7895" y="18952"/>
                    <a:pt x="7454" y="18205"/>
                  </a:cubicBezTo>
                  <a:cubicBezTo>
                    <a:pt x="7100" y="17604"/>
                    <a:pt x="7030" y="16970"/>
                    <a:pt x="6909" y="16284"/>
                  </a:cubicBezTo>
                  <a:cubicBezTo>
                    <a:pt x="6776" y="15533"/>
                    <a:pt x="6599" y="14888"/>
                    <a:pt x="6753" y="14112"/>
                  </a:cubicBezTo>
                  <a:cubicBezTo>
                    <a:pt x="6887" y="13434"/>
                    <a:pt x="7281" y="13322"/>
                    <a:pt x="7787" y="13110"/>
                  </a:cubicBezTo>
                  <a:cubicBezTo>
                    <a:pt x="7554" y="12673"/>
                    <a:pt x="7406" y="12140"/>
                    <a:pt x="7790" y="11734"/>
                  </a:cubicBezTo>
                  <a:cubicBezTo>
                    <a:pt x="8060" y="11449"/>
                    <a:pt x="8680" y="11481"/>
                    <a:pt x="8951" y="11734"/>
                  </a:cubicBezTo>
                  <a:cubicBezTo>
                    <a:pt x="8952" y="10799"/>
                    <a:pt x="8650" y="9866"/>
                    <a:pt x="8398" y="8977"/>
                  </a:cubicBezTo>
                  <a:cubicBezTo>
                    <a:pt x="8241" y="8425"/>
                    <a:pt x="8213" y="7832"/>
                    <a:pt x="8068" y="7277"/>
                  </a:cubicBezTo>
                  <a:cubicBezTo>
                    <a:pt x="7963" y="6878"/>
                    <a:pt x="7786" y="6442"/>
                    <a:pt x="7764" y="6025"/>
                  </a:cubicBezTo>
                  <a:cubicBezTo>
                    <a:pt x="7707" y="4971"/>
                    <a:pt x="8821" y="5095"/>
                    <a:pt x="9034" y="6016"/>
                  </a:cubicBezTo>
                  <a:cubicBezTo>
                    <a:pt x="9248" y="6940"/>
                    <a:pt x="9675" y="8095"/>
                    <a:pt x="9790" y="9038"/>
                  </a:cubicBezTo>
                  <a:cubicBezTo>
                    <a:pt x="9832" y="9377"/>
                    <a:pt x="10225" y="11269"/>
                    <a:pt x="10518" y="11269"/>
                  </a:cubicBezTo>
                  <a:cubicBezTo>
                    <a:pt x="11000" y="11269"/>
                    <a:pt x="11177" y="9653"/>
                    <a:pt x="11285" y="9325"/>
                  </a:cubicBezTo>
                  <a:cubicBezTo>
                    <a:pt x="11460" y="8791"/>
                    <a:pt x="11555" y="8186"/>
                    <a:pt x="11596" y="7616"/>
                  </a:cubicBezTo>
                  <a:cubicBezTo>
                    <a:pt x="11626" y="7204"/>
                    <a:pt x="11663" y="6834"/>
                    <a:pt x="11804" y="6450"/>
                  </a:cubicBezTo>
                  <a:cubicBezTo>
                    <a:pt x="12132" y="5554"/>
                    <a:pt x="12881" y="5794"/>
                    <a:pt x="12976" y="6728"/>
                  </a:cubicBezTo>
                  <a:cubicBezTo>
                    <a:pt x="13032" y="7273"/>
                    <a:pt x="12812" y="7796"/>
                    <a:pt x="12776" y="8337"/>
                  </a:cubicBezTo>
                  <a:cubicBezTo>
                    <a:pt x="12740" y="8882"/>
                    <a:pt x="12629" y="9500"/>
                    <a:pt x="12459" y="10026"/>
                  </a:cubicBezTo>
                  <a:cubicBezTo>
                    <a:pt x="12320" y="10457"/>
                    <a:pt x="12422" y="10912"/>
                    <a:pt x="12334" y="11364"/>
                  </a:cubicBezTo>
                  <a:cubicBezTo>
                    <a:pt x="12243" y="11837"/>
                    <a:pt x="12155" y="12146"/>
                    <a:pt x="12267" y="12628"/>
                  </a:cubicBezTo>
                  <a:cubicBezTo>
                    <a:pt x="12513" y="13688"/>
                    <a:pt x="12427" y="14900"/>
                    <a:pt x="12454" y="15850"/>
                  </a:cubicBezTo>
                  <a:cubicBezTo>
                    <a:pt x="12478" y="16701"/>
                    <a:pt x="12402" y="17232"/>
                    <a:pt x="12215" y="18058"/>
                  </a:cubicBezTo>
                  <a:cubicBezTo>
                    <a:pt x="11974" y="19124"/>
                    <a:pt x="12145" y="20145"/>
                    <a:pt x="12111" y="21258"/>
                  </a:cubicBezTo>
                  <a:cubicBezTo>
                    <a:pt x="12109" y="21322"/>
                    <a:pt x="12110" y="21381"/>
                    <a:pt x="12108" y="21444"/>
                  </a:cubicBezTo>
                  <a:cubicBezTo>
                    <a:pt x="13826" y="20996"/>
                    <a:pt x="15456" y="20044"/>
                    <a:pt x="16796" y="18564"/>
                  </a:cubicBezTo>
                  <a:cubicBezTo>
                    <a:pt x="20638" y="14317"/>
                    <a:pt x="20639" y="7432"/>
                    <a:pt x="16796" y="3185"/>
                  </a:cubicBezTo>
                  <a:cubicBezTo>
                    <a:pt x="14875" y="1061"/>
                    <a:pt x="12358" y="0"/>
                    <a:pt x="9840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38" name="ïşḻidé">
              <a:extLst>
                <a:ext uri="{FF2B5EF4-FFF2-40B4-BE49-F238E27FC236}">
                  <a16:creationId xmlns="" xmlns:a16="http://schemas.microsoft.com/office/drawing/2014/main" id="{22C52B5E-7D8F-4F7D-B6D6-9EC8D2A015E3}"/>
                </a:ext>
              </a:extLst>
            </p:cNvPr>
            <p:cNvSpPr/>
            <p:nvPr/>
          </p:nvSpPr>
          <p:spPr bwMode="auto">
            <a:xfrm>
              <a:off x="7515472" y="2941885"/>
              <a:ext cx="1403697" cy="1393329"/>
            </a:xfrm>
            <a:custGeom>
              <a:avLst/>
              <a:gdLst>
                <a:gd name="T0" fmla="*/ 1396929 w 19679"/>
                <a:gd name="T1" fmla="*/ 1386681 h 21600"/>
                <a:gd name="T2" fmla="*/ 1396929 w 19679"/>
                <a:gd name="T3" fmla="*/ 1386681 h 21600"/>
                <a:gd name="T4" fmla="*/ 1396929 w 19679"/>
                <a:gd name="T5" fmla="*/ 1386681 h 21600"/>
                <a:gd name="T6" fmla="*/ 1396929 w 19679"/>
                <a:gd name="T7" fmla="*/ 1386681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40" y="0"/>
                  </a:moveTo>
                  <a:cubicBezTo>
                    <a:pt x="7322" y="0"/>
                    <a:pt x="4802" y="1061"/>
                    <a:pt x="2881" y="3186"/>
                  </a:cubicBezTo>
                  <a:cubicBezTo>
                    <a:pt x="-961" y="7434"/>
                    <a:pt x="-961" y="14323"/>
                    <a:pt x="2881" y="18571"/>
                  </a:cubicBezTo>
                  <a:cubicBezTo>
                    <a:pt x="4240" y="20074"/>
                    <a:pt x="5899" y="21033"/>
                    <a:pt x="7644" y="21473"/>
                  </a:cubicBezTo>
                  <a:cubicBezTo>
                    <a:pt x="7648" y="21252"/>
                    <a:pt x="7643" y="21031"/>
                    <a:pt x="7605" y="20818"/>
                  </a:cubicBezTo>
                  <a:cubicBezTo>
                    <a:pt x="7431" y="19848"/>
                    <a:pt x="7313" y="18994"/>
                    <a:pt x="7026" y="18045"/>
                  </a:cubicBezTo>
                  <a:cubicBezTo>
                    <a:pt x="6736" y="17091"/>
                    <a:pt x="6626" y="16134"/>
                    <a:pt x="6475" y="15147"/>
                  </a:cubicBezTo>
                  <a:cubicBezTo>
                    <a:pt x="6317" y="14118"/>
                    <a:pt x="6608" y="13106"/>
                    <a:pt x="6306" y="12092"/>
                  </a:cubicBezTo>
                  <a:cubicBezTo>
                    <a:pt x="6068" y="11295"/>
                    <a:pt x="5814" y="10409"/>
                    <a:pt x="5698" y="9570"/>
                  </a:cubicBezTo>
                  <a:cubicBezTo>
                    <a:pt x="5650" y="9227"/>
                    <a:pt x="5530" y="8463"/>
                    <a:pt x="5937" y="8323"/>
                  </a:cubicBezTo>
                  <a:cubicBezTo>
                    <a:pt x="6319" y="8202"/>
                    <a:pt x="6444" y="8426"/>
                    <a:pt x="6597" y="8694"/>
                  </a:cubicBezTo>
                  <a:cubicBezTo>
                    <a:pt x="6826" y="9095"/>
                    <a:pt x="6874" y="9335"/>
                    <a:pt x="6896" y="9794"/>
                  </a:cubicBezTo>
                  <a:cubicBezTo>
                    <a:pt x="6922" y="10356"/>
                    <a:pt x="7199" y="10966"/>
                    <a:pt x="7353" y="11498"/>
                  </a:cubicBezTo>
                  <a:cubicBezTo>
                    <a:pt x="7384" y="11604"/>
                    <a:pt x="7694" y="12372"/>
                    <a:pt x="7829" y="11989"/>
                  </a:cubicBezTo>
                  <a:cubicBezTo>
                    <a:pt x="7961" y="11613"/>
                    <a:pt x="7889" y="11440"/>
                    <a:pt x="7826" y="11032"/>
                  </a:cubicBezTo>
                  <a:cubicBezTo>
                    <a:pt x="7748" y="10528"/>
                    <a:pt x="7879" y="9965"/>
                    <a:pt x="7771" y="9461"/>
                  </a:cubicBezTo>
                  <a:cubicBezTo>
                    <a:pt x="7657" y="8925"/>
                    <a:pt x="7685" y="8198"/>
                    <a:pt x="7717" y="7645"/>
                  </a:cubicBezTo>
                  <a:cubicBezTo>
                    <a:pt x="7743" y="7191"/>
                    <a:pt x="7556" y="5321"/>
                    <a:pt x="8665" y="5823"/>
                  </a:cubicBezTo>
                  <a:cubicBezTo>
                    <a:pt x="8943" y="5949"/>
                    <a:pt x="8934" y="8058"/>
                    <a:pt x="8925" y="8734"/>
                  </a:cubicBezTo>
                  <a:cubicBezTo>
                    <a:pt x="8915" y="9462"/>
                    <a:pt x="8950" y="11499"/>
                    <a:pt x="9333" y="11495"/>
                  </a:cubicBezTo>
                  <a:cubicBezTo>
                    <a:pt x="9470" y="11428"/>
                    <a:pt x="9451" y="10067"/>
                    <a:pt x="9505" y="9814"/>
                  </a:cubicBezTo>
                  <a:cubicBezTo>
                    <a:pt x="9643" y="9155"/>
                    <a:pt x="9656" y="8384"/>
                    <a:pt x="9723" y="7705"/>
                  </a:cubicBezTo>
                  <a:cubicBezTo>
                    <a:pt x="9784" y="7081"/>
                    <a:pt x="9730" y="5332"/>
                    <a:pt x="10476" y="5280"/>
                  </a:cubicBezTo>
                  <a:cubicBezTo>
                    <a:pt x="11885" y="5280"/>
                    <a:pt x="10909" y="7410"/>
                    <a:pt x="10983" y="8191"/>
                  </a:cubicBezTo>
                  <a:cubicBezTo>
                    <a:pt x="11053" y="8931"/>
                    <a:pt x="10797" y="9574"/>
                    <a:pt x="10786" y="10311"/>
                  </a:cubicBezTo>
                  <a:cubicBezTo>
                    <a:pt x="10781" y="10633"/>
                    <a:pt x="10668" y="11163"/>
                    <a:pt x="10773" y="11406"/>
                  </a:cubicBezTo>
                  <a:cubicBezTo>
                    <a:pt x="11150" y="12020"/>
                    <a:pt x="11510" y="10640"/>
                    <a:pt x="11591" y="10417"/>
                  </a:cubicBezTo>
                  <a:cubicBezTo>
                    <a:pt x="11820" y="9795"/>
                    <a:pt x="12032" y="9181"/>
                    <a:pt x="12308" y="8581"/>
                  </a:cubicBezTo>
                  <a:cubicBezTo>
                    <a:pt x="12584" y="7983"/>
                    <a:pt x="12566" y="7077"/>
                    <a:pt x="13077" y="6633"/>
                  </a:cubicBezTo>
                  <a:cubicBezTo>
                    <a:pt x="13359" y="6509"/>
                    <a:pt x="13569" y="6509"/>
                    <a:pt x="13860" y="6771"/>
                  </a:cubicBezTo>
                  <a:cubicBezTo>
                    <a:pt x="14268" y="7257"/>
                    <a:pt x="13853" y="8101"/>
                    <a:pt x="13706" y="8619"/>
                  </a:cubicBezTo>
                  <a:cubicBezTo>
                    <a:pt x="13529" y="9246"/>
                    <a:pt x="13374" y="9862"/>
                    <a:pt x="13181" y="10483"/>
                  </a:cubicBezTo>
                  <a:cubicBezTo>
                    <a:pt x="12911" y="11356"/>
                    <a:pt x="12661" y="12302"/>
                    <a:pt x="12316" y="13135"/>
                  </a:cubicBezTo>
                  <a:cubicBezTo>
                    <a:pt x="12284" y="13214"/>
                    <a:pt x="12205" y="14203"/>
                    <a:pt x="12197" y="14463"/>
                  </a:cubicBezTo>
                  <a:cubicBezTo>
                    <a:pt x="12183" y="14897"/>
                    <a:pt x="12230" y="15346"/>
                    <a:pt x="12116" y="15770"/>
                  </a:cubicBezTo>
                  <a:cubicBezTo>
                    <a:pt x="12055" y="15997"/>
                    <a:pt x="12220" y="16247"/>
                    <a:pt x="12230" y="16505"/>
                  </a:cubicBezTo>
                  <a:cubicBezTo>
                    <a:pt x="12258" y="17188"/>
                    <a:pt x="11798" y="17805"/>
                    <a:pt x="11487" y="18359"/>
                  </a:cubicBezTo>
                  <a:cubicBezTo>
                    <a:pt x="11343" y="19093"/>
                    <a:pt x="11444" y="20004"/>
                    <a:pt x="11448" y="20755"/>
                  </a:cubicBezTo>
                  <a:cubicBezTo>
                    <a:pt x="11450" y="21036"/>
                    <a:pt x="11459" y="21317"/>
                    <a:pt x="11466" y="21599"/>
                  </a:cubicBezTo>
                  <a:cubicBezTo>
                    <a:pt x="13418" y="21239"/>
                    <a:pt x="15290" y="20236"/>
                    <a:pt x="16796" y="18571"/>
                  </a:cubicBezTo>
                  <a:cubicBezTo>
                    <a:pt x="20638" y="14323"/>
                    <a:pt x="20638" y="7434"/>
                    <a:pt x="16796" y="3186"/>
                  </a:cubicBezTo>
                  <a:cubicBezTo>
                    <a:pt x="14875" y="1061"/>
                    <a:pt x="12358" y="0"/>
                    <a:pt x="9840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39" name="ïṩļïḍé">
              <a:extLst>
                <a:ext uri="{FF2B5EF4-FFF2-40B4-BE49-F238E27FC236}">
                  <a16:creationId xmlns="" xmlns:a16="http://schemas.microsoft.com/office/drawing/2014/main" id="{B20771EB-140A-4329-A400-DE389D55DA08}"/>
                </a:ext>
              </a:extLst>
            </p:cNvPr>
            <p:cNvSpPr/>
            <p:nvPr/>
          </p:nvSpPr>
          <p:spPr bwMode="auto">
            <a:xfrm>
              <a:off x="1151515" y="2941486"/>
              <a:ext cx="1403697" cy="1394127"/>
            </a:xfrm>
            <a:custGeom>
              <a:avLst/>
              <a:gdLst>
                <a:gd name="T0" fmla="*/ 1396929 w 19679"/>
                <a:gd name="T1" fmla="*/ 1387475 h 21600"/>
                <a:gd name="T2" fmla="*/ 1396929 w 19679"/>
                <a:gd name="T3" fmla="*/ 1387475 h 21600"/>
                <a:gd name="T4" fmla="*/ 1396929 w 19679"/>
                <a:gd name="T5" fmla="*/ 1387475 h 21600"/>
                <a:gd name="T6" fmla="*/ 1396929 w 19679"/>
                <a:gd name="T7" fmla="*/ 1387475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38" y="0"/>
                  </a:moveTo>
                  <a:cubicBezTo>
                    <a:pt x="7321" y="0"/>
                    <a:pt x="4802" y="1061"/>
                    <a:pt x="2881" y="3185"/>
                  </a:cubicBezTo>
                  <a:cubicBezTo>
                    <a:pt x="-961" y="7433"/>
                    <a:pt x="-961" y="14319"/>
                    <a:pt x="2881" y="18566"/>
                  </a:cubicBezTo>
                  <a:cubicBezTo>
                    <a:pt x="4162" y="19983"/>
                    <a:pt x="5714" y="20915"/>
                    <a:pt x="7349" y="21387"/>
                  </a:cubicBezTo>
                  <a:cubicBezTo>
                    <a:pt x="7502" y="20105"/>
                    <a:pt x="7606" y="18839"/>
                    <a:pt x="7040" y="17627"/>
                  </a:cubicBezTo>
                  <a:cubicBezTo>
                    <a:pt x="6734" y="16971"/>
                    <a:pt x="6508" y="15994"/>
                    <a:pt x="6456" y="15252"/>
                  </a:cubicBezTo>
                  <a:cubicBezTo>
                    <a:pt x="6401" y="14476"/>
                    <a:pt x="6337" y="13689"/>
                    <a:pt x="6443" y="12919"/>
                  </a:cubicBezTo>
                  <a:cubicBezTo>
                    <a:pt x="6519" y="12364"/>
                    <a:pt x="6597" y="11933"/>
                    <a:pt x="7092" y="11661"/>
                  </a:cubicBezTo>
                  <a:cubicBezTo>
                    <a:pt x="7371" y="11509"/>
                    <a:pt x="7879" y="11601"/>
                    <a:pt x="7981" y="11271"/>
                  </a:cubicBezTo>
                  <a:cubicBezTo>
                    <a:pt x="8218" y="10496"/>
                    <a:pt x="8931" y="10470"/>
                    <a:pt x="9550" y="10696"/>
                  </a:cubicBezTo>
                  <a:cubicBezTo>
                    <a:pt x="9537" y="9892"/>
                    <a:pt x="10640" y="9462"/>
                    <a:pt x="11187" y="9814"/>
                  </a:cubicBezTo>
                  <a:cubicBezTo>
                    <a:pt x="11217" y="8792"/>
                    <a:pt x="11241" y="7794"/>
                    <a:pt x="11299" y="6770"/>
                  </a:cubicBezTo>
                  <a:cubicBezTo>
                    <a:pt x="11331" y="6199"/>
                    <a:pt x="11040" y="4873"/>
                    <a:pt x="11691" y="4630"/>
                  </a:cubicBezTo>
                  <a:cubicBezTo>
                    <a:pt x="12334" y="4389"/>
                    <a:pt x="12636" y="5057"/>
                    <a:pt x="12665" y="5661"/>
                  </a:cubicBezTo>
                  <a:cubicBezTo>
                    <a:pt x="12687" y="6109"/>
                    <a:pt x="12630" y="6559"/>
                    <a:pt x="12621" y="7008"/>
                  </a:cubicBezTo>
                  <a:cubicBezTo>
                    <a:pt x="12615" y="7348"/>
                    <a:pt x="12656" y="7708"/>
                    <a:pt x="12632" y="8051"/>
                  </a:cubicBezTo>
                  <a:cubicBezTo>
                    <a:pt x="12567" y="8966"/>
                    <a:pt x="12574" y="9833"/>
                    <a:pt x="12541" y="10751"/>
                  </a:cubicBezTo>
                  <a:cubicBezTo>
                    <a:pt x="12523" y="11234"/>
                    <a:pt x="12603" y="11706"/>
                    <a:pt x="12603" y="12187"/>
                  </a:cubicBezTo>
                  <a:cubicBezTo>
                    <a:pt x="12603" y="12720"/>
                    <a:pt x="12787" y="12862"/>
                    <a:pt x="13052" y="13278"/>
                  </a:cubicBezTo>
                  <a:cubicBezTo>
                    <a:pt x="13598" y="14135"/>
                    <a:pt x="13067" y="14687"/>
                    <a:pt x="12834" y="15484"/>
                  </a:cubicBezTo>
                  <a:cubicBezTo>
                    <a:pt x="12622" y="16211"/>
                    <a:pt x="12162" y="16649"/>
                    <a:pt x="11725" y="17205"/>
                  </a:cubicBezTo>
                  <a:cubicBezTo>
                    <a:pt x="11085" y="18018"/>
                    <a:pt x="11420" y="19826"/>
                    <a:pt x="11447" y="20807"/>
                  </a:cubicBezTo>
                  <a:cubicBezTo>
                    <a:pt x="11454" y="21060"/>
                    <a:pt x="11442" y="21335"/>
                    <a:pt x="11436" y="21600"/>
                  </a:cubicBezTo>
                  <a:cubicBezTo>
                    <a:pt x="13398" y="21244"/>
                    <a:pt x="15284" y="20239"/>
                    <a:pt x="16796" y="18566"/>
                  </a:cubicBezTo>
                  <a:cubicBezTo>
                    <a:pt x="20638" y="14319"/>
                    <a:pt x="20638" y="7433"/>
                    <a:pt x="16796" y="3185"/>
                  </a:cubicBezTo>
                  <a:cubicBezTo>
                    <a:pt x="14875" y="1061"/>
                    <a:pt x="12356" y="0"/>
                    <a:pt x="9838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40" name="îšḷíḑè">
              <a:extLst>
                <a:ext uri="{FF2B5EF4-FFF2-40B4-BE49-F238E27FC236}">
                  <a16:creationId xmlns="" xmlns:a16="http://schemas.microsoft.com/office/drawing/2014/main" id="{54309495-72FD-4500-BD90-BAF66CF27B93}"/>
                </a:ext>
              </a:extLst>
            </p:cNvPr>
            <p:cNvSpPr/>
            <p:nvPr/>
          </p:nvSpPr>
          <p:spPr bwMode="auto">
            <a:xfrm>
              <a:off x="5394153" y="2942682"/>
              <a:ext cx="1403697" cy="1391734"/>
            </a:xfrm>
            <a:custGeom>
              <a:avLst/>
              <a:gdLst>
                <a:gd name="T0" fmla="*/ 1396929 w 19679"/>
                <a:gd name="T1" fmla="*/ 1385094 h 21600"/>
                <a:gd name="T2" fmla="*/ 1396929 w 19679"/>
                <a:gd name="T3" fmla="*/ 1385094 h 21600"/>
                <a:gd name="T4" fmla="*/ 1396929 w 19679"/>
                <a:gd name="T5" fmla="*/ 1385094 h 21600"/>
                <a:gd name="T6" fmla="*/ 1396929 w 19679"/>
                <a:gd name="T7" fmla="*/ 1385094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40" y="0"/>
                  </a:moveTo>
                  <a:cubicBezTo>
                    <a:pt x="7322" y="0"/>
                    <a:pt x="4802" y="1063"/>
                    <a:pt x="2881" y="3190"/>
                  </a:cubicBezTo>
                  <a:cubicBezTo>
                    <a:pt x="-961" y="7445"/>
                    <a:pt x="-961" y="14344"/>
                    <a:pt x="2881" y="18598"/>
                  </a:cubicBezTo>
                  <a:cubicBezTo>
                    <a:pt x="4337" y="20210"/>
                    <a:pt x="6134" y="21209"/>
                    <a:pt x="8016" y="21600"/>
                  </a:cubicBezTo>
                  <a:cubicBezTo>
                    <a:pt x="8154" y="20857"/>
                    <a:pt x="8137" y="20064"/>
                    <a:pt x="8049" y="19309"/>
                  </a:cubicBezTo>
                  <a:cubicBezTo>
                    <a:pt x="7981" y="18720"/>
                    <a:pt x="7552" y="18189"/>
                    <a:pt x="7389" y="17614"/>
                  </a:cubicBezTo>
                  <a:cubicBezTo>
                    <a:pt x="7066" y="16467"/>
                    <a:pt x="6898" y="15510"/>
                    <a:pt x="6898" y="14297"/>
                  </a:cubicBezTo>
                  <a:cubicBezTo>
                    <a:pt x="6898" y="13719"/>
                    <a:pt x="6390" y="12905"/>
                    <a:pt x="7171" y="12234"/>
                  </a:cubicBezTo>
                  <a:cubicBezTo>
                    <a:pt x="7405" y="12033"/>
                    <a:pt x="7717" y="12156"/>
                    <a:pt x="7748" y="11802"/>
                  </a:cubicBezTo>
                  <a:cubicBezTo>
                    <a:pt x="7766" y="11598"/>
                    <a:pt x="7754" y="11382"/>
                    <a:pt x="7709" y="11184"/>
                  </a:cubicBezTo>
                  <a:cubicBezTo>
                    <a:pt x="7551" y="10484"/>
                    <a:pt x="7369" y="9823"/>
                    <a:pt x="7288" y="9106"/>
                  </a:cubicBezTo>
                  <a:cubicBezTo>
                    <a:pt x="7219" y="8496"/>
                    <a:pt x="7152" y="7823"/>
                    <a:pt x="7018" y="7227"/>
                  </a:cubicBezTo>
                  <a:cubicBezTo>
                    <a:pt x="6929" y="6833"/>
                    <a:pt x="6938" y="5868"/>
                    <a:pt x="7574" y="6099"/>
                  </a:cubicBezTo>
                  <a:cubicBezTo>
                    <a:pt x="8112" y="6295"/>
                    <a:pt x="8202" y="7091"/>
                    <a:pt x="8237" y="7613"/>
                  </a:cubicBezTo>
                  <a:cubicBezTo>
                    <a:pt x="8321" y="8873"/>
                    <a:pt x="8637" y="10157"/>
                    <a:pt x="9011" y="11356"/>
                  </a:cubicBezTo>
                  <a:cubicBezTo>
                    <a:pt x="9365" y="11088"/>
                    <a:pt x="9136" y="10567"/>
                    <a:pt x="9154" y="10200"/>
                  </a:cubicBezTo>
                  <a:cubicBezTo>
                    <a:pt x="9177" y="9704"/>
                    <a:pt x="9200" y="9216"/>
                    <a:pt x="9232" y="8724"/>
                  </a:cubicBezTo>
                  <a:cubicBezTo>
                    <a:pt x="9272" y="8096"/>
                    <a:pt x="9103" y="7497"/>
                    <a:pt x="9193" y="6859"/>
                  </a:cubicBezTo>
                  <a:cubicBezTo>
                    <a:pt x="9254" y="6428"/>
                    <a:pt x="9119" y="5797"/>
                    <a:pt x="9432" y="5449"/>
                  </a:cubicBezTo>
                  <a:cubicBezTo>
                    <a:pt x="9728" y="5121"/>
                    <a:pt x="10265" y="5332"/>
                    <a:pt x="10372" y="5757"/>
                  </a:cubicBezTo>
                  <a:cubicBezTo>
                    <a:pt x="10522" y="6349"/>
                    <a:pt x="10388" y="7074"/>
                    <a:pt x="10370" y="7676"/>
                  </a:cubicBezTo>
                  <a:cubicBezTo>
                    <a:pt x="10349" y="8368"/>
                    <a:pt x="10560" y="9005"/>
                    <a:pt x="10560" y="9696"/>
                  </a:cubicBezTo>
                  <a:cubicBezTo>
                    <a:pt x="10560" y="10149"/>
                    <a:pt x="10351" y="10721"/>
                    <a:pt x="10609" y="11135"/>
                  </a:cubicBezTo>
                  <a:cubicBezTo>
                    <a:pt x="11006" y="10952"/>
                    <a:pt x="10975" y="10063"/>
                    <a:pt x="11079" y="9653"/>
                  </a:cubicBezTo>
                  <a:cubicBezTo>
                    <a:pt x="11169" y="9299"/>
                    <a:pt x="11287" y="9000"/>
                    <a:pt x="11337" y="8629"/>
                  </a:cubicBezTo>
                  <a:cubicBezTo>
                    <a:pt x="11370" y="8376"/>
                    <a:pt x="11464" y="8074"/>
                    <a:pt x="11464" y="7791"/>
                  </a:cubicBezTo>
                  <a:cubicBezTo>
                    <a:pt x="11464" y="7264"/>
                    <a:pt x="11488" y="6489"/>
                    <a:pt x="11843" y="6071"/>
                  </a:cubicBezTo>
                  <a:cubicBezTo>
                    <a:pt x="12136" y="5726"/>
                    <a:pt x="12824" y="5844"/>
                    <a:pt x="12916" y="6347"/>
                  </a:cubicBezTo>
                  <a:cubicBezTo>
                    <a:pt x="13046" y="7049"/>
                    <a:pt x="12637" y="7834"/>
                    <a:pt x="12597" y="8539"/>
                  </a:cubicBezTo>
                  <a:cubicBezTo>
                    <a:pt x="12556" y="9246"/>
                    <a:pt x="12525" y="9868"/>
                    <a:pt x="12308" y="10551"/>
                  </a:cubicBezTo>
                  <a:cubicBezTo>
                    <a:pt x="11919" y="11778"/>
                    <a:pt x="12431" y="13033"/>
                    <a:pt x="12225" y="14280"/>
                  </a:cubicBezTo>
                  <a:cubicBezTo>
                    <a:pt x="12091" y="15095"/>
                    <a:pt x="12382" y="15825"/>
                    <a:pt x="12256" y="16699"/>
                  </a:cubicBezTo>
                  <a:cubicBezTo>
                    <a:pt x="12204" y="17063"/>
                    <a:pt x="12041" y="17402"/>
                    <a:pt x="11916" y="17744"/>
                  </a:cubicBezTo>
                  <a:cubicBezTo>
                    <a:pt x="11833" y="17969"/>
                    <a:pt x="11607" y="18118"/>
                    <a:pt x="11607" y="18363"/>
                  </a:cubicBezTo>
                  <a:cubicBezTo>
                    <a:pt x="11607" y="19161"/>
                    <a:pt x="11789" y="19938"/>
                    <a:pt x="11781" y="20728"/>
                  </a:cubicBezTo>
                  <a:cubicBezTo>
                    <a:pt x="11778" y="21016"/>
                    <a:pt x="11753" y="21300"/>
                    <a:pt x="11734" y="21585"/>
                  </a:cubicBezTo>
                  <a:cubicBezTo>
                    <a:pt x="13589" y="21184"/>
                    <a:pt x="15359" y="20189"/>
                    <a:pt x="16796" y="18598"/>
                  </a:cubicBezTo>
                  <a:cubicBezTo>
                    <a:pt x="20638" y="14344"/>
                    <a:pt x="20638" y="7445"/>
                    <a:pt x="16796" y="3190"/>
                  </a:cubicBezTo>
                  <a:cubicBezTo>
                    <a:pt x="14875" y="1063"/>
                    <a:pt x="12358" y="0"/>
                    <a:pt x="9840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41" name="ïṣlîḑé">
              <a:extLst>
                <a:ext uri="{FF2B5EF4-FFF2-40B4-BE49-F238E27FC236}">
                  <a16:creationId xmlns="" xmlns:a16="http://schemas.microsoft.com/office/drawing/2014/main" id="{CEAEE584-20D9-452D-B360-3C910209F978}"/>
                </a:ext>
              </a:extLst>
            </p:cNvPr>
            <p:cNvSpPr/>
            <p:nvPr/>
          </p:nvSpPr>
          <p:spPr bwMode="auto">
            <a:xfrm>
              <a:off x="9636789" y="2939891"/>
              <a:ext cx="1403697" cy="1397317"/>
            </a:xfrm>
            <a:custGeom>
              <a:avLst/>
              <a:gdLst>
                <a:gd name="T0" fmla="*/ 1396929 w 19679"/>
                <a:gd name="T1" fmla="*/ 1390650 h 21600"/>
                <a:gd name="T2" fmla="*/ 1396929 w 19679"/>
                <a:gd name="T3" fmla="*/ 1390650 h 21600"/>
                <a:gd name="T4" fmla="*/ 1396929 w 19679"/>
                <a:gd name="T5" fmla="*/ 1390650 h 21600"/>
                <a:gd name="T6" fmla="*/ 1396929 w 19679"/>
                <a:gd name="T7" fmla="*/ 139065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39" y="0"/>
                  </a:moveTo>
                  <a:cubicBezTo>
                    <a:pt x="7321" y="0"/>
                    <a:pt x="4802" y="1058"/>
                    <a:pt x="2881" y="3176"/>
                  </a:cubicBezTo>
                  <a:cubicBezTo>
                    <a:pt x="-961" y="7412"/>
                    <a:pt x="-961" y="14279"/>
                    <a:pt x="2881" y="18515"/>
                  </a:cubicBezTo>
                  <a:cubicBezTo>
                    <a:pt x="4148" y="19912"/>
                    <a:pt x="5679" y="20838"/>
                    <a:pt x="7295" y="21313"/>
                  </a:cubicBezTo>
                  <a:cubicBezTo>
                    <a:pt x="7306" y="21185"/>
                    <a:pt x="7325" y="21050"/>
                    <a:pt x="7334" y="20924"/>
                  </a:cubicBezTo>
                  <a:cubicBezTo>
                    <a:pt x="7433" y="19560"/>
                    <a:pt x="6825" y="18431"/>
                    <a:pt x="6445" y="17197"/>
                  </a:cubicBezTo>
                  <a:cubicBezTo>
                    <a:pt x="5874" y="15777"/>
                    <a:pt x="5675" y="14138"/>
                    <a:pt x="5687" y="12597"/>
                  </a:cubicBezTo>
                  <a:cubicBezTo>
                    <a:pt x="5692" y="11883"/>
                    <a:pt x="5275" y="11146"/>
                    <a:pt x="5102" y="10474"/>
                  </a:cubicBezTo>
                  <a:cubicBezTo>
                    <a:pt x="4891" y="10084"/>
                    <a:pt x="4845" y="9244"/>
                    <a:pt x="4785" y="8802"/>
                  </a:cubicBezTo>
                  <a:cubicBezTo>
                    <a:pt x="4670" y="7958"/>
                    <a:pt x="5327" y="7746"/>
                    <a:pt x="5684" y="8426"/>
                  </a:cubicBezTo>
                  <a:cubicBezTo>
                    <a:pt x="6037" y="9100"/>
                    <a:pt x="6096" y="9902"/>
                    <a:pt x="6409" y="10595"/>
                  </a:cubicBezTo>
                  <a:cubicBezTo>
                    <a:pt x="6559" y="10926"/>
                    <a:pt x="6656" y="11804"/>
                    <a:pt x="7058" y="11709"/>
                  </a:cubicBezTo>
                  <a:cubicBezTo>
                    <a:pt x="7366" y="11676"/>
                    <a:pt x="7023" y="10959"/>
                    <a:pt x="7014" y="10764"/>
                  </a:cubicBezTo>
                  <a:cubicBezTo>
                    <a:pt x="6994" y="10326"/>
                    <a:pt x="6870" y="9942"/>
                    <a:pt x="6890" y="9489"/>
                  </a:cubicBezTo>
                  <a:cubicBezTo>
                    <a:pt x="6902" y="9215"/>
                    <a:pt x="6900" y="8945"/>
                    <a:pt x="6864" y="8673"/>
                  </a:cubicBezTo>
                  <a:cubicBezTo>
                    <a:pt x="6676" y="8156"/>
                    <a:pt x="6772" y="7446"/>
                    <a:pt x="6700" y="6897"/>
                  </a:cubicBezTo>
                  <a:cubicBezTo>
                    <a:pt x="6653" y="6538"/>
                    <a:pt x="6630" y="6138"/>
                    <a:pt x="6757" y="5794"/>
                  </a:cubicBezTo>
                  <a:cubicBezTo>
                    <a:pt x="6870" y="5490"/>
                    <a:pt x="7223" y="5183"/>
                    <a:pt x="7539" y="5321"/>
                  </a:cubicBezTo>
                  <a:cubicBezTo>
                    <a:pt x="8013" y="5529"/>
                    <a:pt x="7872" y="6038"/>
                    <a:pt x="7885" y="6470"/>
                  </a:cubicBezTo>
                  <a:cubicBezTo>
                    <a:pt x="7898" y="6905"/>
                    <a:pt x="7949" y="7242"/>
                    <a:pt x="8022" y="7662"/>
                  </a:cubicBezTo>
                  <a:cubicBezTo>
                    <a:pt x="8083" y="8010"/>
                    <a:pt x="8257" y="8637"/>
                    <a:pt x="8194" y="8988"/>
                  </a:cubicBezTo>
                  <a:cubicBezTo>
                    <a:pt x="8243" y="9288"/>
                    <a:pt x="8365" y="11410"/>
                    <a:pt x="8773" y="10830"/>
                  </a:cubicBezTo>
                  <a:cubicBezTo>
                    <a:pt x="8897" y="10144"/>
                    <a:pt x="8726" y="8719"/>
                    <a:pt x="8695" y="7590"/>
                  </a:cubicBezTo>
                  <a:cubicBezTo>
                    <a:pt x="8671" y="6723"/>
                    <a:pt x="8388" y="5506"/>
                    <a:pt x="8914" y="4771"/>
                  </a:cubicBezTo>
                  <a:cubicBezTo>
                    <a:pt x="9231" y="4327"/>
                    <a:pt x="9761" y="4710"/>
                    <a:pt x="9880" y="5127"/>
                  </a:cubicBezTo>
                  <a:cubicBezTo>
                    <a:pt x="9987" y="5503"/>
                    <a:pt x="9933" y="5938"/>
                    <a:pt x="9927" y="6327"/>
                  </a:cubicBezTo>
                  <a:cubicBezTo>
                    <a:pt x="9911" y="7281"/>
                    <a:pt x="10254" y="8239"/>
                    <a:pt x="10117" y="9188"/>
                  </a:cubicBezTo>
                  <a:cubicBezTo>
                    <a:pt x="10072" y="9496"/>
                    <a:pt x="10223" y="11643"/>
                    <a:pt x="10821" y="10735"/>
                  </a:cubicBezTo>
                  <a:cubicBezTo>
                    <a:pt x="11048" y="10390"/>
                    <a:pt x="11044" y="9818"/>
                    <a:pt x="11177" y="9417"/>
                  </a:cubicBezTo>
                  <a:cubicBezTo>
                    <a:pt x="11348" y="8899"/>
                    <a:pt x="11477" y="8376"/>
                    <a:pt x="11686" y="7874"/>
                  </a:cubicBezTo>
                  <a:cubicBezTo>
                    <a:pt x="11930" y="7285"/>
                    <a:pt x="12234" y="5353"/>
                    <a:pt x="13177" y="5757"/>
                  </a:cubicBezTo>
                  <a:cubicBezTo>
                    <a:pt x="13823" y="6033"/>
                    <a:pt x="13102" y="7797"/>
                    <a:pt x="13011" y="8292"/>
                  </a:cubicBezTo>
                  <a:cubicBezTo>
                    <a:pt x="12788" y="9497"/>
                    <a:pt x="12376" y="10680"/>
                    <a:pt x="12182" y="11884"/>
                  </a:cubicBezTo>
                  <a:cubicBezTo>
                    <a:pt x="12110" y="12329"/>
                    <a:pt x="12410" y="12760"/>
                    <a:pt x="12257" y="13210"/>
                  </a:cubicBezTo>
                  <a:cubicBezTo>
                    <a:pt x="12171" y="13463"/>
                    <a:pt x="12396" y="14159"/>
                    <a:pt x="12645" y="14273"/>
                  </a:cubicBezTo>
                  <a:cubicBezTo>
                    <a:pt x="13755" y="14781"/>
                    <a:pt x="14069" y="13871"/>
                    <a:pt x="14957" y="13382"/>
                  </a:cubicBezTo>
                  <a:cubicBezTo>
                    <a:pt x="15330" y="13176"/>
                    <a:pt x="16717" y="12212"/>
                    <a:pt x="16911" y="13173"/>
                  </a:cubicBezTo>
                  <a:cubicBezTo>
                    <a:pt x="17046" y="13840"/>
                    <a:pt x="16325" y="14235"/>
                    <a:pt x="15918" y="14562"/>
                  </a:cubicBezTo>
                  <a:cubicBezTo>
                    <a:pt x="15429" y="14955"/>
                    <a:pt x="15007" y="15315"/>
                    <a:pt x="14658" y="15854"/>
                  </a:cubicBezTo>
                  <a:cubicBezTo>
                    <a:pt x="13893" y="17034"/>
                    <a:pt x="12512" y="18156"/>
                    <a:pt x="11317" y="18987"/>
                  </a:cubicBezTo>
                  <a:cubicBezTo>
                    <a:pt x="10833" y="19324"/>
                    <a:pt x="11018" y="20913"/>
                    <a:pt x="11047" y="21599"/>
                  </a:cubicBezTo>
                  <a:cubicBezTo>
                    <a:pt x="13148" y="21314"/>
                    <a:pt x="15184" y="20293"/>
                    <a:pt x="16796" y="18515"/>
                  </a:cubicBezTo>
                  <a:cubicBezTo>
                    <a:pt x="20639" y="14279"/>
                    <a:pt x="20638" y="7412"/>
                    <a:pt x="16796" y="3176"/>
                  </a:cubicBezTo>
                  <a:cubicBezTo>
                    <a:pt x="14875" y="1058"/>
                    <a:pt x="12356" y="0"/>
                    <a:pt x="9839" y="0"/>
                  </a:cubicBezTo>
                  <a:close/>
                </a:path>
              </a:pathLst>
            </a:custGeom>
            <a:solidFill>
              <a:srgbClr val="D33834"/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grpSp>
          <p:nvGrpSpPr>
            <p:cNvPr id="42" name="iṩ1îḍê">
              <a:extLst>
                <a:ext uri="{FF2B5EF4-FFF2-40B4-BE49-F238E27FC236}">
                  <a16:creationId xmlns="" xmlns:a16="http://schemas.microsoft.com/office/drawing/2014/main" id="{35FBADC1-E4D2-4730-8D75-06BE1684850B}"/>
                </a:ext>
              </a:extLst>
            </p:cNvPr>
            <p:cNvGrpSpPr/>
            <p:nvPr/>
          </p:nvGrpSpPr>
          <p:grpSpPr>
            <a:xfrm>
              <a:off x="9158374" y="2286540"/>
              <a:ext cx="2360526" cy="3522985"/>
              <a:chOff x="673100" y="2625804"/>
              <a:chExt cx="2360526" cy="3522985"/>
            </a:xfrm>
          </p:grpSpPr>
          <p:sp>
            <p:nvSpPr>
              <p:cNvPr id="47" name="iŝľíḋê">
                <a:extLst>
                  <a:ext uri="{FF2B5EF4-FFF2-40B4-BE49-F238E27FC236}">
                    <a16:creationId xmlns="" xmlns:a16="http://schemas.microsoft.com/office/drawing/2014/main" id="{B52E1949-3598-4C07-8D8E-7EE366EBE0C8}"/>
                  </a:ext>
                </a:extLst>
              </p:cNvPr>
              <p:cNvSpPr/>
              <p:nvPr/>
            </p:nvSpPr>
            <p:spPr bwMode="auto">
              <a:xfrm>
                <a:off x="673100" y="4905217"/>
                <a:ext cx="2360526" cy="12435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40" tIns="45720" rIns="91440" bIns="45720" anchor="t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lnSpc>
                    <a:spcPct val="150000"/>
                  </a:lnSpc>
                </a:pPr>
                <a:r>
                  <a:rPr lang="en-US" altLang="zh-CN" dirty="0">
                    <a:latin typeface="Times New Roman" charset="0"/>
                    <a:ea typeface="Times New Roman" charset="0"/>
                    <a:cs typeface="Times New Roman" charset="0"/>
                  </a:rPr>
                  <a:t>It is a necessity for dedication</a:t>
                </a:r>
                <a:endParaRPr lang="zh-CN" altLang="en-US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  <p:sp>
            <p:nvSpPr>
              <p:cNvPr id="48" name="îṩľiḋe">
                <a:extLst>
                  <a:ext uri="{FF2B5EF4-FFF2-40B4-BE49-F238E27FC236}">
                    <a16:creationId xmlns="" xmlns:a16="http://schemas.microsoft.com/office/drawing/2014/main" id="{6FE9CDA9-972D-4A3D-8A8F-F26C329BCE85}"/>
                  </a:ext>
                </a:extLst>
              </p:cNvPr>
              <p:cNvSpPr txBox="1"/>
              <p:nvPr/>
            </p:nvSpPr>
            <p:spPr bwMode="auto">
              <a:xfrm>
                <a:off x="673100" y="2625804"/>
                <a:ext cx="2360526" cy="424606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40" tIns="45720" rIns="91440" bIns="4572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en-US" altLang="zh-CN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Devotion</a:t>
                </a:r>
              </a:p>
            </p:txBody>
          </p:sp>
        </p:grpSp>
        <p:cxnSp>
          <p:nvCxnSpPr>
            <p:cNvPr id="43" name="直接连接符 42">
              <a:extLst>
                <a:ext uri="{FF2B5EF4-FFF2-40B4-BE49-F238E27FC236}">
                  <a16:creationId xmlns="" xmlns:a16="http://schemas.microsoft.com/office/drawing/2014/main" id="{339DAF25-D6F9-4E66-AFF1-02C723F855AE}"/>
                </a:ext>
              </a:extLst>
            </p:cNvPr>
            <p:cNvCxnSpPr/>
            <p:nvPr/>
          </p:nvCxnSpPr>
          <p:spPr>
            <a:xfrm>
              <a:off x="2572023" y="3638549"/>
              <a:ext cx="684000" cy="0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>
              <a:extLst>
                <a:ext uri="{FF2B5EF4-FFF2-40B4-BE49-F238E27FC236}">
                  <a16:creationId xmlns="" xmlns:a16="http://schemas.microsoft.com/office/drawing/2014/main" id="{04A44F67-33F9-4F8F-A288-D30F8CE20010}"/>
                </a:ext>
              </a:extLst>
            </p:cNvPr>
            <p:cNvCxnSpPr/>
            <p:nvPr/>
          </p:nvCxnSpPr>
          <p:spPr>
            <a:xfrm>
              <a:off x="4693342" y="3638549"/>
              <a:ext cx="684000" cy="0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>
              <a:extLst>
                <a:ext uri="{FF2B5EF4-FFF2-40B4-BE49-F238E27FC236}">
                  <a16:creationId xmlns="" xmlns:a16="http://schemas.microsoft.com/office/drawing/2014/main" id="{1D577988-08EF-43FF-A888-C475B25AE402}"/>
                </a:ext>
              </a:extLst>
            </p:cNvPr>
            <p:cNvCxnSpPr/>
            <p:nvPr/>
          </p:nvCxnSpPr>
          <p:spPr>
            <a:xfrm>
              <a:off x="6814661" y="3638549"/>
              <a:ext cx="684000" cy="0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>
              <a:extLst>
                <a:ext uri="{FF2B5EF4-FFF2-40B4-BE49-F238E27FC236}">
                  <a16:creationId xmlns="" xmlns:a16="http://schemas.microsoft.com/office/drawing/2014/main" id="{4A3E0D80-C3B5-4F67-9889-B960A1C411E3}"/>
                </a:ext>
              </a:extLst>
            </p:cNvPr>
            <p:cNvCxnSpPr/>
            <p:nvPr/>
          </p:nvCxnSpPr>
          <p:spPr>
            <a:xfrm>
              <a:off x="8935980" y="3638549"/>
              <a:ext cx="684000" cy="0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8">
            <a:extLst>
              <a:ext uri="{FF2B5EF4-FFF2-40B4-BE49-F238E27FC236}">
                <a16:creationId xmlns="" xmlns:a16="http://schemas.microsoft.com/office/drawing/2014/main" id="{F3C708A1-9BE5-40B5-AD01-CFDDECCC4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1242" y="392873"/>
            <a:ext cx="934115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zh-CN" sz="2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How </a:t>
            </a:r>
            <a:r>
              <a:rPr lang="en-US" altLang="zh-CN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can you</a:t>
            </a:r>
            <a:r>
              <a:rPr lang="en-US" altLang="zh-CN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become a dedicated person?</a:t>
            </a:r>
          </a:p>
        </p:txBody>
      </p:sp>
    </p:spTree>
    <p:extLst>
      <p:ext uri="{BB962C8B-B14F-4D97-AF65-F5344CB8AC3E}">
        <p14:creationId xmlns:p14="http://schemas.microsoft.com/office/powerpoint/2010/main" val="2051546892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>
            <a:extLst>
              <a:ext uri="{FF2B5EF4-FFF2-40B4-BE49-F238E27FC236}">
                <a16:creationId xmlns="" xmlns:a16="http://schemas.microsoft.com/office/drawing/2014/main" id="{8CB171E9-A6BA-436D-B18F-F946CEA1968B}"/>
              </a:ext>
            </a:extLst>
          </p:cNvPr>
          <p:cNvSpPr/>
          <p:nvPr/>
        </p:nvSpPr>
        <p:spPr>
          <a:xfrm>
            <a:off x="0" y="1054100"/>
            <a:ext cx="12192000" cy="56886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2" name="243654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<a:extLst>
              <a:ext uri="{FF2B5EF4-FFF2-40B4-BE49-F238E27FC236}">
                <a16:creationId xmlns="" xmlns:a16="http://schemas.microsoft.com/office/drawing/2014/main" id="{E7C4BD2C-B265-4F13-9A7E-FB52BA1FA3BD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151515" y="2939891"/>
            <a:ext cx="9888971" cy="1397317"/>
            <a:chOff x="1151515" y="2939891"/>
            <a:chExt cx="9888971" cy="1397317"/>
          </a:xfrm>
        </p:grpSpPr>
        <p:sp>
          <p:nvSpPr>
            <p:cNvPr id="37" name="îŝḷïḍé">
              <a:extLst>
                <a:ext uri="{FF2B5EF4-FFF2-40B4-BE49-F238E27FC236}">
                  <a16:creationId xmlns="" xmlns:a16="http://schemas.microsoft.com/office/drawing/2014/main" id="{0946399B-6D7D-426C-A7C7-5002EEE505F4}"/>
                </a:ext>
              </a:extLst>
            </p:cNvPr>
            <p:cNvSpPr/>
            <p:nvPr/>
          </p:nvSpPr>
          <p:spPr bwMode="auto">
            <a:xfrm>
              <a:off x="3272834" y="2941486"/>
              <a:ext cx="1403697" cy="1394127"/>
            </a:xfrm>
            <a:custGeom>
              <a:avLst/>
              <a:gdLst>
                <a:gd name="T0" fmla="*/ 1396929 w 19679"/>
                <a:gd name="T1" fmla="*/ 1387475 h 21600"/>
                <a:gd name="T2" fmla="*/ 1396929 w 19679"/>
                <a:gd name="T3" fmla="*/ 1387475 h 21600"/>
                <a:gd name="T4" fmla="*/ 1396929 w 19679"/>
                <a:gd name="T5" fmla="*/ 1387475 h 21600"/>
                <a:gd name="T6" fmla="*/ 1396929 w 19679"/>
                <a:gd name="T7" fmla="*/ 1387475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40" y="0"/>
                  </a:moveTo>
                  <a:cubicBezTo>
                    <a:pt x="7322" y="0"/>
                    <a:pt x="4802" y="1061"/>
                    <a:pt x="2881" y="3185"/>
                  </a:cubicBezTo>
                  <a:cubicBezTo>
                    <a:pt x="-961" y="7432"/>
                    <a:pt x="-961" y="14317"/>
                    <a:pt x="2881" y="18564"/>
                  </a:cubicBezTo>
                  <a:cubicBezTo>
                    <a:pt x="4403" y="20245"/>
                    <a:pt x="6299" y="21250"/>
                    <a:pt x="8273" y="21599"/>
                  </a:cubicBezTo>
                  <a:cubicBezTo>
                    <a:pt x="8280" y="21196"/>
                    <a:pt x="8288" y="20786"/>
                    <a:pt x="8291" y="20399"/>
                  </a:cubicBezTo>
                  <a:cubicBezTo>
                    <a:pt x="8298" y="19449"/>
                    <a:pt x="7895" y="18952"/>
                    <a:pt x="7454" y="18205"/>
                  </a:cubicBezTo>
                  <a:cubicBezTo>
                    <a:pt x="7100" y="17604"/>
                    <a:pt x="7030" y="16970"/>
                    <a:pt x="6909" y="16284"/>
                  </a:cubicBezTo>
                  <a:cubicBezTo>
                    <a:pt x="6776" y="15533"/>
                    <a:pt x="6599" y="14888"/>
                    <a:pt x="6753" y="14112"/>
                  </a:cubicBezTo>
                  <a:cubicBezTo>
                    <a:pt x="6887" y="13434"/>
                    <a:pt x="7281" y="13322"/>
                    <a:pt x="7787" y="13110"/>
                  </a:cubicBezTo>
                  <a:cubicBezTo>
                    <a:pt x="7554" y="12673"/>
                    <a:pt x="7406" y="12140"/>
                    <a:pt x="7790" y="11734"/>
                  </a:cubicBezTo>
                  <a:cubicBezTo>
                    <a:pt x="8060" y="11449"/>
                    <a:pt x="8680" y="11481"/>
                    <a:pt x="8951" y="11734"/>
                  </a:cubicBezTo>
                  <a:cubicBezTo>
                    <a:pt x="8952" y="10799"/>
                    <a:pt x="8650" y="9866"/>
                    <a:pt x="8398" y="8977"/>
                  </a:cubicBezTo>
                  <a:cubicBezTo>
                    <a:pt x="8241" y="8425"/>
                    <a:pt x="8213" y="7832"/>
                    <a:pt x="8068" y="7277"/>
                  </a:cubicBezTo>
                  <a:cubicBezTo>
                    <a:pt x="7963" y="6878"/>
                    <a:pt x="7786" y="6442"/>
                    <a:pt x="7764" y="6025"/>
                  </a:cubicBezTo>
                  <a:cubicBezTo>
                    <a:pt x="7707" y="4971"/>
                    <a:pt x="8821" y="5095"/>
                    <a:pt x="9034" y="6016"/>
                  </a:cubicBezTo>
                  <a:cubicBezTo>
                    <a:pt x="9248" y="6940"/>
                    <a:pt x="9675" y="8095"/>
                    <a:pt x="9790" y="9038"/>
                  </a:cubicBezTo>
                  <a:cubicBezTo>
                    <a:pt x="9832" y="9377"/>
                    <a:pt x="10225" y="11269"/>
                    <a:pt x="10518" y="11269"/>
                  </a:cubicBezTo>
                  <a:cubicBezTo>
                    <a:pt x="11000" y="11269"/>
                    <a:pt x="11177" y="9653"/>
                    <a:pt x="11285" y="9325"/>
                  </a:cubicBezTo>
                  <a:cubicBezTo>
                    <a:pt x="11460" y="8791"/>
                    <a:pt x="11555" y="8186"/>
                    <a:pt x="11596" y="7616"/>
                  </a:cubicBezTo>
                  <a:cubicBezTo>
                    <a:pt x="11626" y="7204"/>
                    <a:pt x="11663" y="6834"/>
                    <a:pt x="11804" y="6450"/>
                  </a:cubicBezTo>
                  <a:cubicBezTo>
                    <a:pt x="12132" y="5554"/>
                    <a:pt x="12881" y="5794"/>
                    <a:pt x="12976" y="6728"/>
                  </a:cubicBezTo>
                  <a:cubicBezTo>
                    <a:pt x="13032" y="7273"/>
                    <a:pt x="12812" y="7796"/>
                    <a:pt x="12776" y="8337"/>
                  </a:cubicBezTo>
                  <a:cubicBezTo>
                    <a:pt x="12740" y="8882"/>
                    <a:pt x="12629" y="9500"/>
                    <a:pt x="12459" y="10026"/>
                  </a:cubicBezTo>
                  <a:cubicBezTo>
                    <a:pt x="12320" y="10457"/>
                    <a:pt x="12422" y="10912"/>
                    <a:pt x="12334" y="11364"/>
                  </a:cubicBezTo>
                  <a:cubicBezTo>
                    <a:pt x="12243" y="11837"/>
                    <a:pt x="12155" y="12146"/>
                    <a:pt x="12267" y="12628"/>
                  </a:cubicBezTo>
                  <a:cubicBezTo>
                    <a:pt x="12513" y="13688"/>
                    <a:pt x="12427" y="14900"/>
                    <a:pt x="12454" y="15850"/>
                  </a:cubicBezTo>
                  <a:cubicBezTo>
                    <a:pt x="12478" y="16701"/>
                    <a:pt x="12402" y="17232"/>
                    <a:pt x="12215" y="18058"/>
                  </a:cubicBezTo>
                  <a:cubicBezTo>
                    <a:pt x="11974" y="19124"/>
                    <a:pt x="12145" y="20145"/>
                    <a:pt x="12111" y="21258"/>
                  </a:cubicBezTo>
                  <a:cubicBezTo>
                    <a:pt x="12109" y="21322"/>
                    <a:pt x="12110" y="21381"/>
                    <a:pt x="12108" y="21444"/>
                  </a:cubicBezTo>
                  <a:cubicBezTo>
                    <a:pt x="13826" y="20996"/>
                    <a:pt x="15456" y="20044"/>
                    <a:pt x="16796" y="18564"/>
                  </a:cubicBezTo>
                  <a:cubicBezTo>
                    <a:pt x="20638" y="14317"/>
                    <a:pt x="20639" y="7432"/>
                    <a:pt x="16796" y="3185"/>
                  </a:cubicBezTo>
                  <a:cubicBezTo>
                    <a:pt x="14875" y="1061"/>
                    <a:pt x="12358" y="0"/>
                    <a:pt x="9840" y="0"/>
                  </a:cubicBezTo>
                  <a:close/>
                </a:path>
              </a:pathLst>
            </a:custGeom>
            <a:solidFill>
              <a:srgbClr val="D33834"/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38" name="ïşḻidé">
              <a:extLst>
                <a:ext uri="{FF2B5EF4-FFF2-40B4-BE49-F238E27FC236}">
                  <a16:creationId xmlns="" xmlns:a16="http://schemas.microsoft.com/office/drawing/2014/main" id="{22C52B5E-7D8F-4F7D-B6D6-9EC8D2A015E3}"/>
                </a:ext>
              </a:extLst>
            </p:cNvPr>
            <p:cNvSpPr/>
            <p:nvPr/>
          </p:nvSpPr>
          <p:spPr bwMode="auto">
            <a:xfrm>
              <a:off x="7515472" y="2941885"/>
              <a:ext cx="1403697" cy="1393329"/>
            </a:xfrm>
            <a:custGeom>
              <a:avLst/>
              <a:gdLst>
                <a:gd name="T0" fmla="*/ 1396929 w 19679"/>
                <a:gd name="T1" fmla="*/ 1386681 h 21600"/>
                <a:gd name="T2" fmla="*/ 1396929 w 19679"/>
                <a:gd name="T3" fmla="*/ 1386681 h 21600"/>
                <a:gd name="T4" fmla="*/ 1396929 w 19679"/>
                <a:gd name="T5" fmla="*/ 1386681 h 21600"/>
                <a:gd name="T6" fmla="*/ 1396929 w 19679"/>
                <a:gd name="T7" fmla="*/ 1386681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40" y="0"/>
                  </a:moveTo>
                  <a:cubicBezTo>
                    <a:pt x="7322" y="0"/>
                    <a:pt x="4802" y="1061"/>
                    <a:pt x="2881" y="3186"/>
                  </a:cubicBezTo>
                  <a:cubicBezTo>
                    <a:pt x="-961" y="7434"/>
                    <a:pt x="-961" y="14323"/>
                    <a:pt x="2881" y="18571"/>
                  </a:cubicBezTo>
                  <a:cubicBezTo>
                    <a:pt x="4240" y="20074"/>
                    <a:pt x="5899" y="21033"/>
                    <a:pt x="7644" y="21473"/>
                  </a:cubicBezTo>
                  <a:cubicBezTo>
                    <a:pt x="7648" y="21252"/>
                    <a:pt x="7643" y="21031"/>
                    <a:pt x="7605" y="20818"/>
                  </a:cubicBezTo>
                  <a:cubicBezTo>
                    <a:pt x="7431" y="19848"/>
                    <a:pt x="7313" y="18994"/>
                    <a:pt x="7026" y="18045"/>
                  </a:cubicBezTo>
                  <a:cubicBezTo>
                    <a:pt x="6736" y="17091"/>
                    <a:pt x="6626" y="16134"/>
                    <a:pt x="6475" y="15147"/>
                  </a:cubicBezTo>
                  <a:cubicBezTo>
                    <a:pt x="6317" y="14118"/>
                    <a:pt x="6608" y="13106"/>
                    <a:pt x="6306" y="12092"/>
                  </a:cubicBezTo>
                  <a:cubicBezTo>
                    <a:pt x="6068" y="11295"/>
                    <a:pt x="5814" y="10409"/>
                    <a:pt x="5698" y="9570"/>
                  </a:cubicBezTo>
                  <a:cubicBezTo>
                    <a:pt x="5650" y="9227"/>
                    <a:pt x="5530" y="8463"/>
                    <a:pt x="5937" y="8323"/>
                  </a:cubicBezTo>
                  <a:cubicBezTo>
                    <a:pt x="6319" y="8202"/>
                    <a:pt x="6444" y="8426"/>
                    <a:pt x="6597" y="8694"/>
                  </a:cubicBezTo>
                  <a:cubicBezTo>
                    <a:pt x="6826" y="9095"/>
                    <a:pt x="6874" y="9335"/>
                    <a:pt x="6896" y="9794"/>
                  </a:cubicBezTo>
                  <a:cubicBezTo>
                    <a:pt x="6922" y="10356"/>
                    <a:pt x="7199" y="10966"/>
                    <a:pt x="7353" y="11498"/>
                  </a:cubicBezTo>
                  <a:cubicBezTo>
                    <a:pt x="7384" y="11604"/>
                    <a:pt x="7694" y="12372"/>
                    <a:pt x="7829" y="11989"/>
                  </a:cubicBezTo>
                  <a:cubicBezTo>
                    <a:pt x="7961" y="11613"/>
                    <a:pt x="7889" y="11440"/>
                    <a:pt x="7826" y="11032"/>
                  </a:cubicBezTo>
                  <a:cubicBezTo>
                    <a:pt x="7748" y="10528"/>
                    <a:pt x="7879" y="9965"/>
                    <a:pt x="7771" y="9461"/>
                  </a:cubicBezTo>
                  <a:cubicBezTo>
                    <a:pt x="7657" y="8925"/>
                    <a:pt x="7685" y="8198"/>
                    <a:pt x="7717" y="7645"/>
                  </a:cubicBezTo>
                  <a:cubicBezTo>
                    <a:pt x="7743" y="7191"/>
                    <a:pt x="7556" y="5321"/>
                    <a:pt x="8665" y="5823"/>
                  </a:cubicBezTo>
                  <a:cubicBezTo>
                    <a:pt x="8943" y="5949"/>
                    <a:pt x="8934" y="8058"/>
                    <a:pt x="8925" y="8734"/>
                  </a:cubicBezTo>
                  <a:cubicBezTo>
                    <a:pt x="8915" y="9462"/>
                    <a:pt x="8950" y="11499"/>
                    <a:pt x="9333" y="11495"/>
                  </a:cubicBezTo>
                  <a:cubicBezTo>
                    <a:pt x="9470" y="11428"/>
                    <a:pt x="9451" y="10067"/>
                    <a:pt x="9505" y="9814"/>
                  </a:cubicBezTo>
                  <a:cubicBezTo>
                    <a:pt x="9643" y="9155"/>
                    <a:pt x="9656" y="8384"/>
                    <a:pt x="9723" y="7705"/>
                  </a:cubicBezTo>
                  <a:cubicBezTo>
                    <a:pt x="9784" y="7081"/>
                    <a:pt x="9730" y="5332"/>
                    <a:pt x="10476" y="5280"/>
                  </a:cubicBezTo>
                  <a:cubicBezTo>
                    <a:pt x="11885" y="5280"/>
                    <a:pt x="10909" y="7410"/>
                    <a:pt x="10983" y="8191"/>
                  </a:cubicBezTo>
                  <a:cubicBezTo>
                    <a:pt x="11053" y="8931"/>
                    <a:pt x="10797" y="9574"/>
                    <a:pt x="10786" y="10311"/>
                  </a:cubicBezTo>
                  <a:cubicBezTo>
                    <a:pt x="10781" y="10633"/>
                    <a:pt x="10668" y="11163"/>
                    <a:pt x="10773" y="11406"/>
                  </a:cubicBezTo>
                  <a:cubicBezTo>
                    <a:pt x="11150" y="12020"/>
                    <a:pt x="11510" y="10640"/>
                    <a:pt x="11591" y="10417"/>
                  </a:cubicBezTo>
                  <a:cubicBezTo>
                    <a:pt x="11820" y="9795"/>
                    <a:pt x="12032" y="9181"/>
                    <a:pt x="12308" y="8581"/>
                  </a:cubicBezTo>
                  <a:cubicBezTo>
                    <a:pt x="12584" y="7983"/>
                    <a:pt x="12566" y="7077"/>
                    <a:pt x="13077" y="6633"/>
                  </a:cubicBezTo>
                  <a:cubicBezTo>
                    <a:pt x="13359" y="6509"/>
                    <a:pt x="13569" y="6509"/>
                    <a:pt x="13860" y="6771"/>
                  </a:cubicBezTo>
                  <a:cubicBezTo>
                    <a:pt x="14268" y="7257"/>
                    <a:pt x="13853" y="8101"/>
                    <a:pt x="13706" y="8619"/>
                  </a:cubicBezTo>
                  <a:cubicBezTo>
                    <a:pt x="13529" y="9246"/>
                    <a:pt x="13374" y="9862"/>
                    <a:pt x="13181" y="10483"/>
                  </a:cubicBezTo>
                  <a:cubicBezTo>
                    <a:pt x="12911" y="11356"/>
                    <a:pt x="12661" y="12302"/>
                    <a:pt x="12316" y="13135"/>
                  </a:cubicBezTo>
                  <a:cubicBezTo>
                    <a:pt x="12284" y="13214"/>
                    <a:pt x="12205" y="14203"/>
                    <a:pt x="12197" y="14463"/>
                  </a:cubicBezTo>
                  <a:cubicBezTo>
                    <a:pt x="12183" y="14897"/>
                    <a:pt x="12230" y="15346"/>
                    <a:pt x="12116" y="15770"/>
                  </a:cubicBezTo>
                  <a:cubicBezTo>
                    <a:pt x="12055" y="15997"/>
                    <a:pt x="12220" y="16247"/>
                    <a:pt x="12230" y="16505"/>
                  </a:cubicBezTo>
                  <a:cubicBezTo>
                    <a:pt x="12258" y="17188"/>
                    <a:pt x="11798" y="17805"/>
                    <a:pt x="11487" y="18359"/>
                  </a:cubicBezTo>
                  <a:cubicBezTo>
                    <a:pt x="11343" y="19093"/>
                    <a:pt x="11444" y="20004"/>
                    <a:pt x="11448" y="20755"/>
                  </a:cubicBezTo>
                  <a:cubicBezTo>
                    <a:pt x="11450" y="21036"/>
                    <a:pt x="11459" y="21317"/>
                    <a:pt x="11466" y="21599"/>
                  </a:cubicBezTo>
                  <a:cubicBezTo>
                    <a:pt x="13418" y="21239"/>
                    <a:pt x="15290" y="20236"/>
                    <a:pt x="16796" y="18571"/>
                  </a:cubicBezTo>
                  <a:cubicBezTo>
                    <a:pt x="20638" y="14323"/>
                    <a:pt x="20638" y="7434"/>
                    <a:pt x="16796" y="3186"/>
                  </a:cubicBezTo>
                  <a:cubicBezTo>
                    <a:pt x="14875" y="1061"/>
                    <a:pt x="12358" y="0"/>
                    <a:pt x="9840" y="0"/>
                  </a:cubicBezTo>
                  <a:close/>
                </a:path>
              </a:pathLst>
            </a:custGeom>
            <a:solidFill>
              <a:srgbClr val="D33834"/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39" name="ïṩļïḍé">
              <a:extLst>
                <a:ext uri="{FF2B5EF4-FFF2-40B4-BE49-F238E27FC236}">
                  <a16:creationId xmlns="" xmlns:a16="http://schemas.microsoft.com/office/drawing/2014/main" id="{B20771EB-140A-4329-A400-DE389D55DA08}"/>
                </a:ext>
              </a:extLst>
            </p:cNvPr>
            <p:cNvSpPr/>
            <p:nvPr/>
          </p:nvSpPr>
          <p:spPr bwMode="auto">
            <a:xfrm>
              <a:off x="1151515" y="2941486"/>
              <a:ext cx="1403697" cy="1394127"/>
            </a:xfrm>
            <a:custGeom>
              <a:avLst/>
              <a:gdLst>
                <a:gd name="T0" fmla="*/ 1396929 w 19679"/>
                <a:gd name="T1" fmla="*/ 1387475 h 21600"/>
                <a:gd name="T2" fmla="*/ 1396929 w 19679"/>
                <a:gd name="T3" fmla="*/ 1387475 h 21600"/>
                <a:gd name="T4" fmla="*/ 1396929 w 19679"/>
                <a:gd name="T5" fmla="*/ 1387475 h 21600"/>
                <a:gd name="T6" fmla="*/ 1396929 w 19679"/>
                <a:gd name="T7" fmla="*/ 1387475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38" y="0"/>
                  </a:moveTo>
                  <a:cubicBezTo>
                    <a:pt x="7321" y="0"/>
                    <a:pt x="4802" y="1061"/>
                    <a:pt x="2881" y="3185"/>
                  </a:cubicBezTo>
                  <a:cubicBezTo>
                    <a:pt x="-961" y="7433"/>
                    <a:pt x="-961" y="14319"/>
                    <a:pt x="2881" y="18566"/>
                  </a:cubicBezTo>
                  <a:cubicBezTo>
                    <a:pt x="4162" y="19983"/>
                    <a:pt x="5714" y="20915"/>
                    <a:pt x="7349" y="21387"/>
                  </a:cubicBezTo>
                  <a:cubicBezTo>
                    <a:pt x="7502" y="20105"/>
                    <a:pt x="7606" y="18839"/>
                    <a:pt x="7040" y="17627"/>
                  </a:cubicBezTo>
                  <a:cubicBezTo>
                    <a:pt x="6734" y="16971"/>
                    <a:pt x="6508" y="15994"/>
                    <a:pt x="6456" y="15252"/>
                  </a:cubicBezTo>
                  <a:cubicBezTo>
                    <a:pt x="6401" y="14476"/>
                    <a:pt x="6337" y="13689"/>
                    <a:pt x="6443" y="12919"/>
                  </a:cubicBezTo>
                  <a:cubicBezTo>
                    <a:pt x="6519" y="12364"/>
                    <a:pt x="6597" y="11933"/>
                    <a:pt x="7092" y="11661"/>
                  </a:cubicBezTo>
                  <a:cubicBezTo>
                    <a:pt x="7371" y="11509"/>
                    <a:pt x="7879" y="11601"/>
                    <a:pt x="7981" y="11271"/>
                  </a:cubicBezTo>
                  <a:cubicBezTo>
                    <a:pt x="8218" y="10496"/>
                    <a:pt x="8931" y="10470"/>
                    <a:pt x="9550" y="10696"/>
                  </a:cubicBezTo>
                  <a:cubicBezTo>
                    <a:pt x="9537" y="9892"/>
                    <a:pt x="10640" y="9462"/>
                    <a:pt x="11187" y="9814"/>
                  </a:cubicBezTo>
                  <a:cubicBezTo>
                    <a:pt x="11217" y="8792"/>
                    <a:pt x="11241" y="7794"/>
                    <a:pt x="11299" y="6770"/>
                  </a:cubicBezTo>
                  <a:cubicBezTo>
                    <a:pt x="11331" y="6199"/>
                    <a:pt x="11040" y="4873"/>
                    <a:pt x="11691" y="4630"/>
                  </a:cubicBezTo>
                  <a:cubicBezTo>
                    <a:pt x="12334" y="4389"/>
                    <a:pt x="12636" y="5057"/>
                    <a:pt x="12665" y="5661"/>
                  </a:cubicBezTo>
                  <a:cubicBezTo>
                    <a:pt x="12687" y="6109"/>
                    <a:pt x="12630" y="6559"/>
                    <a:pt x="12621" y="7008"/>
                  </a:cubicBezTo>
                  <a:cubicBezTo>
                    <a:pt x="12615" y="7348"/>
                    <a:pt x="12656" y="7708"/>
                    <a:pt x="12632" y="8051"/>
                  </a:cubicBezTo>
                  <a:cubicBezTo>
                    <a:pt x="12567" y="8966"/>
                    <a:pt x="12574" y="9833"/>
                    <a:pt x="12541" y="10751"/>
                  </a:cubicBezTo>
                  <a:cubicBezTo>
                    <a:pt x="12523" y="11234"/>
                    <a:pt x="12603" y="11706"/>
                    <a:pt x="12603" y="12187"/>
                  </a:cubicBezTo>
                  <a:cubicBezTo>
                    <a:pt x="12603" y="12720"/>
                    <a:pt x="12787" y="12862"/>
                    <a:pt x="13052" y="13278"/>
                  </a:cubicBezTo>
                  <a:cubicBezTo>
                    <a:pt x="13598" y="14135"/>
                    <a:pt x="13067" y="14687"/>
                    <a:pt x="12834" y="15484"/>
                  </a:cubicBezTo>
                  <a:cubicBezTo>
                    <a:pt x="12622" y="16211"/>
                    <a:pt x="12162" y="16649"/>
                    <a:pt x="11725" y="17205"/>
                  </a:cubicBezTo>
                  <a:cubicBezTo>
                    <a:pt x="11085" y="18018"/>
                    <a:pt x="11420" y="19826"/>
                    <a:pt x="11447" y="20807"/>
                  </a:cubicBezTo>
                  <a:cubicBezTo>
                    <a:pt x="11454" y="21060"/>
                    <a:pt x="11442" y="21335"/>
                    <a:pt x="11436" y="21600"/>
                  </a:cubicBezTo>
                  <a:cubicBezTo>
                    <a:pt x="13398" y="21244"/>
                    <a:pt x="15284" y="20239"/>
                    <a:pt x="16796" y="18566"/>
                  </a:cubicBezTo>
                  <a:cubicBezTo>
                    <a:pt x="20638" y="14319"/>
                    <a:pt x="20638" y="7433"/>
                    <a:pt x="16796" y="3185"/>
                  </a:cubicBezTo>
                  <a:cubicBezTo>
                    <a:pt x="14875" y="1061"/>
                    <a:pt x="12356" y="0"/>
                    <a:pt x="9838" y="0"/>
                  </a:cubicBezTo>
                  <a:close/>
                </a:path>
              </a:pathLst>
            </a:custGeom>
            <a:solidFill>
              <a:srgbClr val="D33834"/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40" name="îšḷíḑè">
              <a:extLst>
                <a:ext uri="{FF2B5EF4-FFF2-40B4-BE49-F238E27FC236}">
                  <a16:creationId xmlns="" xmlns:a16="http://schemas.microsoft.com/office/drawing/2014/main" id="{54309495-72FD-4500-BD90-BAF66CF27B93}"/>
                </a:ext>
              </a:extLst>
            </p:cNvPr>
            <p:cNvSpPr/>
            <p:nvPr/>
          </p:nvSpPr>
          <p:spPr bwMode="auto">
            <a:xfrm>
              <a:off x="5394153" y="2942682"/>
              <a:ext cx="1403697" cy="1391734"/>
            </a:xfrm>
            <a:custGeom>
              <a:avLst/>
              <a:gdLst>
                <a:gd name="T0" fmla="*/ 1396929 w 19679"/>
                <a:gd name="T1" fmla="*/ 1385094 h 21600"/>
                <a:gd name="T2" fmla="*/ 1396929 w 19679"/>
                <a:gd name="T3" fmla="*/ 1385094 h 21600"/>
                <a:gd name="T4" fmla="*/ 1396929 w 19679"/>
                <a:gd name="T5" fmla="*/ 1385094 h 21600"/>
                <a:gd name="T6" fmla="*/ 1396929 w 19679"/>
                <a:gd name="T7" fmla="*/ 1385094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40" y="0"/>
                  </a:moveTo>
                  <a:cubicBezTo>
                    <a:pt x="7322" y="0"/>
                    <a:pt x="4802" y="1063"/>
                    <a:pt x="2881" y="3190"/>
                  </a:cubicBezTo>
                  <a:cubicBezTo>
                    <a:pt x="-961" y="7445"/>
                    <a:pt x="-961" y="14344"/>
                    <a:pt x="2881" y="18598"/>
                  </a:cubicBezTo>
                  <a:cubicBezTo>
                    <a:pt x="4337" y="20210"/>
                    <a:pt x="6134" y="21209"/>
                    <a:pt x="8016" y="21600"/>
                  </a:cubicBezTo>
                  <a:cubicBezTo>
                    <a:pt x="8154" y="20857"/>
                    <a:pt x="8137" y="20064"/>
                    <a:pt x="8049" y="19309"/>
                  </a:cubicBezTo>
                  <a:cubicBezTo>
                    <a:pt x="7981" y="18720"/>
                    <a:pt x="7552" y="18189"/>
                    <a:pt x="7389" y="17614"/>
                  </a:cubicBezTo>
                  <a:cubicBezTo>
                    <a:pt x="7066" y="16467"/>
                    <a:pt x="6898" y="15510"/>
                    <a:pt x="6898" y="14297"/>
                  </a:cubicBezTo>
                  <a:cubicBezTo>
                    <a:pt x="6898" y="13719"/>
                    <a:pt x="6390" y="12905"/>
                    <a:pt x="7171" y="12234"/>
                  </a:cubicBezTo>
                  <a:cubicBezTo>
                    <a:pt x="7405" y="12033"/>
                    <a:pt x="7717" y="12156"/>
                    <a:pt x="7748" y="11802"/>
                  </a:cubicBezTo>
                  <a:cubicBezTo>
                    <a:pt x="7766" y="11598"/>
                    <a:pt x="7754" y="11382"/>
                    <a:pt x="7709" y="11184"/>
                  </a:cubicBezTo>
                  <a:cubicBezTo>
                    <a:pt x="7551" y="10484"/>
                    <a:pt x="7369" y="9823"/>
                    <a:pt x="7288" y="9106"/>
                  </a:cubicBezTo>
                  <a:cubicBezTo>
                    <a:pt x="7219" y="8496"/>
                    <a:pt x="7152" y="7823"/>
                    <a:pt x="7018" y="7227"/>
                  </a:cubicBezTo>
                  <a:cubicBezTo>
                    <a:pt x="6929" y="6833"/>
                    <a:pt x="6938" y="5868"/>
                    <a:pt x="7574" y="6099"/>
                  </a:cubicBezTo>
                  <a:cubicBezTo>
                    <a:pt x="8112" y="6295"/>
                    <a:pt x="8202" y="7091"/>
                    <a:pt x="8237" y="7613"/>
                  </a:cubicBezTo>
                  <a:cubicBezTo>
                    <a:pt x="8321" y="8873"/>
                    <a:pt x="8637" y="10157"/>
                    <a:pt x="9011" y="11356"/>
                  </a:cubicBezTo>
                  <a:cubicBezTo>
                    <a:pt x="9365" y="11088"/>
                    <a:pt x="9136" y="10567"/>
                    <a:pt x="9154" y="10200"/>
                  </a:cubicBezTo>
                  <a:cubicBezTo>
                    <a:pt x="9177" y="9704"/>
                    <a:pt x="9200" y="9216"/>
                    <a:pt x="9232" y="8724"/>
                  </a:cubicBezTo>
                  <a:cubicBezTo>
                    <a:pt x="9272" y="8096"/>
                    <a:pt x="9103" y="7497"/>
                    <a:pt x="9193" y="6859"/>
                  </a:cubicBezTo>
                  <a:cubicBezTo>
                    <a:pt x="9254" y="6428"/>
                    <a:pt x="9119" y="5797"/>
                    <a:pt x="9432" y="5449"/>
                  </a:cubicBezTo>
                  <a:cubicBezTo>
                    <a:pt x="9728" y="5121"/>
                    <a:pt x="10265" y="5332"/>
                    <a:pt x="10372" y="5757"/>
                  </a:cubicBezTo>
                  <a:cubicBezTo>
                    <a:pt x="10522" y="6349"/>
                    <a:pt x="10388" y="7074"/>
                    <a:pt x="10370" y="7676"/>
                  </a:cubicBezTo>
                  <a:cubicBezTo>
                    <a:pt x="10349" y="8368"/>
                    <a:pt x="10560" y="9005"/>
                    <a:pt x="10560" y="9696"/>
                  </a:cubicBezTo>
                  <a:cubicBezTo>
                    <a:pt x="10560" y="10149"/>
                    <a:pt x="10351" y="10721"/>
                    <a:pt x="10609" y="11135"/>
                  </a:cubicBezTo>
                  <a:cubicBezTo>
                    <a:pt x="11006" y="10952"/>
                    <a:pt x="10975" y="10063"/>
                    <a:pt x="11079" y="9653"/>
                  </a:cubicBezTo>
                  <a:cubicBezTo>
                    <a:pt x="11169" y="9299"/>
                    <a:pt x="11287" y="9000"/>
                    <a:pt x="11337" y="8629"/>
                  </a:cubicBezTo>
                  <a:cubicBezTo>
                    <a:pt x="11370" y="8376"/>
                    <a:pt x="11464" y="8074"/>
                    <a:pt x="11464" y="7791"/>
                  </a:cubicBezTo>
                  <a:cubicBezTo>
                    <a:pt x="11464" y="7264"/>
                    <a:pt x="11488" y="6489"/>
                    <a:pt x="11843" y="6071"/>
                  </a:cubicBezTo>
                  <a:cubicBezTo>
                    <a:pt x="12136" y="5726"/>
                    <a:pt x="12824" y="5844"/>
                    <a:pt x="12916" y="6347"/>
                  </a:cubicBezTo>
                  <a:cubicBezTo>
                    <a:pt x="13046" y="7049"/>
                    <a:pt x="12637" y="7834"/>
                    <a:pt x="12597" y="8539"/>
                  </a:cubicBezTo>
                  <a:cubicBezTo>
                    <a:pt x="12556" y="9246"/>
                    <a:pt x="12525" y="9868"/>
                    <a:pt x="12308" y="10551"/>
                  </a:cubicBezTo>
                  <a:cubicBezTo>
                    <a:pt x="11919" y="11778"/>
                    <a:pt x="12431" y="13033"/>
                    <a:pt x="12225" y="14280"/>
                  </a:cubicBezTo>
                  <a:cubicBezTo>
                    <a:pt x="12091" y="15095"/>
                    <a:pt x="12382" y="15825"/>
                    <a:pt x="12256" y="16699"/>
                  </a:cubicBezTo>
                  <a:cubicBezTo>
                    <a:pt x="12204" y="17063"/>
                    <a:pt x="12041" y="17402"/>
                    <a:pt x="11916" y="17744"/>
                  </a:cubicBezTo>
                  <a:cubicBezTo>
                    <a:pt x="11833" y="17969"/>
                    <a:pt x="11607" y="18118"/>
                    <a:pt x="11607" y="18363"/>
                  </a:cubicBezTo>
                  <a:cubicBezTo>
                    <a:pt x="11607" y="19161"/>
                    <a:pt x="11789" y="19938"/>
                    <a:pt x="11781" y="20728"/>
                  </a:cubicBezTo>
                  <a:cubicBezTo>
                    <a:pt x="11778" y="21016"/>
                    <a:pt x="11753" y="21300"/>
                    <a:pt x="11734" y="21585"/>
                  </a:cubicBezTo>
                  <a:cubicBezTo>
                    <a:pt x="13589" y="21184"/>
                    <a:pt x="15359" y="20189"/>
                    <a:pt x="16796" y="18598"/>
                  </a:cubicBezTo>
                  <a:cubicBezTo>
                    <a:pt x="20638" y="14344"/>
                    <a:pt x="20638" y="7445"/>
                    <a:pt x="16796" y="3190"/>
                  </a:cubicBezTo>
                  <a:cubicBezTo>
                    <a:pt x="14875" y="1063"/>
                    <a:pt x="12358" y="0"/>
                    <a:pt x="9840" y="0"/>
                  </a:cubicBezTo>
                  <a:close/>
                </a:path>
              </a:pathLst>
            </a:custGeom>
            <a:solidFill>
              <a:srgbClr val="D33834"/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41" name="ïṣlîḑé">
              <a:extLst>
                <a:ext uri="{FF2B5EF4-FFF2-40B4-BE49-F238E27FC236}">
                  <a16:creationId xmlns="" xmlns:a16="http://schemas.microsoft.com/office/drawing/2014/main" id="{CEAEE584-20D9-452D-B360-3C910209F978}"/>
                </a:ext>
              </a:extLst>
            </p:cNvPr>
            <p:cNvSpPr/>
            <p:nvPr/>
          </p:nvSpPr>
          <p:spPr bwMode="auto">
            <a:xfrm>
              <a:off x="9636789" y="2939891"/>
              <a:ext cx="1403697" cy="1397317"/>
            </a:xfrm>
            <a:custGeom>
              <a:avLst/>
              <a:gdLst>
                <a:gd name="T0" fmla="*/ 1396929 w 19679"/>
                <a:gd name="T1" fmla="*/ 1390650 h 21600"/>
                <a:gd name="T2" fmla="*/ 1396929 w 19679"/>
                <a:gd name="T3" fmla="*/ 1390650 h 21600"/>
                <a:gd name="T4" fmla="*/ 1396929 w 19679"/>
                <a:gd name="T5" fmla="*/ 1390650 h 21600"/>
                <a:gd name="T6" fmla="*/ 1396929 w 19679"/>
                <a:gd name="T7" fmla="*/ 139065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1600">
                  <a:moveTo>
                    <a:pt x="9839" y="0"/>
                  </a:moveTo>
                  <a:cubicBezTo>
                    <a:pt x="7321" y="0"/>
                    <a:pt x="4802" y="1058"/>
                    <a:pt x="2881" y="3176"/>
                  </a:cubicBezTo>
                  <a:cubicBezTo>
                    <a:pt x="-961" y="7412"/>
                    <a:pt x="-961" y="14279"/>
                    <a:pt x="2881" y="18515"/>
                  </a:cubicBezTo>
                  <a:cubicBezTo>
                    <a:pt x="4148" y="19912"/>
                    <a:pt x="5679" y="20838"/>
                    <a:pt x="7295" y="21313"/>
                  </a:cubicBezTo>
                  <a:cubicBezTo>
                    <a:pt x="7306" y="21185"/>
                    <a:pt x="7325" y="21050"/>
                    <a:pt x="7334" y="20924"/>
                  </a:cubicBezTo>
                  <a:cubicBezTo>
                    <a:pt x="7433" y="19560"/>
                    <a:pt x="6825" y="18431"/>
                    <a:pt x="6445" y="17197"/>
                  </a:cubicBezTo>
                  <a:cubicBezTo>
                    <a:pt x="5874" y="15777"/>
                    <a:pt x="5675" y="14138"/>
                    <a:pt x="5687" y="12597"/>
                  </a:cubicBezTo>
                  <a:cubicBezTo>
                    <a:pt x="5692" y="11883"/>
                    <a:pt x="5275" y="11146"/>
                    <a:pt x="5102" y="10474"/>
                  </a:cubicBezTo>
                  <a:cubicBezTo>
                    <a:pt x="4891" y="10084"/>
                    <a:pt x="4845" y="9244"/>
                    <a:pt x="4785" y="8802"/>
                  </a:cubicBezTo>
                  <a:cubicBezTo>
                    <a:pt x="4670" y="7958"/>
                    <a:pt x="5327" y="7746"/>
                    <a:pt x="5684" y="8426"/>
                  </a:cubicBezTo>
                  <a:cubicBezTo>
                    <a:pt x="6037" y="9100"/>
                    <a:pt x="6096" y="9902"/>
                    <a:pt x="6409" y="10595"/>
                  </a:cubicBezTo>
                  <a:cubicBezTo>
                    <a:pt x="6559" y="10926"/>
                    <a:pt x="6656" y="11804"/>
                    <a:pt x="7058" y="11709"/>
                  </a:cubicBezTo>
                  <a:cubicBezTo>
                    <a:pt x="7366" y="11676"/>
                    <a:pt x="7023" y="10959"/>
                    <a:pt x="7014" y="10764"/>
                  </a:cubicBezTo>
                  <a:cubicBezTo>
                    <a:pt x="6994" y="10326"/>
                    <a:pt x="6870" y="9942"/>
                    <a:pt x="6890" y="9489"/>
                  </a:cubicBezTo>
                  <a:cubicBezTo>
                    <a:pt x="6902" y="9215"/>
                    <a:pt x="6900" y="8945"/>
                    <a:pt x="6864" y="8673"/>
                  </a:cubicBezTo>
                  <a:cubicBezTo>
                    <a:pt x="6676" y="8156"/>
                    <a:pt x="6772" y="7446"/>
                    <a:pt x="6700" y="6897"/>
                  </a:cubicBezTo>
                  <a:cubicBezTo>
                    <a:pt x="6653" y="6538"/>
                    <a:pt x="6630" y="6138"/>
                    <a:pt x="6757" y="5794"/>
                  </a:cubicBezTo>
                  <a:cubicBezTo>
                    <a:pt x="6870" y="5490"/>
                    <a:pt x="7223" y="5183"/>
                    <a:pt x="7539" y="5321"/>
                  </a:cubicBezTo>
                  <a:cubicBezTo>
                    <a:pt x="8013" y="5529"/>
                    <a:pt x="7872" y="6038"/>
                    <a:pt x="7885" y="6470"/>
                  </a:cubicBezTo>
                  <a:cubicBezTo>
                    <a:pt x="7898" y="6905"/>
                    <a:pt x="7949" y="7242"/>
                    <a:pt x="8022" y="7662"/>
                  </a:cubicBezTo>
                  <a:cubicBezTo>
                    <a:pt x="8083" y="8010"/>
                    <a:pt x="8257" y="8637"/>
                    <a:pt x="8194" y="8988"/>
                  </a:cubicBezTo>
                  <a:cubicBezTo>
                    <a:pt x="8243" y="9288"/>
                    <a:pt x="8365" y="11410"/>
                    <a:pt x="8773" y="10830"/>
                  </a:cubicBezTo>
                  <a:cubicBezTo>
                    <a:pt x="8897" y="10144"/>
                    <a:pt x="8726" y="8719"/>
                    <a:pt x="8695" y="7590"/>
                  </a:cubicBezTo>
                  <a:cubicBezTo>
                    <a:pt x="8671" y="6723"/>
                    <a:pt x="8388" y="5506"/>
                    <a:pt x="8914" y="4771"/>
                  </a:cubicBezTo>
                  <a:cubicBezTo>
                    <a:pt x="9231" y="4327"/>
                    <a:pt x="9761" y="4710"/>
                    <a:pt x="9880" y="5127"/>
                  </a:cubicBezTo>
                  <a:cubicBezTo>
                    <a:pt x="9987" y="5503"/>
                    <a:pt x="9933" y="5938"/>
                    <a:pt x="9927" y="6327"/>
                  </a:cubicBezTo>
                  <a:cubicBezTo>
                    <a:pt x="9911" y="7281"/>
                    <a:pt x="10254" y="8239"/>
                    <a:pt x="10117" y="9188"/>
                  </a:cubicBezTo>
                  <a:cubicBezTo>
                    <a:pt x="10072" y="9496"/>
                    <a:pt x="10223" y="11643"/>
                    <a:pt x="10821" y="10735"/>
                  </a:cubicBezTo>
                  <a:cubicBezTo>
                    <a:pt x="11048" y="10390"/>
                    <a:pt x="11044" y="9818"/>
                    <a:pt x="11177" y="9417"/>
                  </a:cubicBezTo>
                  <a:cubicBezTo>
                    <a:pt x="11348" y="8899"/>
                    <a:pt x="11477" y="8376"/>
                    <a:pt x="11686" y="7874"/>
                  </a:cubicBezTo>
                  <a:cubicBezTo>
                    <a:pt x="11930" y="7285"/>
                    <a:pt x="12234" y="5353"/>
                    <a:pt x="13177" y="5757"/>
                  </a:cubicBezTo>
                  <a:cubicBezTo>
                    <a:pt x="13823" y="6033"/>
                    <a:pt x="13102" y="7797"/>
                    <a:pt x="13011" y="8292"/>
                  </a:cubicBezTo>
                  <a:cubicBezTo>
                    <a:pt x="12788" y="9497"/>
                    <a:pt x="12376" y="10680"/>
                    <a:pt x="12182" y="11884"/>
                  </a:cubicBezTo>
                  <a:cubicBezTo>
                    <a:pt x="12110" y="12329"/>
                    <a:pt x="12410" y="12760"/>
                    <a:pt x="12257" y="13210"/>
                  </a:cubicBezTo>
                  <a:cubicBezTo>
                    <a:pt x="12171" y="13463"/>
                    <a:pt x="12396" y="14159"/>
                    <a:pt x="12645" y="14273"/>
                  </a:cubicBezTo>
                  <a:cubicBezTo>
                    <a:pt x="13755" y="14781"/>
                    <a:pt x="14069" y="13871"/>
                    <a:pt x="14957" y="13382"/>
                  </a:cubicBezTo>
                  <a:cubicBezTo>
                    <a:pt x="15330" y="13176"/>
                    <a:pt x="16717" y="12212"/>
                    <a:pt x="16911" y="13173"/>
                  </a:cubicBezTo>
                  <a:cubicBezTo>
                    <a:pt x="17046" y="13840"/>
                    <a:pt x="16325" y="14235"/>
                    <a:pt x="15918" y="14562"/>
                  </a:cubicBezTo>
                  <a:cubicBezTo>
                    <a:pt x="15429" y="14955"/>
                    <a:pt x="15007" y="15315"/>
                    <a:pt x="14658" y="15854"/>
                  </a:cubicBezTo>
                  <a:cubicBezTo>
                    <a:pt x="13893" y="17034"/>
                    <a:pt x="12512" y="18156"/>
                    <a:pt x="11317" y="18987"/>
                  </a:cubicBezTo>
                  <a:cubicBezTo>
                    <a:pt x="10833" y="19324"/>
                    <a:pt x="11018" y="20913"/>
                    <a:pt x="11047" y="21599"/>
                  </a:cubicBezTo>
                  <a:cubicBezTo>
                    <a:pt x="13148" y="21314"/>
                    <a:pt x="15184" y="20293"/>
                    <a:pt x="16796" y="18515"/>
                  </a:cubicBezTo>
                  <a:cubicBezTo>
                    <a:pt x="20639" y="14279"/>
                    <a:pt x="20638" y="7412"/>
                    <a:pt x="16796" y="3176"/>
                  </a:cubicBezTo>
                  <a:cubicBezTo>
                    <a:pt x="14875" y="1058"/>
                    <a:pt x="12356" y="0"/>
                    <a:pt x="9839" y="0"/>
                  </a:cubicBezTo>
                  <a:close/>
                </a:path>
              </a:pathLst>
            </a:custGeom>
            <a:solidFill>
              <a:srgbClr val="D33834"/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marL="854074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1pPr>
              <a:lvl2pPr marL="1489073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2pPr>
              <a:lvl3pPr marL="2124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3pPr>
              <a:lvl4pPr marL="2759072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4pPr>
              <a:lvl5pPr marL="3394071" indent="-854074" algn="ctr" defTabSz="825499" rtl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75000"/>
                <a:buChar char="•"/>
                <a:defRPr sz="7000" kern="1200">
                  <a:solidFill>
                    <a:srgbClr val="777776"/>
                  </a:solidFill>
                </a:defRPr>
              </a:lvl5pPr>
              <a:lvl6pPr marL="2285998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6pPr>
              <a:lvl7pPr marL="27431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7pPr>
              <a:lvl8pPr marL="3200397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8pPr>
              <a:lvl9pPr marL="3657596" algn="l" defTabSz="914399" rtl="0" eaLnBrk="1" latinLnBrk="0" hangingPunct="1">
                <a:defRPr sz="7000" kern="1200">
                  <a:solidFill>
                    <a:srgbClr val="777776"/>
                  </a:solidFill>
                </a:defRPr>
              </a:lvl9pPr>
            </a:lstStyle>
            <a:p>
              <a:endParaRPr lang="id-ID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cxnSp>
          <p:nvCxnSpPr>
            <p:cNvPr id="43" name="直接连接符 42">
              <a:extLst>
                <a:ext uri="{FF2B5EF4-FFF2-40B4-BE49-F238E27FC236}">
                  <a16:creationId xmlns="" xmlns:a16="http://schemas.microsoft.com/office/drawing/2014/main" id="{339DAF25-D6F9-4E66-AFF1-02C723F855AE}"/>
                </a:ext>
              </a:extLst>
            </p:cNvPr>
            <p:cNvCxnSpPr/>
            <p:nvPr/>
          </p:nvCxnSpPr>
          <p:spPr>
            <a:xfrm>
              <a:off x="2572023" y="3638549"/>
              <a:ext cx="684000" cy="0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>
              <a:extLst>
                <a:ext uri="{FF2B5EF4-FFF2-40B4-BE49-F238E27FC236}">
                  <a16:creationId xmlns="" xmlns:a16="http://schemas.microsoft.com/office/drawing/2014/main" id="{04A44F67-33F9-4F8F-A288-D30F8CE20010}"/>
                </a:ext>
              </a:extLst>
            </p:cNvPr>
            <p:cNvCxnSpPr/>
            <p:nvPr/>
          </p:nvCxnSpPr>
          <p:spPr>
            <a:xfrm>
              <a:off x="4693342" y="3638549"/>
              <a:ext cx="684000" cy="0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>
              <a:extLst>
                <a:ext uri="{FF2B5EF4-FFF2-40B4-BE49-F238E27FC236}">
                  <a16:creationId xmlns="" xmlns:a16="http://schemas.microsoft.com/office/drawing/2014/main" id="{1D577988-08EF-43FF-A888-C475B25AE402}"/>
                </a:ext>
              </a:extLst>
            </p:cNvPr>
            <p:cNvCxnSpPr/>
            <p:nvPr/>
          </p:nvCxnSpPr>
          <p:spPr>
            <a:xfrm>
              <a:off x="6814661" y="3638549"/>
              <a:ext cx="684000" cy="0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>
              <a:extLst>
                <a:ext uri="{FF2B5EF4-FFF2-40B4-BE49-F238E27FC236}">
                  <a16:creationId xmlns="" xmlns:a16="http://schemas.microsoft.com/office/drawing/2014/main" id="{4A3E0D80-C3B5-4F67-9889-B960A1C411E3}"/>
                </a:ext>
              </a:extLst>
            </p:cNvPr>
            <p:cNvCxnSpPr/>
            <p:nvPr/>
          </p:nvCxnSpPr>
          <p:spPr>
            <a:xfrm>
              <a:off x="8935980" y="3638549"/>
              <a:ext cx="684000" cy="0"/>
            </a:xfrm>
            <a:prstGeom prst="line">
              <a:avLst/>
            </a:prstGeom>
            <a:ln w="3175" cap="rnd">
              <a:solidFill>
                <a:schemeClr val="bg1">
                  <a:lumMod val="75000"/>
                </a:schemeClr>
              </a:solidFill>
              <a:round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8">
            <a:extLst>
              <a:ext uri="{FF2B5EF4-FFF2-40B4-BE49-F238E27FC236}">
                <a16:creationId xmlns="" xmlns:a16="http://schemas.microsoft.com/office/drawing/2014/main" id="{AC19F58A-BE60-474D-B1FE-7FC4D44C9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1242" y="392873"/>
            <a:ext cx="934115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zh-CN" sz="2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How </a:t>
            </a:r>
            <a:r>
              <a:rPr lang="en-US" altLang="zh-CN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can you</a:t>
            </a:r>
            <a:r>
              <a:rPr lang="en-US" altLang="zh-CN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become a dedicated person?</a:t>
            </a:r>
          </a:p>
        </p:txBody>
      </p:sp>
      <p:sp>
        <p:nvSpPr>
          <p:cNvPr id="20" name="íṧļide">
            <a:extLst>
              <a:ext uri="{FF2B5EF4-FFF2-40B4-BE49-F238E27FC236}">
                <a16:creationId xmlns="" xmlns:a16="http://schemas.microsoft.com/office/drawing/2014/main" id="{4871EC01-FD7E-430C-A388-E06878AF8552}"/>
              </a:ext>
            </a:extLst>
          </p:cNvPr>
          <p:cNvSpPr txBox="1"/>
          <p:nvPr/>
        </p:nvSpPr>
        <p:spPr bwMode="auto">
          <a:xfrm>
            <a:off x="859434" y="2134022"/>
            <a:ext cx="1987858" cy="424606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>
            <a:normAutofit fontScale="925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Loving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your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job</a:t>
            </a:r>
          </a:p>
        </p:txBody>
      </p:sp>
      <p:sp>
        <p:nvSpPr>
          <p:cNvPr id="21" name="íṡlîḋè">
            <a:extLst>
              <a:ext uri="{FF2B5EF4-FFF2-40B4-BE49-F238E27FC236}">
                <a16:creationId xmlns="" xmlns:a16="http://schemas.microsoft.com/office/drawing/2014/main" id="{B3FEBCA0-8249-4E74-8B81-9D9031FC2290}"/>
              </a:ext>
            </a:extLst>
          </p:cNvPr>
          <p:cNvSpPr txBox="1"/>
          <p:nvPr/>
        </p:nvSpPr>
        <p:spPr bwMode="auto">
          <a:xfrm>
            <a:off x="2794418" y="4870989"/>
            <a:ext cx="2360526" cy="424606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>
            <a:normAutofit fontScale="925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>
              <a:spcBef>
                <a:spcPct val="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Fulfilling your duty</a:t>
            </a:r>
          </a:p>
        </p:txBody>
      </p:sp>
      <p:sp>
        <p:nvSpPr>
          <p:cNvPr id="22" name="iṩ1idè">
            <a:extLst>
              <a:ext uri="{FF2B5EF4-FFF2-40B4-BE49-F238E27FC236}">
                <a16:creationId xmlns="" xmlns:a16="http://schemas.microsoft.com/office/drawing/2014/main" id="{1C6C08AE-F27A-44CA-945E-218D3FBB8063}"/>
              </a:ext>
            </a:extLst>
          </p:cNvPr>
          <p:cNvSpPr txBox="1"/>
          <p:nvPr/>
        </p:nvSpPr>
        <p:spPr bwMode="auto">
          <a:xfrm>
            <a:off x="4915736" y="2138689"/>
            <a:ext cx="2360526" cy="424606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Concentration</a:t>
            </a:r>
          </a:p>
        </p:txBody>
      </p:sp>
      <p:sp>
        <p:nvSpPr>
          <p:cNvPr id="23" name="islïde">
            <a:extLst>
              <a:ext uri="{FF2B5EF4-FFF2-40B4-BE49-F238E27FC236}">
                <a16:creationId xmlns="" xmlns:a16="http://schemas.microsoft.com/office/drawing/2014/main" id="{D6E1086E-C064-41F0-9DAA-17BC4A21A274}"/>
              </a:ext>
            </a:extLst>
          </p:cNvPr>
          <p:cNvSpPr txBox="1"/>
          <p:nvPr/>
        </p:nvSpPr>
        <p:spPr bwMode="auto">
          <a:xfrm>
            <a:off x="7037054" y="4870989"/>
            <a:ext cx="2360526" cy="424606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Digging</a:t>
            </a:r>
          </a:p>
        </p:txBody>
      </p:sp>
      <p:sp>
        <p:nvSpPr>
          <p:cNvPr id="24" name="îṩľiḋe">
            <a:extLst>
              <a:ext uri="{FF2B5EF4-FFF2-40B4-BE49-F238E27FC236}">
                <a16:creationId xmlns="" xmlns:a16="http://schemas.microsoft.com/office/drawing/2014/main" id="{532A6B9F-4BCE-407D-97FE-749E4A5F4FB7}"/>
              </a:ext>
            </a:extLst>
          </p:cNvPr>
          <p:cNvSpPr txBox="1"/>
          <p:nvPr/>
        </p:nvSpPr>
        <p:spPr bwMode="auto">
          <a:xfrm>
            <a:off x="9158374" y="2134022"/>
            <a:ext cx="2360526" cy="424606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Devotion</a:t>
            </a:r>
          </a:p>
        </p:txBody>
      </p:sp>
    </p:spTree>
    <p:extLst>
      <p:ext uri="{BB962C8B-B14F-4D97-AF65-F5344CB8AC3E}">
        <p14:creationId xmlns:p14="http://schemas.microsoft.com/office/powerpoint/2010/main" val="1947549869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>
            <a:extLst>
              <a:ext uri="{FF2B5EF4-FFF2-40B4-BE49-F238E27FC236}">
                <a16:creationId xmlns="" xmlns:a16="http://schemas.microsoft.com/office/drawing/2014/main" id="{9C56C474-9BE8-47CB-BF71-3DCC89CD87B9}"/>
              </a:ext>
            </a:extLst>
          </p:cNvPr>
          <p:cNvSpPr/>
          <p:nvPr/>
        </p:nvSpPr>
        <p:spPr>
          <a:xfrm>
            <a:off x="0" y="1065975"/>
            <a:ext cx="12192000" cy="56886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="" xmlns:a16="http://schemas.microsoft.com/office/drawing/2014/main" id="{997B487F-F5FB-4F3F-BC15-75B03892C112}"/>
              </a:ext>
            </a:extLst>
          </p:cNvPr>
          <p:cNvGrpSpPr/>
          <p:nvPr/>
        </p:nvGrpSpPr>
        <p:grpSpPr>
          <a:xfrm>
            <a:off x="4876600" y="1570590"/>
            <a:ext cx="7190786" cy="523412"/>
            <a:chOff x="7028852" y="2125167"/>
            <a:chExt cx="4128167" cy="829100"/>
          </a:xfrm>
        </p:grpSpPr>
        <p:sp>
          <p:nvSpPr>
            <p:cNvPr id="15" name="文本框 29">
              <a:extLst>
                <a:ext uri="{FF2B5EF4-FFF2-40B4-BE49-F238E27FC236}">
                  <a16:creationId xmlns="" xmlns:a16="http://schemas.microsoft.com/office/drawing/2014/main" id="{903728F8-9168-42F9-9C0B-E6B405486CF8}"/>
                </a:ext>
              </a:extLst>
            </p:cNvPr>
            <p:cNvSpPr txBox="1"/>
            <p:nvPr/>
          </p:nvSpPr>
          <p:spPr>
            <a:xfrm>
              <a:off x="7109654" y="2206002"/>
              <a:ext cx="4047365" cy="74826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effectLst/>
          </p:spPr>
          <p:txBody>
            <a:bodyPr wrap="square" rtlCol="0">
              <a:spAutoFit/>
            </a:bodyPr>
            <a:lstStyle/>
            <a:p>
              <a:pPr algn="dist"/>
              <a:endPara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文本框 29">
              <a:extLst>
                <a:ext uri="{FF2B5EF4-FFF2-40B4-BE49-F238E27FC236}">
                  <a16:creationId xmlns="" xmlns:a16="http://schemas.microsoft.com/office/drawing/2014/main" id="{DFA597C9-0255-49A5-A8CB-E790A6769F47}"/>
                </a:ext>
              </a:extLst>
            </p:cNvPr>
            <p:cNvSpPr txBox="1"/>
            <p:nvPr/>
          </p:nvSpPr>
          <p:spPr>
            <a:xfrm>
              <a:off x="7028852" y="2125167"/>
              <a:ext cx="4098369" cy="731291"/>
            </a:xfrm>
            <a:prstGeom prst="rect">
              <a:avLst/>
            </a:prstGeom>
            <a:solidFill>
              <a:srgbClr val="D33B36"/>
            </a:solidFill>
            <a:effectLst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Having</a:t>
              </a:r>
              <a:r>
                <a:rPr lang="zh-CN" altLang="en-US" sz="2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2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 long-term vision of development</a:t>
              </a:r>
            </a:p>
          </p:txBody>
        </p:sp>
      </p:grpSp>
      <p:sp>
        <p:nvSpPr>
          <p:cNvPr id="16" name="Freeform 9">
            <a:extLst>
              <a:ext uri="{FF2B5EF4-FFF2-40B4-BE49-F238E27FC236}">
                <a16:creationId xmlns="" xmlns:a16="http://schemas.microsoft.com/office/drawing/2014/main" id="{E72093A5-973B-4F2C-850A-38626B8E0DED}"/>
              </a:ext>
            </a:extLst>
          </p:cNvPr>
          <p:cNvSpPr>
            <a:spLocks noEditPoints="1"/>
          </p:cNvSpPr>
          <p:nvPr/>
        </p:nvSpPr>
        <p:spPr bwMode="auto">
          <a:xfrm>
            <a:off x="812760" y="1419039"/>
            <a:ext cx="3939227" cy="3655724"/>
          </a:xfrm>
          <a:custGeom>
            <a:avLst/>
            <a:gdLst>
              <a:gd name="T0" fmla="*/ 604 w 1329"/>
              <a:gd name="T1" fmla="*/ 170 h 1194"/>
              <a:gd name="T2" fmla="*/ 1162 w 1329"/>
              <a:gd name="T3" fmla="*/ 327 h 1194"/>
              <a:gd name="T4" fmla="*/ 1149 w 1329"/>
              <a:gd name="T5" fmla="*/ 421 h 1194"/>
              <a:gd name="T6" fmla="*/ 1156 w 1329"/>
              <a:gd name="T7" fmla="*/ 484 h 1194"/>
              <a:gd name="T8" fmla="*/ 229 w 1329"/>
              <a:gd name="T9" fmla="*/ 618 h 1194"/>
              <a:gd name="T10" fmla="*/ 176 w 1329"/>
              <a:gd name="T11" fmla="*/ 780 h 1194"/>
              <a:gd name="T12" fmla="*/ 970 w 1329"/>
              <a:gd name="T13" fmla="*/ 857 h 1194"/>
              <a:gd name="T14" fmla="*/ 1161 w 1329"/>
              <a:gd name="T15" fmla="*/ 921 h 1194"/>
              <a:gd name="T16" fmla="*/ 1072 w 1329"/>
              <a:gd name="T17" fmla="*/ 944 h 1194"/>
              <a:gd name="T18" fmla="*/ 1190 w 1329"/>
              <a:gd name="T19" fmla="*/ 976 h 1194"/>
              <a:gd name="T20" fmla="*/ 825 w 1329"/>
              <a:gd name="T21" fmla="*/ 1024 h 1194"/>
              <a:gd name="T22" fmla="*/ 718 w 1329"/>
              <a:gd name="T23" fmla="*/ 1059 h 1194"/>
              <a:gd name="T24" fmla="*/ 697 w 1329"/>
              <a:gd name="T25" fmla="*/ 1113 h 1194"/>
              <a:gd name="T26" fmla="*/ 569 w 1329"/>
              <a:gd name="T27" fmla="*/ 1181 h 1194"/>
              <a:gd name="T28" fmla="*/ 1207 w 1329"/>
              <a:gd name="T29" fmla="*/ 61 h 1194"/>
              <a:gd name="T30" fmla="*/ 1238 w 1329"/>
              <a:gd name="T31" fmla="*/ 471 h 1194"/>
              <a:gd name="T32" fmla="*/ 1086 w 1329"/>
              <a:gd name="T33" fmla="*/ 508 h 1194"/>
              <a:gd name="T34" fmla="*/ 1092 w 1329"/>
              <a:gd name="T35" fmla="*/ 407 h 1194"/>
              <a:gd name="T36" fmla="*/ 1102 w 1329"/>
              <a:gd name="T37" fmla="*/ 321 h 1194"/>
              <a:gd name="T38" fmla="*/ 1004 w 1329"/>
              <a:gd name="T39" fmla="*/ 192 h 1194"/>
              <a:gd name="T40" fmla="*/ 814 w 1329"/>
              <a:gd name="T41" fmla="*/ 113 h 1194"/>
              <a:gd name="T42" fmla="*/ 270 w 1329"/>
              <a:gd name="T43" fmla="*/ 179 h 1194"/>
              <a:gd name="T44" fmla="*/ 181 w 1329"/>
              <a:gd name="T45" fmla="*/ 539 h 1194"/>
              <a:gd name="T46" fmla="*/ 191 w 1329"/>
              <a:gd name="T47" fmla="*/ 774 h 1194"/>
              <a:gd name="T48" fmla="*/ 174 w 1329"/>
              <a:gd name="T49" fmla="*/ 943 h 1194"/>
              <a:gd name="T50" fmla="*/ 234 w 1329"/>
              <a:gd name="T51" fmla="*/ 1036 h 1194"/>
              <a:gd name="T52" fmla="*/ 531 w 1329"/>
              <a:gd name="T53" fmla="*/ 1101 h 1194"/>
              <a:gd name="T54" fmla="*/ 736 w 1329"/>
              <a:gd name="T55" fmla="*/ 1035 h 1194"/>
              <a:gd name="T56" fmla="*/ 1027 w 1329"/>
              <a:gd name="T57" fmla="*/ 896 h 1194"/>
              <a:gd name="T58" fmla="*/ 1140 w 1329"/>
              <a:gd name="T59" fmla="*/ 840 h 1194"/>
              <a:gd name="T60" fmla="*/ 1222 w 1329"/>
              <a:gd name="T61" fmla="*/ 812 h 1194"/>
              <a:gd name="T62" fmla="*/ 1200 w 1329"/>
              <a:gd name="T63" fmla="*/ 772 h 1194"/>
              <a:gd name="T64" fmla="*/ 1135 w 1329"/>
              <a:gd name="T65" fmla="*/ 676 h 1194"/>
              <a:gd name="T66" fmla="*/ 1181 w 1329"/>
              <a:gd name="T67" fmla="*/ 550 h 1194"/>
              <a:gd name="T68" fmla="*/ 168 w 1329"/>
              <a:gd name="T69" fmla="*/ 817 h 1194"/>
              <a:gd name="T70" fmla="*/ 270 w 1329"/>
              <a:gd name="T71" fmla="*/ 942 h 1194"/>
              <a:gd name="T72" fmla="*/ 583 w 1329"/>
              <a:gd name="T73" fmla="*/ 198 h 1194"/>
              <a:gd name="T74" fmla="*/ 736 w 1329"/>
              <a:gd name="T75" fmla="*/ 965 h 1194"/>
              <a:gd name="T76" fmla="*/ 1192 w 1329"/>
              <a:gd name="T77" fmla="*/ 759 h 1194"/>
              <a:gd name="T78" fmla="*/ 1000 w 1329"/>
              <a:gd name="T79" fmla="*/ 751 h 1194"/>
              <a:gd name="T80" fmla="*/ 949 w 1329"/>
              <a:gd name="T81" fmla="*/ 732 h 1194"/>
              <a:gd name="T82" fmla="*/ 915 w 1329"/>
              <a:gd name="T83" fmla="*/ 739 h 1194"/>
              <a:gd name="T84" fmla="*/ 868 w 1329"/>
              <a:gd name="T85" fmla="*/ 781 h 1194"/>
              <a:gd name="T86" fmla="*/ 1033 w 1329"/>
              <a:gd name="T87" fmla="*/ 827 h 1194"/>
              <a:gd name="T88" fmla="*/ 968 w 1329"/>
              <a:gd name="T89" fmla="*/ 836 h 1194"/>
              <a:gd name="T90" fmla="*/ 1026 w 1329"/>
              <a:gd name="T91" fmla="*/ 784 h 1194"/>
              <a:gd name="T92" fmla="*/ 1111 w 1329"/>
              <a:gd name="T93" fmla="*/ 821 h 1194"/>
              <a:gd name="T94" fmla="*/ 1113 w 1329"/>
              <a:gd name="T95" fmla="*/ 772 h 1194"/>
              <a:gd name="T96" fmla="*/ 1031 w 1329"/>
              <a:gd name="T97" fmla="*/ 716 h 1194"/>
              <a:gd name="T98" fmla="*/ 1175 w 1329"/>
              <a:gd name="T99" fmla="*/ 552 h 1194"/>
              <a:gd name="T100" fmla="*/ 1255 w 1329"/>
              <a:gd name="T101" fmla="*/ 404 h 1194"/>
              <a:gd name="T102" fmla="*/ 1125 w 1329"/>
              <a:gd name="T103" fmla="*/ 462 h 1194"/>
              <a:gd name="T104" fmla="*/ 1117 w 1329"/>
              <a:gd name="T105" fmla="*/ 846 h 1194"/>
              <a:gd name="T106" fmla="*/ 1097 w 1329"/>
              <a:gd name="T107" fmla="*/ 857 h 1194"/>
              <a:gd name="T108" fmla="*/ 1108 w 1329"/>
              <a:gd name="T109" fmla="*/ 916 h 1194"/>
              <a:gd name="T110" fmla="*/ 900 w 1329"/>
              <a:gd name="T111" fmla="*/ 1028 h 1194"/>
              <a:gd name="T112" fmla="*/ 885 w 1329"/>
              <a:gd name="T113" fmla="*/ 1008 h 1194"/>
              <a:gd name="T114" fmla="*/ 736 w 1329"/>
              <a:gd name="T115" fmla="*/ 1122 h 1194"/>
              <a:gd name="T116" fmla="*/ 837 w 1329"/>
              <a:gd name="T117" fmla="*/ 1067 h 1194"/>
              <a:gd name="T118" fmla="*/ 1076 w 1329"/>
              <a:gd name="T119" fmla="*/ 959 h 1194"/>
              <a:gd name="T120" fmla="*/ 940 w 1329"/>
              <a:gd name="T121" fmla="*/ 1053 h 1194"/>
              <a:gd name="T122" fmla="*/ 812 w 1329"/>
              <a:gd name="T123" fmla="*/ 1117 h 1194"/>
              <a:gd name="T124" fmla="*/ 813 w 1329"/>
              <a:gd name="T125" fmla="*/ 1168 h 1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329" h="1194">
                <a:moveTo>
                  <a:pt x="1270" y="436"/>
                </a:moveTo>
                <a:cubicBezTo>
                  <a:pt x="1273" y="435"/>
                  <a:pt x="1279" y="433"/>
                  <a:pt x="1278" y="430"/>
                </a:cubicBezTo>
                <a:cubicBezTo>
                  <a:pt x="1275" y="432"/>
                  <a:pt x="1271" y="433"/>
                  <a:pt x="1270" y="436"/>
                </a:cubicBezTo>
                <a:close/>
                <a:moveTo>
                  <a:pt x="1304" y="441"/>
                </a:moveTo>
                <a:cubicBezTo>
                  <a:pt x="1304" y="439"/>
                  <a:pt x="1303" y="438"/>
                  <a:pt x="1302" y="438"/>
                </a:cubicBezTo>
                <a:cubicBezTo>
                  <a:pt x="1302" y="439"/>
                  <a:pt x="1300" y="440"/>
                  <a:pt x="1299" y="440"/>
                </a:cubicBezTo>
                <a:cubicBezTo>
                  <a:pt x="1298" y="444"/>
                  <a:pt x="1302" y="442"/>
                  <a:pt x="1304" y="441"/>
                </a:cubicBezTo>
                <a:close/>
                <a:moveTo>
                  <a:pt x="1283" y="495"/>
                </a:moveTo>
                <a:cubicBezTo>
                  <a:pt x="1283" y="498"/>
                  <a:pt x="1276" y="498"/>
                  <a:pt x="1279" y="501"/>
                </a:cubicBezTo>
                <a:cubicBezTo>
                  <a:pt x="1280" y="499"/>
                  <a:pt x="1286" y="498"/>
                  <a:pt x="1283" y="495"/>
                </a:cubicBezTo>
                <a:close/>
                <a:moveTo>
                  <a:pt x="1286" y="505"/>
                </a:moveTo>
                <a:cubicBezTo>
                  <a:pt x="1291" y="500"/>
                  <a:pt x="1293" y="502"/>
                  <a:pt x="1301" y="503"/>
                </a:cubicBezTo>
                <a:cubicBezTo>
                  <a:pt x="1302" y="501"/>
                  <a:pt x="1305" y="501"/>
                  <a:pt x="1304" y="498"/>
                </a:cubicBezTo>
                <a:cubicBezTo>
                  <a:pt x="1296" y="495"/>
                  <a:pt x="1288" y="498"/>
                  <a:pt x="1286" y="505"/>
                </a:cubicBezTo>
                <a:close/>
                <a:moveTo>
                  <a:pt x="1327" y="419"/>
                </a:moveTo>
                <a:cubicBezTo>
                  <a:pt x="1326" y="420"/>
                  <a:pt x="1322" y="423"/>
                  <a:pt x="1325" y="425"/>
                </a:cubicBezTo>
                <a:cubicBezTo>
                  <a:pt x="1325" y="423"/>
                  <a:pt x="1329" y="420"/>
                  <a:pt x="1327" y="419"/>
                </a:cubicBezTo>
                <a:close/>
                <a:moveTo>
                  <a:pt x="1216" y="25"/>
                </a:moveTo>
                <a:cubicBezTo>
                  <a:pt x="1211" y="25"/>
                  <a:pt x="1209" y="27"/>
                  <a:pt x="1208" y="30"/>
                </a:cubicBezTo>
                <a:cubicBezTo>
                  <a:pt x="1212" y="30"/>
                  <a:pt x="1217" y="30"/>
                  <a:pt x="1216" y="25"/>
                </a:cubicBezTo>
                <a:close/>
                <a:moveTo>
                  <a:pt x="982" y="81"/>
                </a:moveTo>
                <a:cubicBezTo>
                  <a:pt x="976" y="80"/>
                  <a:pt x="972" y="85"/>
                  <a:pt x="973" y="89"/>
                </a:cubicBezTo>
                <a:cubicBezTo>
                  <a:pt x="976" y="86"/>
                  <a:pt x="980" y="84"/>
                  <a:pt x="982" y="81"/>
                </a:cubicBezTo>
                <a:close/>
                <a:moveTo>
                  <a:pt x="731" y="93"/>
                </a:moveTo>
                <a:cubicBezTo>
                  <a:pt x="728" y="93"/>
                  <a:pt x="726" y="93"/>
                  <a:pt x="726" y="95"/>
                </a:cubicBezTo>
                <a:cubicBezTo>
                  <a:pt x="727" y="97"/>
                  <a:pt x="731" y="96"/>
                  <a:pt x="731" y="93"/>
                </a:cubicBezTo>
                <a:close/>
                <a:moveTo>
                  <a:pt x="827" y="111"/>
                </a:moveTo>
                <a:cubicBezTo>
                  <a:pt x="826" y="112"/>
                  <a:pt x="823" y="112"/>
                  <a:pt x="823" y="114"/>
                </a:cubicBezTo>
                <a:cubicBezTo>
                  <a:pt x="827" y="113"/>
                  <a:pt x="829" y="110"/>
                  <a:pt x="830" y="107"/>
                </a:cubicBezTo>
                <a:cubicBezTo>
                  <a:pt x="827" y="108"/>
                  <a:pt x="821" y="107"/>
                  <a:pt x="820" y="111"/>
                </a:cubicBezTo>
                <a:cubicBezTo>
                  <a:pt x="822" y="111"/>
                  <a:pt x="826" y="108"/>
                  <a:pt x="827" y="111"/>
                </a:cubicBezTo>
                <a:close/>
                <a:moveTo>
                  <a:pt x="1020" y="108"/>
                </a:moveTo>
                <a:cubicBezTo>
                  <a:pt x="1017" y="108"/>
                  <a:pt x="1017" y="110"/>
                  <a:pt x="1016" y="112"/>
                </a:cubicBezTo>
                <a:cubicBezTo>
                  <a:pt x="1019" y="113"/>
                  <a:pt x="1019" y="110"/>
                  <a:pt x="1020" y="108"/>
                </a:cubicBezTo>
                <a:close/>
                <a:moveTo>
                  <a:pt x="552" y="137"/>
                </a:moveTo>
                <a:cubicBezTo>
                  <a:pt x="553" y="133"/>
                  <a:pt x="559" y="133"/>
                  <a:pt x="558" y="127"/>
                </a:cubicBezTo>
                <a:cubicBezTo>
                  <a:pt x="553" y="122"/>
                  <a:pt x="545" y="134"/>
                  <a:pt x="552" y="137"/>
                </a:cubicBezTo>
                <a:close/>
                <a:moveTo>
                  <a:pt x="343" y="134"/>
                </a:moveTo>
                <a:cubicBezTo>
                  <a:pt x="338" y="134"/>
                  <a:pt x="336" y="136"/>
                  <a:pt x="335" y="139"/>
                </a:cubicBezTo>
                <a:cubicBezTo>
                  <a:pt x="340" y="140"/>
                  <a:pt x="342" y="137"/>
                  <a:pt x="343" y="134"/>
                </a:cubicBezTo>
                <a:close/>
                <a:moveTo>
                  <a:pt x="1239" y="143"/>
                </a:moveTo>
                <a:cubicBezTo>
                  <a:pt x="1235" y="146"/>
                  <a:pt x="1230" y="147"/>
                  <a:pt x="1227" y="151"/>
                </a:cubicBezTo>
                <a:cubicBezTo>
                  <a:pt x="1233" y="150"/>
                  <a:pt x="1232" y="148"/>
                  <a:pt x="1238" y="147"/>
                </a:cubicBezTo>
                <a:cubicBezTo>
                  <a:pt x="1238" y="145"/>
                  <a:pt x="1239" y="145"/>
                  <a:pt x="1239" y="143"/>
                </a:cubicBezTo>
                <a:close/>
                <a:moveTo>
                  <a:pt x="1168" y="160"/>
                </a:moveTo>
                <a:cubicBezTo>
                  <a:pt x="1165" y="157"/>
                  <a:pt x="1158" y="159"/>
                  <a:pt x="1158" y="163"/>
                </a:cubicBezTo>
                <a:cubicBezTo>
                  <a:pt x="1160" y="166"/>
                  <a:pt x="1166" y="163"/>
                  <a:pt x="1168" y="160"/>
                </a:cubicBezTo>
                <a:close/>
                <a:moveTo>
                  <a:pt x="1005" y="166"/>
                </a:moveTo>
                <a:cubicBezTo>
                  <a:pt x="1009" y="167"/>
                  <a:pt x="1012" y="164"/>
                  <a:pt x="1014" y="162"/>
                </a:cubicBezTo>
                <a:cubicBezTo>
                  <a:pt x="1011" y="160"/>
                  <a:pt x="1006" y="162"/>
                  <a:pt x="1005" y="166"/>
                </a:cubicBezTo>
                <a:close/>
                <a:moveTo>
                  <a:pt x="611" y="163"/>
                </a:moveTo>
                <a:cubicBezTo>
                  <a:pt x="608" y="164"/>
                  <a:pt x="605" y="163"/>
                  <a:pt x="603" y="165"/>
                </a:cubicBezTo>
                <a:cubicBezTo>
                  <a:pt x="603" y="167"/>
                  <a:pt x="603" y="169"/>
                  <a:pt x="604" y="170"/>
                </a:cubicBezTo>
                <a:cubicBezTo>
                  <a:pt x="607" y="169"/>
                  <a:pt x="610" y="167"/>
                  <a:pt x="611" y="163"/>
                </a:cubicBezTo>
                <a:close/>
                <a:moveTo>
                  <a:pt x="1165" y="179"/>
                </a:moveTo>
                <a:cubicBezTo>
                  <a:pt x="1168" y="177"/>
                  <a:pt x="1168" y="173"/>
                  <a:pt x="1171" y="171"/>
                </a:cubicBezTo>
                <a:cubicBezTo>
                  <a:pt x="1165" y="170"/>
                  <a:pt x="1171" y="167"/>
                  <a:pt x="1170" y="163"/>
                </a:cubicBezTo>
                <a:cubicBezTo>
                  <a:pt x="1163" y="165"/>
                  <a:pt x="1159" y="170"/>
                  <a:pt x="1157" y="177"/>
                </a:cubicBezTo>
                <a:cubicBezTo>
                  <a:pt x="1160" y="176"/>
                  <a:pt x="1160" y="180"/>
                  <a:pt x="1165" y="179"/>
                </a:cubicBezTo>
                <a:close/>
                <a:moveTo>
                  <a:pt x="1070" y="192"/>
                </a:moveTo>
                <a:cubicBezTo>
                  <a:pt x="1075" y="192"/>
                  <a:pt x="1078" y="189"/>
                  <a:pt x="1085" y="188"/>
                </a:cubicBezTo>
                <a:cubicBezTo>
                  <a:pt x="1086" y="186"/>
                  <a:pt x="1088" y="185"/>
                  <a:pt x="1087" y="181"/>
                </a:cubicBezTo>
                <a:cubicBezTo>
                  <a:pt x="1083" y="181"/>
                  <a:pt x="1080" y="184"/>
                  <a:pt x="1079" y="181"/>
                </a:cubicBezTo>
                <a:cubicBezTo>
                  <a:pt x="1079" y="179"/>
                  <a:pt x="1080" y="178"/>
                  <a:pt x="1081" y="177"/>
                </a:cubicBezTo>
                <a:cubicBezTo>
                  <a:pt x="1072" y="167"/>
                  <a:pt x="1059" y="185"/>
                  <a:pt x="1070" y="192"/>
                </a:cubicBezTo>
                <a:close/>
                <a:moveTo>
                  <a:pt x="262" y="175"/>
                </a:moveTo>
                <a:cubicBezTo>
                  <a:pt x="259" y="175"/>
                  <a:pt x="259" y="179"/>
                  <a:pt x="257" y="181"/>
                </a:cubicBezTo>
                <a:cubicBezTo>
                  <a:pt x="260" y="180"/>
                  <a:pt x="263" y="179"/>
                  <a:pt x="262" y="175"/>
                </a:cubicBezTo>
                <a:close/>
                <a:moveTo>
                  <a:pt x="1056" y="194"/>
                </a:moveTo>
                <a:cubicBezTo>
                  <a:pt x="1056" y="191"/>
                  <a:pt x="1054" y="191"/>
                  <a:pt x="1053" y="190"/>
                </a:cubicBezTo>
                <a:cubicBezTo>
                  <a:pt x="1051" y="193"/>
                  <a:pt x="1044" y="192"/>
                  <a:pt x="1043" y="196"/>
                </a:cubicBezTo>
                <a:cubicBezTo>
                  <a:pt x="1049" y="197"/>
                  <a:pt x="1051" y="194"/>
                  <a:pt x="1056" y="194"/>
                </a:cubicBezTo>
                <a:close/>
                <a:moveTo>
                  <a:pt x="1041" y="196"/>
                </a:moveTo>
                <a:cubicBezTo>
                  <a:pt x="1036" y="197"/>
                  <a:pt x="1038" y="200"/>
                  <a:pt x="1037" y="203"/>
                </a:cubicBezTo>
                <a:cubicBezTo>
                  <a:pt x="1041" y="202"/>
                  <a:pt x="1040" y="199"/>
                  <a:pt x="1041" y="196"/>
                </a:cubicBezTo>
                <a:close/>
                <a:moveTo>
                  <a:pt x="1106" y="201"/>
                </a:moveTo>
                <a:cubicBezTo>
                  <a:pt x="1106" y="204"/>
                  <a:pt x="1106" y="206"/>
                  <a:pt x="1109" y="206"/>
                </a:cubicBezTo>
                <a:cubicBezTo>
                  <a:pt x="1109" y="203"/>
                  <a:pt x="1113" y="201"/>
                  <a:pt x="1109" y="200"/>
                </a:cubicBezTo>
                <a:cubicBezTo>
                  <a:pt x="1109" y="201"/>
                  <a:pt x="1108" y="201"/>
                  <a:pt x="1106" y="201"/>
                </a:cubicBezTo>
                <a:close/>
                <a:moveTo>
                  <a:pt x="1023" y="204"/>
                </a:moveTo>
                <a:cubicBezTo>
                  <a:pt x="1021" y="206"/>
                  <a:pt x="1018" y="206"/>
                  <a:pt x="1018" y="209"/>
                </a:cubicBezTo>
                <a:cubicBezTo>
                  <a:pt x="1020" y="209"/>
                  <a:pt x="1020" y="210"/>
                  <a:pt x="1021" y="210"/>
                </a:cubicBezTo>
                <a:cubicBezTo>
                  <a:pt x="1020" y="207"/>
                  <a:pt x="1026" y="207"/>
                  <a:pt x="1023" y="204"/>
                </a:cubicBezTo>
                <a:close/>
                <a:moveTo>
                  <a:pt x="1001" y="222"/>
                </a:moveTo>
                <a:cubicBezTo>
                  <a:pt x="1004" y="223"/>
                  <a:pt x="1011" y="220"/>
                  <a:pt x="1013" y="216"/>
                </a:cubicBezTo>
                <a:cubicBezTo>
                  <a:pt x="1008" y="217"/>
                  <a:pt x="1002" y="217"/>
                  <a:pt x="1001" y="222"/>
                </a:cubicBezTo>
                <a:close/>
                <a:moveTo>
                  <a:pt x="985" y="221"/>
                </a:moveTo>
                <a:cubicBezTo>
                  <a:pt x="981" y="221"/>
                  <a:pt x="979" y="223"/>
                  <a:pt x="977" y="225"/>
                </a:cubicBezTo>
                <a:cubicBezTo>
                  <a:pt x="980" y="224"/>
                  <a:pt x="985" y="226"/>
                  <a:pt x="985" y="221"/>
                </a:cubicBezTo>
                <a:close/>
                <a:moveTo>
                  <a:pt x="1122" y="240"/>
                </a:moveTo>
                <a:cubicBezTo>
                  <a:pt x="1124" y="240"/>
                  <a:pt x="1124" y="243"/>
                  <a:pt x="1126" y="244"/>
                </a:cubicBezTo>
                <a:cubicBezTo>
                  <a:pt x="1127" y="243"/>
                  <a:pt x="1128" y="243"/>
                  <a:pt x="1129" y="243"/>
                </a:cubicBezTo>
                <a:cubicBezTo>
                  <a:pt x="1129" y="241"/>
                  <a:pt x="1129" y="239"/>
                  <a:pt x="1128" y="239"/>
                </a:cubicBezTo>
                <a:cubicBezTo>
                  <a:pt x="1128" y="241"/>
                  <a:pt x="1126" y="237"/>
                  <a:pt x="1126" y="236"/>
                </a:cubicBezTo>
                <a:cubicBezTo>
                  <a:pt x="1128" y="237"/>
                  <a:pt x="1129" y="235"/>
                  <a:pt x="1127" y="234"/>
                </a:cubicBezTo>
                <a:cubicBezTo>
                  <a:pt x="1126" y="236"/>
                  <a:pt x="1124" y="236"/>
                  <a:pt x="1124" y="238"/>
                </a:cubicBezTo>
                <a:cubicBezTo>
                  <a:pt x="1127" y="241"/>
                  <a:pt x="1122" y="238"/>
                  <a:pt x="1122" y="240"/>
                </a:cubicBezTo>
                <a:close/>
                <a:moveTo>
                  <a:pt x="1145" y="258"/>
                </a:moveTo>
                <a:cubicBezTo>
                  <a:pt x="1141" y="259"/>
                  <a:pt x="1141" y="256"/>
                  <a:pt x="1138" y="256"/>
                </a:cubicBezTo>
                <a:cubicBezTo>
                  <a:pt x="1138" y="257"/>
                  <a:pt x="1138" y="259"/>
                  <a:pt x="1137" y="259"/>
                </a:cubicBezTo>
                <a:cubicBezTo>
                  <a:pt x="1141" y="260"/>
                  <a:pt x="1143" y="259"/>
                  <a:pt x="1145" y="258"/>
                </a:cubicBezTo>
                <a:close/>
                <a:moveTo>
                  <a:pt x="1140" y="326"/>
                </a:moveTo>
                <a:cubicBezTo>
                  <a:pt x="1136" y="328"/>
                  <a:pt x="1140" y="321"/>
                  <a:pt x="1136" y="323"/>
                </a:cubicBezTo>
                <a:cubicBezTo>
                  <a:pt x="1136" y="326"/>
                  <a:pt x="1139" y="330"/>
                  <a:pt x="1140" y="326"/>
                </a:cubicBezTo>
                <a:close/>
                <a:moveTo>
                  <a:pt x="1151" y="341"/>
                </a:moveTo>
                <a:cubicBezTo>
                  <a:pt x="1158" y="341"/>
                  <a:pt x="1164" y="334"/>
                  <a:pt x="1162" y="327"/>
                </a:cubicBezTo>
                <a:cubicBezTo>
                  <a:pt x="1153" y="326"/>
                  <a:pt x="1148" y="336"/>
                  <a:pt x="1151" y="341"/>
                </a:cubicBezTo>
                <a:close/>
                <a:moveTo>
                  <a:pt x="119" y="329"/>
                </a:moveTo>
                <a:cubicBezTo>
                  <a:pt x="115" y="329"/>
                  <a:pt x="113" y="330"/>
                  <a:pt x="111" y="333"/>
                </a:cubicBezTo>
                <a:cubicBezTo>
                  <a:pt x="116" y="334"/>
                  <a:pt x="116" y="331"/>
                  <a:pt x="119" y="329"/>
                </a:cubicBezTo>
                <a:close/>
                <a:moveTo>
                  <a:pt x="1131" y="342"/>
                </a:moveTo>
                <a:cubicBezTo>
                  <a:pt x="1132" y="338"/>
                  <a:pt x="1134" y="336"/>
                  <a:pt x="1136" y="334"/>
                </a:cubicBezTo>
                <a:cubicBezTo>
                  <a:pt x="1131" y="335"/>
                  <a:pt x="1129" y="335"/>
                  <a:pt x="1127" y="337"/>
                </a:cubicBezTo>
                <a:cubicBezTo>
                  <a:pt x="1131" y="336"/>
                  <a:pt x="1126" y="342"/>
                  <a:pt x="1131" y="342"/>
                </a:cubicBezTo>
                <a:close/>
                <a:moveTo>
                  <a:pt x="1136" y="343"/>
                </a:moveTo>
                <a:cubicBezTo>
                  <a:pt x="1132" y="343"/>
                  <a:pt x="1128" y="341"/>
                  <a:pt x="1128" y="347"/>
                </a:cubicBezTo>
                <a:cubicBezTo>
                  <a:pt x="1131" y="349"/>
                  <a:pt x="1136" y="346"/>
                  <a:pt x="1136" y="343"/>
                </a:cubicBezTo>
                <a:close/>
                <a:moveTo>
                  <a:pt x="1208" y="347"/>
                </a:moveTo>
                <a:cubicBezTo>
                  <a:pt x="1208" y="345"/>
                  <a:pt x="1208" y="344"/>
                  <a:pt x="1209" y="343"/>
                </a:cubicBezTo>
                <a:cubicBezTo>
                  <a:pt x="1202" y="345"/>
                  <a:pt x="1195" y="346"/>
                  <a:pt x="1192" y="351"/>
                </a:cubicBezTo>
                <a:cubicBezTo>
                  <a:pt x="1199" y="351"/>
                  <a:pt x="1202" y="345"/>
                  <a:pt x="1208" y="347"/>
                </a:cubicBezTo>
                <a:close/>
                <a:moveTo>
                  <a:pt x="1191" y="376"/>
                </a:moveTo>
                <a:cubicBezTo>
                  <a:pt x="1204" y="374"/>
                  <a:pt x="1208" y="366"/>
                  <a:pt x="1215" y="359"/>
                </a:cubicBezTo>
                <a:cubicBezTo>
                  <a:pt x="1204" y="358"/>
                  <a:pt x="1200" y="365"/>
                  <a:pt x="1191" y="367"/>
                </a:cubicBezTo>
                <a:cubicBezTo>
                  <a:pt x="1192" y="371"/>
                  <a:pt x="1193" y="374"/>
                  <a:pt x="1191" y="376"/>
                </a:cubicBezTo>
                <a:close/>
                <a:moveTo>
                  <a:pt x="1212" y="393"/>
                </a:moveTo>
                <a:cubicBezTo>
                  <a:pt x="1211" y="399"/>
                  <a:pt x="1207" y="394"/>
                  <a:pt x="1203" y="400"/>
                </a:cubicBezTo>
                <a:cubicBezTo>
                  <a:pt x="1208" y="400"/>
                  <a:pt x="1209" y="398"/>
                  <a:pt x="1212" y="398"/>
                </a:cubicBezTo>
                <a:cubicBezTo>
                  <a:pt x="1213" y="399"/>
                  <a:pt x="1212" y="400"/>
                  <a:pt x="1212" y="401"/>
                </a:cubicBezTo>
                <a:cubicBezTo>
                  <a:pt x="1218" y="401"/>
                  <a:pt x="1216" y="395"/>
                  <a:pt x="1212" y="393"/>
                </a:cubicBezTo>
                <a:close/>
                <a:moveTo>
                  <a:pt x="1108" y="408"/>
                </a:moveTo>
                <a:cubicBezTo>
                  <a:pt x="1110" y="408"/>
                  <a:pt x="1110" y="408"/>
                  <a:pt x="1110" y="408"/>
                </a:cubicBezTo>
                <a:cubicBezTo>
                  <a:pt x="1110" y="409"/>
                  <a:pt x="1109" y="413"/>
                  <a:pt x="1111" y="413"/>
                </a:cubicBezTo>
                <a:cubicBezTo>
                  <a:pt x="1113" y="411"/>
                  <a:pt x="1110" y="410"/>
                  <a:pt x="1111" y="407"/>
                </a:cubicBezTo>
                <a:cubicBezTo>
                  <a:pt x="1110" y="407"/>
                  <a:pt x="1108" y="407"/>
                  <a:pt x="1108" y="408"/>
                </a:cubicBezTo>
                <a:close/>
                <a:moveTo>
                  <a:pt x="1147" y="417"/>
                </a:moveTo>
                <a:cubicBezTo>
                  <a:pt x="1150" y="416"/>
                  <a:pt x="1152" y="414"/>
                  <a:pt x="1155" y="414"/>
                </a:cubicBezTo>
                <a:cubicBezTo>
                  <a:pt x="1156" y="410"/>
                  <a:pt x="1152" y="413"/>
                  <a:pt x="1152" y="411"/>
                </a:cubicBezTo>
                <a:cubicBezTo>
                  <a:pt x="1153" y="411"/>
                  <a:pt x="1154" y="411"/>
                  <a:pt x="1154" y="410"/>
                </a:cubicBezTo>
                <a:cubicBezTo>
                  <a:pt x="1150" y="409"/>
                  <a:pt x="1149" y="411"/>
                  <a:pt x="1147" y="412"/>
                </a:cubicBezTo>
                <a:cubicBezTo>
                  <a:pt x="1147" y="413"/>
                  <a:pt x="1145" y="417"/>
                  <a:pt x="1147" y="417"/>
                </a:cubicBezTo>
                <a:close/>
                <a:moveTo>
                  <a:pt x="1179" y="431"/>
                </a:moveTo>
                <a:cubicBezTo>
                  <a:pt x="1183" y="429"/>
                  <a:pt x="1188" y="427"/>
                  <a:pt x="1193" y="425"/>
                </a:cubicBezTo>
                <a:cubicBezTo>
                  <a:pt x="1195" y="426"/>
                  <a:pt x="1192" y="428"/>
                  <a:pt x="1194" y="429"/>
                </a:cubicBezTo>
                <a:cubicBezTo>
                  <a:pt x="1200" y="429"/>
                  <a:pt x="1200" y="429"/>
                  <a:pt x="1200" y="429"/>
                </a:cubicBezTo>
                <a:cubicBezTo>
                  <a:pt x="1202" y="426"/>
                  <a:pt x="1204" y="421"/>
                  <a:pt x="1209" y="419"/>
                </a:cubicBezTo>
                <a:cubicBezTo>
                  <a:pt x="1210" y="418"/>
                  <a:pt x="1206" y="416"/>
                  <a:pt x="1209" y="416"/>
                </a:cubicBezTo>
                <a:cubicBezTo>
                  <a:pt x="1210" y="411"/>
                  <a:pt x="1197" y="413"/>
                  <a:pt x="1191" y="416"/>
                </a:cubicBezTo>
                <a:cubicBezTo>
                  <a:pt x="1191" y="421"/>
                  <a:pt x="1179" y="427"/>
                  <a:pt x="1179" y="431"/>
                </a:cubicBezTo>
                <a:close/>
                <a:moveTo>
                  <a:pt x="1073" y="425"/>
                </a:moveTo>
                <a:cubicBezTo>
                  <a:pt x="1075" y="425"/>
                  <a:pt x="1075" y="426"/>
                  <a:pt x="1077" y="426"/>
                </a:cubicBezTo>
                <a:cubicBezTo>
                  <a:pt x="1076" y="420"/>
                  <a:pt x="1083" y="422"/>
                  <a:pt x="1082" y="416"/>
                </a:cubicBezTo>
                <a:cubicBezTo>
                  <a:pt x="1079" y="416"/>
                  <a:pt x="1079" y="416"/>
                  <a:pt x="1079" y="416"/>
                </a:cubicBezTo>
                <a:cubicBezTo>
                  <a:pt x="1080" y="420"/>
                  <a:pt x="1075" y="418"/>
                  <a:pt x="1074" y="420"/>
                </a:cubicBezTo>
                <a:cubicBezTo>
                  <a:pt x="1077" y="422"/>
                  <a:pt x="1072" y="422"/>
                  <a:pt x="1073" y="425"/>
                </a:cubicBezTo>
                <a:close/>
                <a:moveTo>
                  <a:pt x="1152" y="425"/>
                </a:moveTo>
                <a:cubicBezTo>
                  <a:pt x="1154" y="425"/>
                  <a:pt x="1157" y="425"/>
                  <a:pt x="1158" y="424"/>
                </a:cubicBezTo>
                <a:cubicBezTo>
                  <a:pt x="1160" y="417"/>
                  <a:pt x="1152" y="422"/>
                  <a:pt x="1157" y="417"/>
                </a:cubicBezTo>
                <a:cubicBezTo>
                  <a:pt x="1154" y="418"/>
                  <a:pt x="1150" y="418"/>
                  <a:pt x="1149" y="421"/>
                </a:cubicBezTo>
                <a:cubicBezTo>
                  <a:pt x="1152" y="422"/>
                  <a:pt x="1154" y="419"/>
                  <a:pt x="1154" y="421"/>
                </a:cubicBezTo>
                <a:cubicBezTo>
                  <a:pt x="1152" y="421"/>
                  <a:pt x="1152" y="423"/>
                  <a:pt x="1152" y="425"/>
                </a:cubicBezTo>
                <a:close/>
                <a:moveTo>
                  <a:pt x="1104" y="424"/>
                </a:moveTo>
                <a:cubicBezTo>
                  <a:pt x="1107" y="423"/>
                  <a:pt x="1110" y="420"/>
                  <a:pt x="1109" y="418"/>
                </a:cubicBezTo>
                <a:cubicBezTo>
                  <a:pt x="1108" y="420"/>
                  <a:pt x="1104" y="420"/>
                  <a:pt x="1104" y="424"/>
                </a:cubicBezTo>
                <a:close/>
                <a:moveTo>
                  <a:pt x="68" y="432"/>
                </a:moveTo>
                <a:cubicBezTo>
                  <a:pt x="68" y="429"/>
                  <a:pt x="68" y="429"/>
                  <a:pt x="68" y="429"/>
                </a:cubicBezTo>
                <a:cubicBezTo>
                  <a:pt x="67" y="429"/>
                  <a:pt x="65" y="428"/>
                  <a:pt x="65" y="429"/>
                </a:cubicBezTo>
                <a:cubicBezTo>
                  <a:pt x="66" y="430"/>
                  <a:pt x="65" y="433"/>
                  <a:pt x="68" y="432"/>
                </a:cubicBezTo>
                <a:close/>
                <a:moveTo>
                  <a:pt x="1185" y="436"/>
                </a:moveTo>
                <a:cubicBezTo>
                  <a:pt x="1190" y="436"/>
                  <a:pt x="1193" y="434"/>
                  <a:pt x="1195" y="431"/>
                </a:cubicBezTo>
                <a:cubicBezTo>
                  <a:pt x="1192" y="430"/>
                  <a:pt x="1187" y="434"/>
                  <a:pt x="1185" y="436"/>
                </a:cubicBezTo>
                <a:close/>
                <a:moveTo>
                  <a:pt x="1159" y="432"/>
                </a:moveTo>
                <a:cubicBezTo>
                  <a:pt x="1158" y="436"/>
                  <a:pt x="1154" y="437"/>
                  <a:pt x="1153" y="441"/>
                </a:cubicBezTo>
                <a:cubicBezTo>
                  <a:pt x="1158" y="440"/>
                  <a:pt x="1161" y="438"/>
                  <a:pt x="1164" y="435"/>
                </a:cubicBezTo>
                <a:cubicBezTo>
                  <a:pt x="1161" y="435"/>
                  <a:pt x="1162" y="432"/>
                  <a:pt x="1159" y="432"/>
                </a:cubicBezTo>
                <a:close/>
                <a:moveTo>
                  <a:pt x="1201" y="437"/>
                </a:moveTo>
                <a:cubicBezTo>
                  <a:pt x="1199" y="437"/>
                  <a:pt x="1199" y="437"/>
                  <a:pt x="1199" y="437"/>
                </a:cubicBezTo>
                <a:cubicBezTo>
                  <a:pt x="1198" y="442"/>
                  <a:pt x="1192" y="441"/>
                  <a:pt x="1191" y="445"/>
                </a:cubicBezTo>
                <a:cubicBezTo>
                  <a:pt x="1194" y="442"/>
                  <a:pt x="1201" y="443"/>
                  <a:pt x="1201" y="437"/>
                </a:cubicBezTo>
                <a:close/>
                <a:moveTo>
                  <a:pt x="1240" y="443"/>
                </a:moveTo>
                <a:cubicBezTo>
                  <a:pt x="1239" y="440"/>
                  <a:pt x="1241" y="439"/>
                  <a:pt x="1241" y="437"/>
                </a:cubicBezTo>
                <a:cubicBezTo>
                  <a:pt x="1234" y="438"/>
                  <a:pt x="1228" y="441"/>
                  <a:pt x="1226" y="447"/>
                </a:cubicBezTo>
                <a:cubicBezTo>
                  <a:pt x="1233" y="448"/>
                  <a:pt x="1234" y="443"/>
                  <a:pt x="1240" y="443"/>
                </a:cubicBezTo>
                <a:close/>
                <a:moveTo>
                  <a:pt x="1059" y="439"/>
                </a:moveTo>
                <a:cubicBezTo>
                  <a:pt x="1051" y="438"/>
                  <a:pt x="1048" y="443"/>
                  <a:pt x="1048" y="450"/>
                </a:cubicBezTo>
                <a:cubicBezTo>
                  <a:pt x="1043" y="453"/>
                  <a:pt x="1037" y="456"/>
                  <a:pt x="1032" y="459"/>
                </a:cubicBezTo>
                <a:cubicBezTo>
                  <a:pt x="1031" y="463"/>
                  <a:pt x="1033" y="464"/>
                  <a:pt x="1035" y="466"/>
                </a:cubicBezTo>
                <a:cubicBezTo>
                  <a:pt x="1039" y="464"/>
                  <a:pt x="1042" y="461"/>
                  <a:pt x="1048" y="461"/>
                </a:cubicBezTo>
                <a:cubicBezTo>
                  <a:pt x="1049" y="458"/>
                  <a:pt x="1045" y="460"/>
                  <a:pt x="1046" y="457"/>
                </a:cubicBezTo>
                <a:cubicBezTo>
                  <a:pt x="1051" y="456"/>
                  <a:pt x="1055" y="454"/>
                  <a:pt x="1058" y="451"/>
                </a:cubicBezTo>
                <a:cubicBezTo>
                  <a:pt x="1055" y="450"/>
                  <a:pt x="1054" y="452"/>
                  <a:pt x="1052" y="452"/>
                </a:cubicBezTo>
                <a:cubicBezTo>
                  <a:pt x="1055" y="449"/>
                  <a:pt x="1050" y="450"/>
                  <a:pt x="1050" y="449"/>
                </a:cubicBezTo>
                <a:cubicBezTo>
                  <a:pt x="1051" y="444"/>
                  <a:pt x="1057" y="444"/>
                  <a:pt x="1059" y="439"/>
                </a:cubicBezTo>
                <a:close/>
                <a:moveTo>
                  <a:pt x="1030" y="451"/>
                </a:moveTo>
                <a:cubicBezTo>
                  <a:pt x="1032" y="453"/>
                  <a:pt x="1034" y="451"/>
                  <a:pt x="1037" y="451"/>
                </a:cubicBezTo>
                <a:cubicBezTo>
                  <a:pt x="1037" y="448"/>
                  <a:pt x="1035" y="448"/>
                  <a:pt x="1036" y="446"/>
                </a:cubicBezTo>
                <a:cubicBezTo>
                  <a:pt x="1032" y="446"/>
                  <a:pt x="1031" y="448"/>
                  <a:pt x="1030" y="451"/>
                </a:cubicBezTo>
                <a:close/>
                <a:moveTo>
                  <a:pt x="1194" y="448"/>
                </a:moveTo>
                <a:cubicBezTo>
                  <a:pt x="1193" y="449"/>
                  <a:pt x="1193" y="451"/>
                  <a:pt x="1193" y="453"/>
                </a:cubicBezTo>
                <a:cubicBezTo>
                  <a:pt x="1196" y="452"/>
                  <a:pt x="1198" y="451"/>
                  <a:pt x="1199" y="449"/>
                </a:cubicBezTo>
                <a:cubicBezTo>
                  <a:pt x="1197" y="449"/>
                  <a:pt x="1197" y="447"/>
                  <a:pt x="1194" y="448"/>
                </a:cubicBezTo>
                <a:close/>
                <a:moveTo>
                  <a:pt x="1245" y="449"/>
                </a:moveTo>
                <a:cubicBezTo>
                  <a:pt x="1243" y="449"/>
                  <a:pt x="1243" y="450"/>
                  <a:pt x="1241" y="450"/>
                </a:cubicBezTo>
                <a:cubicBezTo>
                  <a:pt x="1241" y="449"/>
                  <a:pt x="1240" y="448"/>
                  <a:pt x="1239" y="448"/>
                </a:cubicBezTo>
                <a:cubicBezTo>
                  <a:pt x="1239" y="450"/>
                  <a:pt x="1237" y="452"/>
                  <a:pt x="1238" y="455"/>
                </a:cubicBezTo>
                <a:cubicBezTo>
                  <a:pt x="1241" y="454"/>
                  <a:pt x="1242" y="451"/>
                  <a:pt x="1245" y="449"/>
                </a:cubicBezTo>
                <a:close/>
                <a:moveTo>
                  <a:pt x="1212" y="456"/>
                </a:moveTo>
                <a:cubicBezTo>
                  <a:pt x="1213" y="457"/>
                  <a:pt x="1211" y="452"/>
                  <a:pt x="1209" y="452"/>
                </a:cubicBezTo>
                <a:cubicBezTo>
                  <a:pt x="1207" y="455"/>
                  <a:pt x="1205" y="452"/>
                  <a:pt x="1203" y="453"/>
                </a:cubicBezTo>
                <a:cubicBezTo>
                  <a:pt x="1195" y="454"/>
                  <a:pt x="1192" y="462"/>
                  <a:pt x="1185" y="466"/>
                </a:cubicBezTo>
                <a:cubicBezTo>
                  <a:pt x="1177" y="470"/>
                  <a:pt x="1168" y="473"/>
                  <a:pt x="1159" y="477"/>
                </a:cubicBezTo>
                <a:cubicBezTo>
                  <a:pt x="1159" y="480"/>
                  <a:pt x="1156" y="481"/>
                  <a:pt x="1156" y="484"/>
                </a:cubicBezTo>
                <a:cubicBezTo>
                  <a:pt x="1168" y="484"/>
                  <a:pt x="1178" y="470"/>
                  <a:pt x="1195" y="468"/>
                </a:cubicBezTo>
                <a:cubicBezTo>
                  <a:pt x="1200" y="463"/>
                  <a:pt x="1207" y="460"/>
                  <a:pt x="1212" y="456"/>
                </a:cubicBezTo>
                <a:close/>
                <a:moveTo>
                  <a:pt x="1055" y="455"/>
                </a:moveTo>
                <a:cubicBezTo>
                  <a:pt x="1055" y="457"/>
                  <a:pt x="1051" y="456"/>
                  <a:pt x="1051" y="458"/>
                </a:cubicBezTo>
                <a:cubicBezTo>
                  <a:pt x="1053" y="458"/>
                  <a:pt x="1052" y="461"/>
                  <a:pt x="1054" y="461"/>
                </a:cubicBezTo>
                <a:cubicBezTo>
                  <a:pt x="1053" y="459"/>
                  <a:pt x="1058" y="457"/>
                  <a:pt x="1055" y="455"/>
                </a:cubicBezTo>
                <a:close/>
                <a:moveTo>
                  <a:pt x="128" y="500"/>
                </a:moveTo>
                <a:cubicBezTo>
                  <a:pt x="131" y="500"/>
                  <a:pt x="133" y="499"/>
                  <a:pt x="134" y="497"/>
                </a:cubicBezTo>
                <a:cubicBezTo>
                  <a:pt x="132" y="495"/>
                  <a:pt x="129" y="498"/>
                  <a:pt x="128" y="500"/>
                </a:cubicBezTo>
                <a:close/>
                <a:moveTo>
                  <a:pt x="123" y="531"/>
                </a:moveTo>
                <a:cubicBezTo>
                  <a:pt x="127" y="529"/>
                  <a:pt x="131" y="527"/>
                  <a:pt x="137" y="528"/>
                </a:cubicBezTo>
                <a:cubicBezTo>
                  <a:pt x="141" y="524"/>
                  <a:pt x="139" y="514"/>
                  <a:pt x="144" y="511"/>
                </a:cubicBezTo>
                <a:cubicBezTo>
                  <a:pt x="141" y="507"/>
                  <a:pt x="134" y="509"/>
                  <a:pt x="130" y="512"/>
                </a:cubicBezTo>
                <a:cubicBezTo>
                  <a:pt x="134" y="516"/>
                  <a:pt x="131" y="519"/>
                  <a:pt x="133" y="521"/>
                </a:cubicBezTo>
                <a:cubicBezTo>
                  <a:pt x="131" y="526"/>
                  <a:pt x="126" y="527"/>
                  <a:pt x="123" y="531"/>
                </a:cubicBezTo>
                <a:close/>
                <a:moveTo>
                  <a:pt x="1252" y="521"/>
                </a:moveTo>
                <a:cubicBezTo>
                  <a:pt x="1255" y="520"/>
                  <a:pt x="1259" y="520"/>
                  <a:pt x="1260" y="517"/>
                </a:cubicBezTo>
                <a:cubicBezTo>
                  <a:pt x="1256" y="517"/>
                  <a:pt x="1253" y="518"/>
                  <a:pt x="1252" y="521"/>
                </a:cubicBezTo>
                <a:close/>
                <a:moveTo>
                  <a:pt x="163" y="524"/>
                </a:moveTo>
                <a:cubicBezTo>
                  <a:pt x="162" y="528"/>
                  <a:pt x="157" y="529"/>
                  <a:pt x="154" y="533"/>
                </a:cubicBezTo>
                <a:cubicBezTo>
                  <a:pt x="160" y="533"/>
                  <a:pt x="160" y="533"/>
                  <a:pt x="160" y="533"/>
                </a:cubicBezTo>
                <a:cubicBezTo>
                  <a:pt x="160" y="530"/>
                  <a:pt x="166" y="527"/>
                  <a:pt x="163" y="524"/>
                </a:cubicBezTo>
                <a:close/>
                <a:moveTo>
                  <a:pt x="143" y="551"/>
                </a:moveTo>
                <a:cubicBezTo>
                  <a:pt x="142" y="551"/>
                  <a:pt x="143" y="548"/>
                  <a:pt x="141" y="548"/>
                </a:cubicBezTo>
                <a:cubicBezTo>
                  <a:pt x="140" y="549"/>
                  <a:pt x="139" y="549"/>
                  <a:pt x="138" y="549"/>
                </a:cubicBezTo>
                <a:cubicBezTo>
                  <a:pt x="136" y="554"/>
                  <a:pt x="143" y="554"/>
                  <a:pt x="143" y="551"/>
                </a:cubicBezTo>
                <a:close/>
                <a:moveTo>
                  <a:pt x="133" y="576"/>
                </a:moveTo>
                <a:cubicBezTo>
                  <a:pt x="130" y="576"/>
                  <a:pt x="126" y="580"/>
                  <a:pt x="128" y="582"/>
                </a:cubicBezTo>
                <a:cubicBezTo>
                  <a:pt x="129" y="580"/>
                  <a:pt x="132" y="579"/>
                  <a:pt x="133" y="576"/>
                </a:cubicBezTo>
                <a:close/>
                <a:moveTo>
                  <a:pt x="139" y="587"/>
                </a:moveTo>
                <a:cubicBezTo>
                  <a:pt x="145" y="585"/>
                  <a:pt x="152" y="583"/>
                  <a:pt x="153" y="576"/>
                </a:cubicBezTo>
                <a:cubicBezTo>
                  <a:pt x="145" y="576"/>
                  <a:pt x="145" y="585"/>
                  <a:pt x="139" y="587"/>
                </a:cubicBezTo>
                <a:close/>
                <a:moveTo>
                  <a:pt x="129" y="597"/>
                </a:moveTo>
                <a:cubicBezTo>
                  <a:pt x="128" y="600"/>
                  <a:pt x="135" y="597"/>
                  <a:pt x="136" y="597"/>
                </a:cubicBezTo>
                <a:cubicBezTo>
                  <a:pt x="134" y="595"/>
                  <a:pt x="131" y="596"/>
                  <a:pt x="129" y="597"/>
                </a:cubicBezTo>
                <a:close/>
                <a:moveTo>
                  <a:pt x="1159" y="601"/>
                </a:moveTo>
                <a:cubicBezTo>
                  <a:pt x="1154" y="604"/>
                  <a:pt x="1147" y="604"/>
                  <a:pt x="1147" y="611"/>
                </a:cubicBezTo>
                <a:cubicBezTo>
                  <a:pt x="1152" y="610"/>
                  <a:pt x="1163" y="605"/>
                  <a:pt x="1159" y="601"/>
                </a:cubicBezTo>
                <a:close/>
                <a:moveTo>
                  <a:pt x="95" y="617"/>
                </a:moveTo>
                <a:cubicBezTo>
                  <a:pt x="100" y="616"/>
                  <a:pt x="103" y="611"/>
                  <a:pt x="105" y="607"/>
                </a:cubicBezTo>
                <a:cubicBezTo>
                  <a:pt x="99" y="607"/>
                  <a:pt x="96" y="612"/>
                  <a:pt x="95" y="617"/>
                </a:cubicBezTo>
                <a:close/>
                <a:moveTo>
                  <a:pt x="1184" y="609"/>
                </a:moveTo>
                <a:cubicBezTo>
                  <a:pt x="1182" y="610"/>
                  <a:pt x="1179" y="611"/>
                  <a:pt x="1177" y="612"/>
                </a:cubicBezTo>
                <a:cubicBezTo>
                  <a:pt x="1176" y="614"/>
                  <a:pt x="1177" y="617"/>
                  <a:pt x="1179" y="619"/>
                </a:cubicBezTo>
                <a:cubicBezTo>
                  <a:pt x="1181" y="616"/>
                  <a:pt x="1184" y="613"/>
                  <a:pt x="1184" y="609"/>
                </a:cubicBezTo>
                <a:close/>
                <a:moveTo>
                  <a:pt x="1170" y="621"/>
                </a:moveTo>
                <a:cubicBezTo>
                  <a:pt x="1172" y="623"/>
                  <a:pt x="1173" y="620"/>
                  <a:pt x="1175" y="620"/>
                </a:cubicBezTo>
                <a:cubicBezTo>
                  <a:pt x="1175" y="618"/>
                  <a:pt x="1175" y="616"/>
                  <a:pt x="1172" y="616"/>
                </a:cubicBezTo>
                <a:cubicBezTo>
                  <a:pt x="1172" y="618"/>
                  <a:pt x="1171" y="619"/>
                  <a:pt x="1170" y="621"/>
                </a:cubicBezTo>
                <a:close/>
                <a:moveTo>
                  <a:pt x="229" y="618"/>
                </a:moveTo>
                <a:cubicBezTo>
                  <a:pt x="222" y="620"/>
                  <a:pt x="218" y="616"/>
                  <a:pt x="208" y="617"/>
                </a:cubicBezTo>
                <a:cubicBezTo>
                  <a:pt x="209" y="621"/>
                  <a:pt x="212" y="624"/>
                  <a:pt x="215" y="626"/>
                </a:cubicBezTo>
                <a:cubicBezTo>
                  <a:pt x="223" y="627"/>
                  <a:pt x="227" y="623"/>
                  <a:pt x="229" y="618"/>
                </a:cubicBezTo>
                <a:close/>
                <a:moveTo>
                  <a:pt x="131" y="618"/>
                </a:moveTo>
                <a:cubicBezTo>
                  <a:pt x="131" y="620"/>
                  <a:pt x="129" y="620"/>
                  <a:pt x="129" y="622"/>
                </a:cubicBezTo>
                <a:cubicBezTo>
                  <a:pt x="131" y="622"/>
                  <a:pt x="135" y="623"/>
                  <a:pt x="135" y="620"/>
                </a:cubicBezTo>
                <a:cubicBezTo>
                  <a:pt x="132" y="621"/>
                  <a:pt x="134" y="617"/>
                  <a:pt x="131" y="618"/>
                </a:cubicBezTo>
                <a:close/>
                <a:moveTo>
                  <a:pt x="119" y="637"/>
                </a:moveTo>
                <a:cubicBezTo>
                  <a:pt x="114" y="634"/>
                  <a:pt x="123" y="630"/>
                  <a:pt x="118" y="626"/>
                </a:cubicBezTo>
                <a:cubicBezTo>
                  <a:pt x="116" y="630"/>
                  <a:pt x="113" y="622"/>
                  <a:pt x="111" y="625"/>
                </a:cubicBezTo>
                <a:cubicBezTo>
                  <a:pt x="113" y="626"/>
                  <a:pt x="114" y="627"/>
                  <a:pt x="114" y="629"/>
                </a:cubicBezTo>
                <a:cubicBezTo>
                  <a:pt x="113" y="631"/>
                  <a:pt x="109" y="630"/>
                  <a:pt x="109" y="633"/>
                </a:cubicBezTo>
                <a:cubicBezTo>
                  <a:pt x="110" y="636"/>
                  <a:pt x="106" y="641"/>
                  <a:pt x="105" y="645"/>
                </a:cubicBezTo>
                <a:cubicBezTo>
                  <a:pt x="109" y="642"/>
                  <a:pt x="116" y="641"/>
                  <a:pt x="119" y="637"/>
                </a:cubicBezTo>
                <a:close/>
                <a:moveTo>
                  <a:pt x="126" y="633"/>
                </a:moveTo>
                <a:cubicBezTo>
                  <a:pt x="127" y="632"/>
                  <a:pt x="128" y="631"/>
                  <a:pt x="128" y="629"/>
                </a:cubicBezTo>
                <a:cubicBezTo>
                  <a:pt x="125" y="628"/>
                  <a:pt x="123" y="628"/>
                  <a:pt x="121" y="630"/>
                </a:cubicBezTo>
                <a:cubicBezTo>
                  <a:pt x="124" y="630"/>
                  <a:pt x="123" y="633"/>
                  <a:pt x="126" y="633"/>
                </a:cubicBezTo>
                <a:close/>
                <a:moveTo>
                  <a:pt x="85" y="656"/>
                </a:moveTo>
                <a:cubicBezTo>
                  <a:pt x="90" y="653"/>
                  <a:pt x="99" y="656"/>
                  <a:pt x="101" y="646"/>
                </a:cubicBezTo>
                <a:cubicBezTo>
                  <a:pt x="98" y="647"/>
                  <a:pt x="96" y="645"/>
                  <a:pt x="95" y="644"/>
                </a:cubicBezTo>
                <a:cubicBezTo>
                  <a:pt x="94" y="646"/>
                  <a:pt x="92" y="648"/>
                  <a:pt x="93" y="651"/>
                </a:cubicBezTo>
                <a:cubicBezTo>
                  <a:pt x="90" y="653"/>
                  <a:pt x="86" y="653"/>
                  <a:pt x="85" y="656"/>
                </a:cubicBezTo>
                <a:close/>
                <a:moveTo>
                  <a:pt x="1150" y="651"/>
                </a:moveTo>
                <a:cubicBezTo>
                  <a:pt x="1149" y="649"/>
                  <a:pt x="1145" y="650"/>
                  <a:pt x="1145" y="651"/>
                </a:cubicBezTo>
                <a:cubicBezTo>
                  <a:pt x="1146" y="652"/>
                  <a:pt x="1145" y="655"/>
                  <a:pt x="1148" y="654"/>
                </a:cubicBezTo>
                <a:cubicBezTo>
                  <a:pt x="1148" y="652"/>
                  <a:pt x="1150" y="652"/>
                  <a:pt x="1150" y="651"/>
                </a:cubicBezTo>
                <a:close/>
                <a:moveTo>
                  <a:pt x="1164" y="657"/>
                </a:moveTo>
                <a:cubicBezTo>
                  <a:pt x="1165" y="654"/>
                  <a:pt x="1165" y="652"/>
                  <a:pt x="1162" y="651"/>
                </a:cubicBezTo>
                <a:cubicBezTo>
                  <a:pt x="1160" y="653"/>
                  <a:pt x="1162" y="656"/>
                  <a:pt x="1164" y="657"/>
                </a:cubicBezTo>
                <a:close/>
                <a:moveTo>
                  <a:pt x="1195" y="662"/>
                </a:moveTo>
                <a:cubicBezTo>
                  <a:pt x="1195" y="659"/>
                  <a:pt x="1193" y="658"/>
                  <a:pt x="1192" y="657"/>
                </a:cubicBezTo>
                <a:cubicBezTo>
                  <a:pt x="1191" y="659"/>
                  <a:pt x="1189" y="660"/>
                  <a:pt x="1187" y="661"/>
                </a:cubicBezTo>
                <a:cubicBezTo>
                  <a:pt x="1186" y="664"/>
                  <a:pt x="1188" y="665"/>
                  <a:pt x="1188" y="668"/>
                </a:cubicBezTo>
                <a:cubicBezTo>
                  <a:pt x="1193" y="669"/>
                  <a:pt x="1190" y="661"/>
                  <a:pt x="1195" y="662"/>
                </a:cubicBezTo>
                <a:close/>
                <a:moveTo>
                  <a:pt x="1196" y="671"/>
                </a:moveTo>
                <a:cubicBezTo>
                  <a:pt x="1196" y="672"/>
                  <a:pt x="1195" y="672"/>
                  <a:pt x="1194" y="671"/>
                </a:cubicBezTo>
                <a:cubicBezTo>
                  <a:pt x="1194" y="674"/>
                  <a:pt x="1191" y="675"/>
                  <a:pt x="1188" y="675"/>
                </a:cubicBezTo>
                <a:cubicBezTo>
                  <a:pt x="1188" y="676"/>
                  <a:pt x="1187" y="677"/>
                  <a:pt x="1187" y="678"/>
                </a:cubicBezTo>
                <a:cubicBezTo>
                  <a:pt x="1192" y="680"/>
                  <a:pt x="1192" y="675"/>
                  <a:pt x="1196" y="676"/>
                </a:cubicBezTo>
                <a:cubicBezTo>
                  <a:pt x="1195" y="673"/>
                  <a:pt x="1199" y="672"/>
                  <a:pt x="1196" y="671"/>
                </a:cubicBezTo>
                <a:close/>
                <a:moveTo>
                  <a:pt x="1161" y="690"/>
                </a:moveTo>
                <a:cubicBezTo>
                  <a:pt x="1171" y="690"/>
                  <a:pt x="1166" y="685"/>
                  <a:pt x="1161" y="690"/>
                </a:cubicBezTo>
                <a:close/>
                <a:moveTo>
                  <a:pt x="1213" y="728"/>
                </a:moveTo>
                <a:cubicBezTo>
                  <a:pt x="1210" y="728"/>
                  <a:pt x="1208" y="730"/>
                  <a:pt x="1207" y="733"/>
                </a:cubicBezTo>
                <a:cubicBezTo>
                  <a:pt x="1208" y="735"/>
                  <a:pt x="1209" y="736"/>
                  <a:pt x="1211" y="737"/>
                </a:cubicBezTo>
                <a:cubicBezTo>
                  <a:pt x="1210" y="735"/>
                  <a:pt x="1213" y="736"/>
                  <a:pt x="1213" y="734"/>
                </a:cubicBezTo>
                <a:cubicBezTo>
                  <a:pt x="1211" y="733"/>
                  <a:pt x="1214" y="730"/>
                  <a:pt x="1213" y="728"/>
                </a:cubicBezTo>
                <a:close/>
                <a:moveTo>
                  <a:pt x="1152" y="730"/>
                </a:moveTo>
                <a:cubicBezTo>
                  <a:pt x="1149" y="731"/>
                  <a:pt x="1145" y="734"/>
                  <a:pt x="1149" y="735"/>
                </a:cubicBezTo>
                <a:cubicBezTo>
                  <a:pt x="1149" y="732"/>
                  <a:pt x="1152" y="733"/>
                  <a:pt x="1152" y="730"/>
                </a:cubicBezTo>
                <a:close/>
                <a:moveTo>
                  <a:pt x="1090" y="772"/>
                </a:moveTo>
                <a:cubicBezTo>
                  <a:pt x="1090" y="770"/>
                  <a:pt x="1094" y="771"/>
                  <a:pt x="1093" y="768"/>
                </a:cubicBezTo>
                <a:cubicBezTo>
                  <a:pt x="1092" y="768"/>
                  <a:pt x="1092" y="766"/>
                  <a:pt x="1091" y="767"/>
                </a:cubicBezTo>
                <a:cubicBezTo>
                  <a:pt x="1090" y="768"/>
                  <a:pt x="1087" y="771"/>
                  <a:pt x="1090" y="772"/>
                </a:cubicBezTo>
                <a:close/>
                <a:moveTo>
                  <a:pt x="176" y="780"/>
                </a:moveTo>
                <a:cubicBezTo>
                  <a:pt x="173" y="779"/>
                  <a:pt x="167" y="778"/>
                  <a:pt x="165" y="782"/>
                </a:cubicBezTo>
                <a:cubicBezTo>
                  <a:pt x="170" y="783"/>
                  <a:pt x="175" y="783"/>
                  <a:pt x="176" y="780"/>
                </a:cubicBezTo>
                <a:close/>
                <a:moveTo>
                  <a:pt x="1020" y="798"/>
                </a:moveTo>
                <a:cubicBezTo>
                  <a:pt x="1020" y="795"/>
                  <a:pt x="1022" y="794"/>
                  <a:pt x="1023" y="792"/>
                </a:cubicBezTo>
                <a:cubicBezTo>
                  <a:pt x="1021" y="792"/>
                  <a:pt x="1022" y="789"/>
                  <a:pt x="1019" y="790"/>
                </a:cubicBezTo>
                <a:cubicBezTo>
                  <a:pt x="1022" y="794"/>
                  <a:pt x="1016" y="796"/>
                  <a:pt x="1020" y="798"/>
                </a:cubicBezTo>
                <a:close/>
                <a:moveTo>
                  <a:pt x="1191" y="812"/>
                </a:moveTo>
                <a:cubicBezTo>
                  <a:pt x="1191" y="811"/>
                  <a:pt x="1191" y="810"/>
                  <a:pt x="1191" y="810"/>
                </a:cubicBezTo>
                <a:cubicBezTo>
                  <a:pt x="1191" y="814"/>
                  <a:pt x="1190" y="815"/>
                  <a:pt x="1192" y="817"/>
                </a:cubicBezTo>
                <a:cubicBezTo>
                  <a:pt x="1193" y="815"/>
                  <a:pt x="1198" y="811"/>
                  <a:pt x="1200" y="813"/>
                </a:cubicBezTo>
                <a:cubicBezTo>
                  <a:pt x="1200" y="817"/>
                  <a:pt x="1197" y="812"/>
                  <a:pt x="1198" y="816"/>
                </a:cubicBezTo>
                <a:cubicBezTo>
                  <a:pt x="1199" y="816"/>
                  <a:pt x="1200" y="816"/>
                  <a:pt x="1201" y="817"/>
                </a:cubicBezTo>
                <a:cubicBezTo>
                  <a:pt x="1201" y="813"/>
                  <a:pt x="1205" y="811"/>
                  <a:pt x="1204" y="809"/>
                </a:cubicBezTo>
                <a:cubicBezTo>
                  <a:pt x="1207" y="809"/>
                  <a:pt x="1207" y="812"/>
                  <a:pt x="1208" y="813"/>
                </a:cubicBezTo>
                <a:cubicBezTo>
                  <a:pt x="1212" y="812"/>
                  <a:pt x="1213" y="808"/>
                  <a:pt x="1218" y="808"/>
                </a:cubicBezTo>
                <a:cubicBezTo>
                  <a:pt x="1217" y="803"/>
                  <a:pt x="1218" y="802"/>
                  <a:pt x="1220" y="798"/>
                </a:cubicBezTo>
                <a:cubicBezTo>
                  <a:pt x="1208" y="801"/>
                  <a:pt x="1205" y="811"/>
                  <a:pt x="1191" y="812"/>
                </a:cubicBezTo>
                <a:close/>
                <a:moveTo>
                  <a:pt x="1157" y="815"/>
                </a:moveTo>
                <a:cubicBezTo>
                  <a:pt x="1158" y="815"/>
                  <a:pt x="1159" y="816"/>
                  <a:pt x="1160" y="816"/>
                </a:cubicBezTo>
                <a:cubicBezTo>
                  <a:pt x="1161" y="813"/>
                  <a:pt x="1164" y="813"/>
                  <a:pt x="1164" y="810"/>
                </a:cubicBezTo>
                <a:cubicBezTo>
                  <a:pt x="1163" y="810"/>
                  <a:pt x="1162" y="810"/>
                  <a:pt x="1161" y="809"/>
                </a:cubicBezTo>
                <a:cubicBezTo>
                  <a:pt x="1160" y="812"/>
                  <a:pt x="1157" y="812"/>
                  <a:pt x="1157" y="815"/>
                </a:cubicBezTo>
                <a:close/>
                <a:moveTo>
                  <a:pt x="963" y="823"/>
                </a:moveTo>
                <a:cubicBezTo>
                  <a:pt x="963" y="825"/>
                  <a:pt x="961" y="824"/>
                  <a:pt x="961" y="825"/>
                </a:cubicBezTo>
                <a:cubicBezTo>
                  <a:pt x="961" y="827"/>
                  <a:pt x="961" y="830"/>
                  <a:pt x="962" y="831"/>
                </a:cubicBezTo>
                <a:cubicBezTo>
                  <a:pt x="963" y="829"/>
                  <a:pt x="966" y="829"/>
                  <a:pt x="967" y="828"/>
                </a:cubicBezTo>
                <a:cubicBezTo>
                  <a:pt x="966" y="826"/>
                  <a:pt x="966" y="824"/>
                  <a:pt x="963" y="823"/>
                </a:cubicBezTo>
                <a:close/>
                <a:moveTo>
                  <a:pt x="928" y="831"/>
                </a:moveTo>
                <a:cubicBezTo>
                  <a:pt x="928" y="834"/>
                  <a:pt x="922" y="838"/>
                  <a:pt x="927" y="840"/>
                </a:cubicBezTo>
                <a:cubicBezTo>
                  <a:pt x="927" y="838"/>
                  <a:pt x="931" y="833"/>
                  <a:pt x="928" y="831"/>
                </a:cubicBezTo>
                <a:close/>
                <a:moveTo>
                  <a:pt x="991" y="831"/>
                </a:moveTo>
                <a:cubicBezTo>
                  <a:pt x="991" y="833"/>
                  <a:pt x="988" y="832"/>
                  <a:pt x="989" y="834"/>
                </a:cubicBezTo>
                <a:cubicBezTo>
                  <a:pt x="991" y="834"/>
                  <a:pt x="991" y="836"/>
                  <a:pt x="992" y="836"/>
                </a:cubicBezTo>
                <a:cubicBezTo>
                  <a:pt x="991" y="835"/>
                  <a:pt x="993" y="831"/>
                  <a:pt x="991" y="831"/>
                </a:cubicBezTo>
                <a:close/>
                <a:moveTo>
                  <a:pt x="1016" y="833"/>
                </a:moveTo>
                <a:cubicBezTo>
                  <a:pt x="1013" y="830"/>
                  <a:pt x="1010" y="834"/>
                  <a:pt x="1010" y="837"/>
                </a:cubicBezTo>
                <a:cubicBezTo>
                  <a:pt x="1013" y="837"/>
                  <a:pt x="1016" y="837"/>
                  <a:pt x="1016" y="833"/>
                </a:cubicBezTo>
                <a:close/>
                <a:moveTo>
                  <a:pt x="1096" y="833"/>
                </a:moveTo>
                <a:cubicBezTo>
                  <a:pt x="1096" y="834"/>
                  <a:pt x="1096" y="834"/>
                  <a:pt x="1096" y="834"/>
                </a:cubicBezTo>
                <a:cubicBezTo>
                  <a:pt x="1095" y="835"/>
                  <a:pt x="1093" y="834"/>
                  <a:pt x="1092" y="835"/>
                </a:cubicBezTo>
                <a:cubicBezTo>
                  <a:pt x="1094" y="836"/>
                  <a:pt x="1094" y="837"/>
                  <a:pt x="1096" y="836"/>
                </a:cubicBezTo>
                <a:cubicBezTo>
                  <a:pt x="1096" y="836"/>
                  <a:pt x="1098" y="833"/>
                  <a:pt x="1096" y="833"/>
                </a:cubicBezTo>
                <a:close/>
                <a:moveTo>
                  <a:pt x="1012" y="845"/>
                </a:moveTo>
                <a:cubicBezTo>
                  <a:pt x="1012" y="840"/>
                  <a:pt x="1017" y="846"/>
                  <a:pt x="1019" y="840"/>
                </a:cubicBezTo>
                <a:cubicBezTo>
                  <a:pt x="1015" y="841"/>
                  <a:pt x="1019" y="838"/>
                  <a:pt x="1019" y="836"/>
                </a:cubicBezTo>
                <a:cubicBezTo>
                  <a:pt x="1016" y="838"/>
                  <a:pt x="1009" y="840"/>
                  <a:pt x="1012" y="845"/>
                </a:cubicBezTo>
                <a:close/>
                <a:moveTo>
                  <a:pt x="111" y="855"/>
                </a:moveTo>
                <a:cubicBezTo>
                  <a:pt x="108" y="856"/>
                  <a:pt x="107" y="858"/>
                  <a:pt x="105" y="860"/>
                </a:cubicBezTo>
                <a:cubicBezTo>
                  <a:pt x="108" y="861"/>
                  <a:pt x="113" y="857"/>
                  <a:pt x="111" y="855"/>
                </a:cubicBezTo>
                <a:close/>
                <a:moveTo>
                  <a:pt x="967" y="855"/>
                </a:moveTo>
                <a:cubicBezTo>
                  <a:pt x="968" y="860"/>
                  <a:pt x="965" y="856"/>
                  <a:pt x="962" y="857"/>
                </a:cubicBezTo>
                <a:cubicBezTo>
                  <a:pt x="962" y="859"/>
                  <a:pt x="963" y="861"/>
                  <a:pt x="964" y="861"/>
                </a:cubicBezTo>
                <a:cubicBezTo>
                  <a:pt x="965" y="859"/>
                  <a:pt x="969" y="860"/>
                  <a:pt x="970" y="857"/>
                </a:cubicBezTo>
                <a:cubicBezTo>
                  <a:pt x="968" y="857"/>
                  <a:pt x="969" y="854"/>
                  <a:pt x="967" y="855"/>
                </a:cubicBezTo>
                <a:close/>
                <a:moveTo>
                  <a:pt x="100" y="870"/>
                </a:moveTo>
                <a:cubicBezTo>
                  <a:pt x="102" y="869"/>
                  <a:pt x="105" y="869"/>
                  <a:pt x="105" y="866"/>
                </a:cubicBezTo>
                <a:cubicBezTo>
                  <a:pt x="102" y="866"/>
                  <a:pt x="102" y="866"/>
                  <a:pt x="102" y="866"/>
                </a:cubicBezTo>
                <a:cubicBezTo>
                  <a:pt x="103" y="869"/>
                  <a:pt x="100" y="868"/>
                  <a:pt x="100" y="870"/>
                </a:cubicBezTo>
                <a:close/>
                <a:moveTo>
                  <a:pt x="177" y="879"/>
                </a:moveTo>
                <a:cubicBezTo>
                  <a:pt x="172" y="873"/>
                  <a:pt x="164" y="880"/>
                  <a:pt x="161" y="885"/>
                </a:cubicBezTo>
                <a:cubicBezTo>
                  <a:pt x="166" y="888"/>
                  <a:pt x="174" y="884"/>
                  <a:pt x="177" y="879"/>
                </a:cubicBezTo>
                <a:close/>
                <a:moveTo>
                  <a:pt x="1111" y="885"/>
                </a:moveTo>
                <a:cubicBezTo>
                  <a:pt x="1109" y="888"/>
                  <a:pt x="1105" y="888"/>
                  <a:pt x="1104" y="892"/>
                </a:cubicBezTo>
                <a:cubicBezTo>
                  <a:pt x="1112" y="898"/>
                  <a:pt x="1111" y="900"/>
                  <a:pt x="1112" y="909"/>
                </a:cubicBezTo>
                <a:cubicBezTo>
                  <a:pt x="1116" y="907"/>
                  <a:pt x="1118" y="904"/>
                  <a:pt x="1120" y="899"/>
                </a:cubicBezTo>
                <a:cubicBezTo>
                  <a:pt x="1114" y="899"/>
                  <a:pt x="1113" y="889"/>
                  <a:pt x="1111" y="885"/>
                </a:cubicBezTo>
                <a:close/>
                <a:moveTo>
                  <a:pt x="146" y="887"/>
                </a:moveTo>
                <a:cubicBezTo>
                  <a:pt x="139" y="888"/>
                  <a:pt x="134" y="892"/>
                  <a:pt x="132" y="898"/>
                </a:cubicBezTo>
                <a:cubicBezTo>
                  <a:pt x="137" y="895"/>
                  <a:pt x="152" y="890"/>
                  <a:pt x="145" y="887"/>
                </a:cubicBezTo>
                <a:cubicBezTo>
                  <a:pt x="146" y="887"/>
                  <a:pt x="146" y="887"/>
                  <a:pt x="146" y="887"/>
                </a:cubicBezTo>
                <a:close/>
                <a:moveTo>
                  <a:pt x="152" y="894"/>
                </a:moveTo>
                <a:cubicBezTo>
                  <a:pt x="155" y="894"/>
                  <a:pt x="155" y="894"/>
                  <a:pt x="155" y="894"/>
                </a:cubicBezTo>
                <a:cubicBezTo>
                  <a:pt x="156" y="891"/>
                  <a:pt x="154" y="891"/>
                  <a:pt x="152" y="890"/>
                </a:cubicBezTo>
                <a:cubicBezTo>
                  <a:pt x="152" y="891"/>
                  <a:pt x="151" y="892"/>
                  <a:pt x="152" y="894"/>
                </a:cubicBezTo>
                <a:close/>
                <a:moveTo>
                  <a:pt x="1199" y="891"/>
                </a:moveTo>
                <a:cubicBezTo>
                  <a:pt x="1195" y="894"/>
                  <a:pt x="1193" y="894"/>
                  <a:pt x="1192" y="900"/>
                </a:cubicBezTo>
                <a:cubicBezTo>
                  <a:pt x="1195" y="898"/>
                  <a:pt x="1199" y="899"/>
                  <a:pt x="1201" y="896"/>
                </a:cubicBezTo>
                <a:cubicBezTo>
                  <a:pt x="1198" y="895"/>
                  <a:pt x="1203" y="891"/>
                  <a:pt x="1199" y="891"/>
                </a:cubicBezTo>
                <a:close/>
                <a:moveTo>
                  <a:pt x="1133" y="913"/>
                </a:moveTo>
                <a:cubicBezTo>
                  <a:pt x="1134" y="916"/>
                  <a:pt x="1142" y="909"/>
                  <a:pt x="1141" y="915"/>
                </a:cubicBezTo>
                <a:cubicBezTo>
                  <a:pt x="1149" y="915"/>
                  <a:pt x="1144" y="910"/>
                  <a:pt x="1147" y="906"/>
                </a:cubicBezTo>
                <a:cubicBezTo>
                  <a:pt x="1141" y="905"/>
                  <a:pt x="1136" y="909"/>
                  <a:pt x="1133" y="913"/>
                </a:cubicBezTo>
                <a:close/>
                <a:moveTo>
                  <a:pt x="118" y="907"/>
                </a:moveTo>
                <a:cubicBezTo>
                  <a:pt x="117" y="911"/>
                  <a:pt x="113" y="910"/>
                  <a:pt x="111" y="913"/>
                </a:cubicBezTo>
                <a:cubicBezTo>
                  <a:pt x="116" y="915"/>
                  <a:pt x="116" y="912"/>
                  <a:pt x="120" y="913"/>
                </a:cubicBezTo>
                <a:cubicBezTo>
                  <a:pt x="120" y="910"/>
                  <a:pt x="121" y="906"/>
                  <a:pt x="118" y="907"/>
                </a:cubicBezTo>
                <a:close/>
                <a:moveTo>
                  <a:pt x="1122" y="910"/>
                </a:moveTo>
                <a:cubicBezTo>
                  <a:pt x="1121" y="910"/>
                  <a:pt x="1121" y="908"/>
                  <a:pt x="1121" y="907"/>
                </a:cubicBezTo>
                <a:cubicBezTo>
                  <a:pt x="1118" y="907"/>
                  <a:pt x="1118" y="907"/>
                  <a:pt x="1118" y="907"/>
                </a:cubicBezTo>
                <a:cubicBezTo>
                  <a:pt x="1118" y="909"/>
                  <a:pt x="1117" y="909"/>
                  <a:pt x="1117" y="911"/>
                </a:cubicBezTo>
                <a:cubicBezTo>
                  <a:pt x="1119" y="910"/>
                  <a:pt x="1122" y="912"/>
                  <a:pt x="1122" y="910"/>
                </a:cubicBezTo>
                <a:close/>
                <a:moveTo>
                  <a:pt x="47" y="910"/>
                </a:moveTo>
                <a:cubicBezTo>
                  <a:pt x="44" y="907"/>
                  <a:pt x="38" y="912"/>
                  <a:pt x="41" y="914"/>
                </a:cubicBezTo>
                <a:cubicBezTo>
                  <a:pt x="42" y="912"/>
                  <a:pt x="46" y="913"/>
                  <a:pt x="47" y="910"/>
                </a:cubicBezTo>
                <a:close/>
                <a:moveTo>
                  <a:pt x="1167" y="913"/>
                </a:moveTo>
                <a:cubicBezTo>
                  <a:pt x="1168" y="914"/>
                  <a:pt x="1168" y="915"/>
                  <a:pt x="1170" y="914"/>
                </a:cubicBezTo>
                <a:cubicBezTo>
                  <a:pt x="1170" y="912"/>
                  <a:pt x="1171" y="911"/>
                  <a:pt x="1171" y="909"/>
                </a:cubicBezTo>
                <a:cubicBezTo>
                  <a:pt x="1169" y="909"/>
                  <a:pt x="1167" y="911"/>
                  <a:pt x="1167" y="913"/>
                </a:cubicBezTo>
                <a:close/>
                <a:moveTo>
                  <a:pt x="1158" y="911"/>
                </a:moveTo>
                <a:cubicBezTo>
                  <a:pt x="1157" y="914"/>
                  <a:pt x="1153" y="913"/>
                  <a:pt x="1151" y="913"/>
                </a:cubicBezTo>
                <a:cubicBezTo>
                  <a:pt x="1151" y="915"/>
                  <a:pt x="1148" y="916"/>
                  <a:pt x="1146" y="917"/>
                </a:cubicBezTo>
                <a:cubicBezTo>
                  <a:pt x="1145" y="922"/>
                  <a:pt x="1145" y="922"/>
                  <a:pt x="1146" y="926"/>
                </a:cubicBezTo>
                <a:cubicBezTo>
                  <a:pt x="1149" y="926"/>
                  <a:pt x="1152" y="923"/>
                  <a:pt x="1155" y="925"/>
                </a:cubicBezTo>
                <a:cubicBezTo>
                  <a:pt x="1154" y="926"/>
                  <a:pt x="1153" y="927"/>
                  <a:pt x="1153" y="928"/>
                </a:cubicBezTo>
                <a:cubicBezTo>
                  <a:pt x="1157" y="926"/>
                  <a:pt x="1161" y="925"/>
                  <a:pt x="1158" y="921"/>
                </a:cubicBezTo>
                <a:cubicBezTo>
                  <a:pt x="1161" y="921"/>
                  <a:pt x="1161" y="921"/>
                  <a:pt x="1161" y="921"/>
                </a:cubicBezTo>
                <a:cubicBezTo>
                  <a:pt x="1161" y="923"/>
                  <a:pt x="1160" y="924"/>
                  <a:pt x="1162" y="926"/>
                </a:cubicBezTo>
                <a:cubicBezTo>
                  <a:pt x="1163" y="921"/>
                  <a:pt x="1166" y="919"/>
                  <a:pt x="1165" y="914"/>
                </a:cubicBezTo>
                <a:cubicBezTo>
                  <a:pt x="1159" y="916"/>
                  <a:pt x="1160" y="911"/>
                  <a:pt x="1158" y="911"/>
                </a:cubicBezTo>
                <a:close/>
                <a:moveTo>
                  <a:pt x="1147" y="923"/>
                </a:moveTo>
                <a:cubicBezTo>
                  <a:pt x="1146" y="920"/>
                  <a:pt x="1149" y="921"/>
                  <a:pt x="1148" y="917"/>
                </a:cubicBezTo>
                <a:cubicBezTo>
                  <a:pt x="1149" y="918"/>
                  <a:pt x="1150" y="918"/>
                  <a:pt x="1151" y="918"/>
                </a:cubicBezTo>
                <a:cubicBezTo>
                  <a:pt x="1151" y="921"/>
                  <a:pt x="1150" y="923"/>
                  <a:pt x="1147" y="923"/>
                </a:cubicBezTo>
                <a:close/>
                <a:moveTo>
                  <a:pt x="88" y="926"/>
                </a:moveTo>
                <a:cubicBezTo>
                  <a:pt x="92" y="922"/>
                  <a:pt x="97" y="920"/>
                  <a:pt x="101" y="916"/>
                </a:cubicBezTo>
                <a:cubicBezTo>
                  <a:pt x="95" y="911"/>
                  <a:pt x="91" y="920"/>
                  <a:pt x="87" y="923"/>
                </a:cubicBezTo>
                <a:cubicBezTo>
                  <a:pt x="88" y="923"/>
                  <a:pt x="87" y="925"/>
                  <a:pt x="88" y="926"/>
                </a:cubicBezTo>
                <a:close/>
                <a:moveTo>
                  <a:pt x="994" y="937"/>
                </a:moveTo>
                <a:cubicBezTo>
                  <a:pt x="1001" y="937"/>
                  <a:pt x="1006" y="930"/>
                  <a:pt x="1012" y="931"/>
                </a:cubicBezTo>
                <a:cubicBezTo>
                  <a:pt x="1013" y="927"/>
                  <a:pt x="1012" y="927"/>
                  <a:pt x="1012" y="922"/>
                </a:cubicBezTo>
                <a:cubicBezTo>
                  <a:pt x="1002" y="920"/>
                  <a:pt x="1004" y="933"/>
                  <a:pt x="996" y="931"/>
                </a:cubicBezTo>
                <a:cubicBezTo>
                  <a:pt x="998" y="927"/>
                  <a:pt x="1001" y="926"/>
                  <a:pt x="1005" y="924"/>
                </a:cubicBezTo>
                <a:cubicBezTo>
                  <a:pt x="1001" y="923"/>
                  <a:pt x="997" y="922"/>
                  <a:pt x="994" y="925"/>
                </a:cubicBezTo>
                <a:cubicBezTo>
                  <a:pt x="997" y="930"/>
                  <a:pt x="993" y="931"/>
                  <a:pt x="994" y="937"/>
                </a:cubicBezTo>
                <a:close/>
                <a:moveTo>
                  <a:pt x="178" y="931"/>
                </a:moveTo>
                <a:cubicBezTo>
                  <a:pt x="175" y="931"/>
                  <a:pt x="176" y="933"/>
                  <a:pt x="174" y="935"/>
                </a:cubicBezTo>
                <a:cubicBezTo>
                  <a:pt x="178" y="935"/>
                  <a:pt x="178" y="933"/>
                  <a:pt x="178" y="931"/>
                </a:cubicBezTo>
                <a:close/>
                <a:moveTo>
                  <a:pt x="1184" y="948"/>
                </a:moveTo>
                <a:cubicBezTo>
                  <a:pt x="1186" y="945"/>
                  <a:pt x="1188" y="942"/>
                  <a:pt x="1189" y="939"/>
                </a:cubicBezTo>
                <a:cubicBezTo>
                  <a:pt x="1184" y="941"/>
                  <a:pt x="1188" y="934"/>
                  <a:pt x="1184" y="935"/>
                </a:cubicBezTo>
                <a:cubicBezTo>
                  <a:pt x="1177" y="945"/>
                  <a:pt x="1160" y="942"/>
                  <a:pt x="1160" y="956"/>
                </a:cubicBezTo>
                <a:cubicBezTo>
                  <a:pt x="1159" y="954"/>
                  <a:pt x="1158" y="957"/>
                  <a:pt x="1158" y="955"/>
                </a:cubicBezTo>
                <a:cubicBezTo>
                  <a:pt x="1158" y="954"/>
                  <a:pt x="1159" y="953"/>
                  <a:pt x="1158" y="952"/>
                </a:cubicBezTo>
                <a:cubicBezTo>
                  <a:pt x="1156" y="954"/>
                  <a:pt x="1155" y="956"/>
                  <a:pt x="1154" y="958"/>
                </a:cubicBezTo>
                <a:cubicBezTo>
                  <a:pt x="1149" y="959"/>
                  <a:pt x="1153" y="956"/>
                  <a:pt x="1149" y="955"/>
                </a:cubicBezTo>
                <a:cubicBezTo>
                  <a:pt x="1150" y="963"/>
                  <a:pt x="1143" y="964"/>
                  <a:pt x="1135" y="964"/>
                </a:cubicBezTo>
                <a:cubicBezTo>
                  <a:pt x="1132" y="973"/>
                  <a:pt x="1125" y="977"/>
                  <a:pt x="1117" y="980"/>
                </a:cubicBezTo>
                <a:cubicBezTo>
                  <a:pt x="1114" y="975"/>
                  <a:pt x="1120" y="972"/>
                  <a:pt x="1122" y="969"/>
                </a:cubicBezTo>
                <a:cubicBezTo>
                  <a:pt x="1117" y="969"/>
                  <a:pt x="1126" y="967"/>
                  <a:pt x="1122" y="965"/>
                </a:cubicBezTo>
                <a:cubicBezTo>
                  <a:pt x="1121" y="968"/>
                  <a:pt x="1119" y="965"/>
                  <a:pt x="1118" y="965"/>
                </a:cubicBezTo>
                <a:cubicBezTo>
                  <a:pt x="1116" y="966"/>
                  <a:pt x="1115" y="969"/>
                  <a:pt x="1114" y="972"/>
                </a:cubicBezTo>
                <a:cubicBezTo>
                  <a:pt x="1109" y="971"/>
                  <a:pt x="1108" y="974"/>
                  <a:pt x="1106" y="977"/>
                </a:cubicBezTo>
                <a:cubicBezTo>
                  <a:pt x="1110" y="976"/>
                  <a:pt x="1110" y="973"/>
                  <a:pt x="1114" y="974"/>
                </a:cubicBezTo>
                <a:cubicBezTo>
                  <a:pt x="1118" y="982"/>
                  <a:pt x="1110" y="982"/>
                  <a:pt x="1107" y="987"/>
                </a:cubicBezTo>
                <a:cubicBezTo>
                  <a:pt x="1115" y="986"/>
                  <a:pt x="1119" y="980"/>
                  <a:pt x="1127" y="978"/>
                </a:cubicBezTo>
                <a:cubicBezTo>
                  <a:pt x="1128" y="981"/>
                  <a:pt x="1129" y="983"/>
                  <a:pt x="1130" y="984"/>
                </a:cubicBezTo>
                <a:cubicBezTo>
                  <a:pt x="1134" y="981"/>
                  <a:pt x="1140" y="978"/>
                  <a:pt x="1143" y="973"/>
                </a:cubicBezTo>
                <a:cubicBezTo>
                  <a:pt x="1153" y="977"/>
                  <a:pt x="1151" y="960"/>
                  <a:pt x="1158" y="958"/>
                </a:cubicBezTo>
                <a:cubicBezTo>
                  <a:pt x="1161" y="958"/>
                  <a:pt x="1161" y="961"/>
                  <a:pt x="1164" y="960"/>
                </a:cubicBezTo>
                <a:cubicBezTo>
                  <a:pt x="1171" y="957"/>
                  <a:pt x="1174" y="946"/>
                  <a:pt x="1184" y="948"/>
                </a:cubicBezTo>
                <a:close/>
                <a:moveTo>
                  <a:pt x="215" y="940"/>
                </a:moveTo>
                <a:cubicBezTo>
                  <a:pt x="216" y="940"/>
                  <a:pt x="218" y="940"/>
                  <a:pt x="218" y="942"/>
                </a:cubicBezTo>
                <a:cubicBezTo>
                  <a:pt x="219" y="942"/>
                  <a:pt x="221" y="942"/>
                  <a:pt x="221" y="940"/>
                </a:cubicBezTo>
                <a:cubicBezTo>
                  <a:pt x="220" y="940"/>
                  <a:pt x="220" y="940"/>
                  <a:pt x="220" y="939"/>
                </a:cubicBezTo>
                <a:cubicBezTo>
                  <a:pt x="218" y="939"/>
                  <a:pt x="215" y="938"/>
                  <a:pt x="215" y="940"/>
                </a:cubicBezTo>
                <a:close/>
                <a:moveTo>
                  <a:pt x="1064" y="943"/>
                </a:moveTo>
                <a:cubicBezTo>
                  <a:pt x="1065" y="946"/>
                  <a:pt x="1063" y="946"/>
                  <a:pt x="1062" y="948"/>
                </a:cubicBezTo>
                <a:cubicBezTo>
                  <a:pt x="1066" y="947"/>
                  <a:pt x="1065" y="950"/>
                  <a:pt x="1068" y="950"/>
                </a:cubicBezTo>
                <a:cubicBezTo>
                  <a:pt x="1069" y="948"/>
                  <a:pt x="1073" y="948"/>
                  <a:pt x="1072" y="944"/>
                </a:cubicBezTo>
                <a:cubicBezTo>
                  <a:pt x="1070" y="943"/>
                  <a:pt x="1069" y="948"/>
                  <a:pt x="1069" y="945"/>
                </a:cubicBezTo>
                <a:cubicBezTo>
                  <a:pt x="1069" y="944"/>
                  <a:pt x="1070" y="943"/>
                  <a:pt x="1070" y="942"/>
                </a:cubicBezTo>
                <a:cubicBezTo>
                  <a:pt x="1068" y="942"/>
                  <a:pt x="1067" y="940"/>
                  <a:pt x="1064" y="939"/>
                </a:cubicBezTo>
                <a:cubicBezTo>
                  <a:pt x="1063" y="944"/>
                  <a:pt x="1057" y="942"/>
                  <a:pt x="1058" y="948"/>
                </a:cubicBezTo>
                <a:cubicBezTo>
                  <a:pt x="1063" y="949"/>
                  <a:pt x="1061" y="944"/>
                  <a:pt x="1064" y="943"/>
                </a:cubicBezTo>
                <a:close/>
                <a:moveTo>
                  <a:pt x="942" y="948"/>
                </a:moveTo>
                <a:cubicBezTo>
                  <a:pt x="942" y="944"/>
                  <a:pt x="942" y="944"/>
                  <a:pt x="942" y="944"/>
                </a:cubicBezTo>
                <a:cubicBezTo>
                  <a:pt x="939" y="943"/>
                  <a:pt x="939" y="949"/>
                  <a:pt x="942" y="948"/>
                </a:cubicBezTo>
                <a:close/>
                <a:moveTo>
                  <a:pt x="1171" y="961"/>
                </a:moveTo>
                <a:cubicBezTo>
                  <a:pt x="1171" y="966"/>
                  <a:pt x="1164" y="965"/>
                  <a:pt x="1164" y="970"/>
                </a:cubicBezTo>
                <a:cubicBezTo>
                  <a:pt x="1176" y="963"/>
                  <a:pt x="1186" y="960"/>
                  <a:pt x="1195" y="950"/>
                </a:cubicBezTo>
                <a:cubicBezTo>
                  <a:pt x="1185" y="945"/>
                  <a:pt x="1181" y="960"/>
                  <a:pt x="1171" y="961"/>
                </a:cubicBezTo>
                <a:close/>
                <a:moveTo>
                  <a:pt x="199" y="950"/>
                </a:moveTo>
                <a:cubicBezTo>
                  <a:pt x="197" y="950"/>
                  <a:pt x="194" y="950"/>
                  <a:pt x="195" y="952"/>
                </a:cubicBezTo>
                <a:cubicBezTo>
                  <a:pt x="197" y="952"/>
                  <a:pt x="199" y="952"/>
                  <a:pt x="199" y="950"/>
                </a:cubicBezTo>
                <a:close/>
                <a:moveTo>
                  <a:pt x="72" y="952"/>
                </a:moveTo>
                <a:cubicBezTo>
                  <a:pt x="70" y="949"/>
                  <a:pt x="65" y="951"/>
                  <a:pt x="64" y="954"/>
                </a:cubicBezTo>
                <a:cubicBezTo>
                  <a:pt x="67" y="954"/>
                  <a:pt x="71" y="955"/>
                  <a:pt x="72" y="952"/>
                </a:cubicBezTo>
                <a:close/>
                <a:moveTo>
                  <a:pt x="1136" y="954"/>
                </a:moveTo>
                <a:cubicBezTo>
                  <a:pt x="1139" y="955"/>
                  <a:pt x="1141" y="954"/>
                  <a:pt x="1140" y="951"/>
                </a:cubicBezTo>
                <a:cubicBezTo>
                  <a:pt x="1137" y="951"/>
                  <a:pt x="1137" y="951"/>
                  <a:pt x="1137" y="951"/>
                </a:cubicBezTo>
                <a:cubicBezTo>
                  <a:pt x="1138" y="952"/>
                  <a:pt x="1136" y="953"/>
                  <a:pt x="1136" y="954"/>
                </a:cubicBezTo>
                <a:close/>
                <a:moveTo>
                  <a:pt x="90" y="958"/>
                </a:moveTo>
                <a:cubicBezTo>
                  <a:pt x="89" y="960"/>
                  <a:pt x="87" y="960"/>
                  <a:pt x="87" y="962"/>
                </a:cubicBezTo>
                <a:cubicBezTo>
                  <a:pt x="91" y="962"/>
                  <a:pt x="91" y="962"/>
                  <a:pt x="91" y="962"/>
                </a:cubicBezTo>
                <a:cubicBezTo>
                  <a:pt x="91" y="960"/>
                  <a:pt x="91" y="958"/>
                  <a:pt x="90" y="958"/>
                </a:cubicBezTo>
                <a:close/>
                <a:moveTo>
                  <a:pt x="130" y="964"/>
                </a:moveTo>
                <a:cubicBezTo>
                  <a:pt x="134" y="965"/>
                  <a:pt x="135" y="959"/>
                  <a:pt x="133" y="958"/>
                </a:cubicBezTo>
                <a:cubicBezTo>
                  <a:pt x="132" y="959"/>
                  <a:pt x="128" y="961"/>
                  <a:pt x="130" y="964"/>
                </a:cubicBezTo>
                <a:close/>
                <a:moveTo>
                  <a:pt x="236" y="965"/>
                </a:moveTo>
                <a:cubicBezTo>
                  <a:pt x="236" y="967"/>
                  <a:pt x="236" y="968"/>
                  <a:pt x="237" y="969"/>
                </a:cubicBezTo>
                <a:cubicBezTo>
                  <a:pt x="243" y="967"/>
                  <a:pt x="247" y="971"/>
                  <a:pt x="248" y="975"/>
                </a:cubicBezTo>
                <a:cubicBezTo>
                  <a:pt x="248" y="967"/>
                  <a:pt x="247" y="967"/>
                  <a:pt x="247" y="960"/>
                </a:cubicBezTo>
                <a:cubicBezTo>
                  <a:pt x="242" y="960"/>
                  <a:pt x="240" y="963"/>
                  <a:pt x="236" y="965"/>
                </a:cubicBezTo>
                <a:close/>
                <a:moveTo>
                  <a:pt x="171" y="965"/>
                </a:moveTo>
                <a:cubicBezTo>
                  <a:pt x="167" y="965"/>
                  <a:pt x="167" y="968"/>
                  <a:pt x="164" y="969"/>
                </a:cubicBezTo>
                <a:cubicBezTo>
                  <a:pt x="168" y="969"/>
                  <a:pt x="170" y="968"/>
                  <a:pt x="171" y="965"/>
                </a:cubicBezTo>
                <a:close/>
                <a:moveTo>
                  <a:pt x="1060" y="970"/>
                </a:moveTo>
                <a:cubicBezTo>
                  <a:pt x="1064" y="970"/>
                  <a:pt x="1066" y="969"/>
                  <a:pt x="1067" y="966"/>
                </a:cubicBezTo>
                <a:cubicBezTo>
                  <a:pt x="1064" y="967"/>
                  <a:pt x="1061" y="967"/>
                  <a:pt x="1060" y="970"/>
                </a:cubicBezTo>
                <a:close/>
                <a:moveTo>
                  <a:pt x="187" y="977"/>
                </a:moveTo>
                <a:cubicBezTo>
                  <a:pt x="187" y="978"/>
                  <a:pt x="188" y="981"/>
                  <a:pt x="186" y="981"/>
                </a:cubicBezTo>
                <a:cubicBezTo>
                  <a:pt x="182" y="981"/>
                  <a:pt x="178" y="982"/>
                  <a:pt x="176" y="985"/>
                </a:cubicBezTo>
                <a:cubicBezTo>
                  <a:pt x="173" y="986"/>
                  <a:pt x="175" y="982"/>
                  <a:pt x="172" y="983"/>
                </a:cubicBezTo>
                <a:cubicBezTo>
                  <a:pt x="166" y="985"/>
                  <a:pt x="164" y="989"/>
                  <a:pt x="161" y="992"/>
                </a:cubicBezTo>
                <a:cubicBezTo>
                  <a:pt x="156" y="997"/>
                  <a:pt x="149" y="999"/>
                  <a:pt x="145" y="1001"/>
                </a:cubicBezTo>
                <a:cubicBezTo>
                  <a:pt x="159" y="1005"/>
                  <a:pt x="173" y="992"/>
                  <a:pt x="179" y="985"/>
                </a:cubicBezTo>
                <a:cubicBezTo>
                  <a:pt x="191" y="984"/>
                  <a:pt x="196" y="977"/>
                  <a:pt x="204" y="972"/>
                </a:cubicBezTo>
                <a:cubicBezTo>
                  <a:pt x="196" y="971"/>
                  <a:pt x="193" y="975"/>
                  <a:pt x="187" y="977"/>
                </a:cubicBezTo>
                <a:close/>
                <a:moveTo>
                  <a:pt x="1174" y="972"/>
                </a:moveTo>
                <a:cubicBezTo>
                  <a:pt x="1175" y="975"/>
                  <a:pt x="1171" y="974"/>
                  <a:pt x="1172" y="977"/>
                </a:cubicBezTo>
                <a:cubicBezTo>
                  <a:pt x="1175" y="977"/>
                  <a:pt x="1177" y="973"/>
                  <a:pt x="1174" y="972"/>
                </a:cubicBezTo>
                <a:close/>
                <a:moveTo>
                  <a:pt x="1190" y="976"/>
                </a:moveTo>
                <a:cubicBezTo>
                  <a:pt x="1185" y="977"/>
                  <a:pt x="1178" y="975"/>
                  <a:pt x="1177" y="980"/>
                </a:cubicBezTo>
                <a:cubicBezTo>
                  <a:pt x="1183" y="977"/>
                  <a:pt x="1187" y="984"/>
                  <a:pt x="1190" y="980"/>
                </a:cubicBezTo>
                <a:cubicBezTo>
                  <a:pt x="1185" y="980"/>
                  <a:pt x="1188" y="977"/>
                  <a:pt x="1190" y="976"/>
                </a:cubicBezTo>
                <a:close/>
                <a:moveTo>
                  <a:pt x="989" y="985"/>
                </a:moveTo>
                <a:cubicBezTo>
                  <a:pt x="991" y="985"/>
                  <a:pt x="991" y="986"/>
                  <a:pt x="991" y="988"/>
                </a:cubicBezTo>
                <a:cubicBezTo>
                  <a:pt x="995" y="986"/>
                  <a:pt x="997" y="983"/>
                  <a:pt x="999" y="979"/>
                </a:cubicBezTo>
                <a:cubicBezTo>
                  <a:pt x="994" y="980"/>
                  <a:pt x="991" y="982"/>
                  <a:pt x="989" y="985"/>
                </a:cubicBezTo>
                <a:close/>
                <a:moveTo>
                  <a:pt x="207" y="982"/>
                </a:moveTo>
                <a:cubicBezTo>
                  <a:pt x="210" y="985"/>
                  <a:pt x="216" y="983"/>
                  <a:pt x="219" y="982"/>
                </a:cubicBezTo>
                <a:cubicBezTo>
                  <a:pt x="217" y="981"/>
                  <a:pt x="211" y="979"/>
                  <a:pt x="207" y="982"/>
                </a:cubicBezTo>
                <a:close/>
                <a:moveTo>
                  <a:pt x="4" y="982"/>
                </a:moveTo>
                <a:cubicBezTo>
                  <a:pt x="2" y="983"/>
                  <a:pt x="1" y="985"/>
                  <a:pt x="0" y="988"/>
                </a:cubicBezTo>
                <a:cubicBezTo>
                  <a:pt x="4" y="987"/>
                  <a:pt x="6" y="990"/>
                  <a:pt x="9" y="991"/>
                </a:cubicBezTo>
                <a:cubicBezTo>
                  <a:pt x="9" y="987"/>
                  <a:pt x="15" y="989"/>
                  <a:pt x="14" y="985"/>
                </a:cubicBezTo>
                <a:cubicBezTo>
                  <a:pt x="9" y="987"/>
                  <a:pt x="8" y="984"/>
                  <a:pt x="4" y="982"/>
                </a:cubicBezTo>
                <a:close/>
                <a:moveTo>
                  <a:pt x="1088" y="991"/>
                </a:moveTo>
                <a:cubicBezTo>
                  <a:pt x="1090" y="987"/>
                  <a:pt x="1095" y="986"/>
                  <a:pt x="1099" y="986"/>
                </a:cubicBezTo>
                <a:cubicBezTo>
                  <a:pt x="1098" y="977"/>
                  <a:pt x="1086" y="988"/>
                  <a:pt x="1088" y="991"/>
                </a:cubicBezTo>
                <a:close/>
                <a:moveTo>
                  <a:pt x="1136" y="986"/>
                </a:moveTo>
                <a:cubicBezTo>
                  <a:pt x="1138" y="986"/>
                  <a:pt x="1138" y="987"/>
                  <a:pt x="1139" y="988"/>
                </a:cubicBezTo>
                <a:cubicBezTo>
                  <a:pt x="1138" y="985"/>
                  <a:pt x="1142" y="987"/>
                  <a:pt x="1141" y="984"/>
                </a:cubicBezTo>
                <a:cubicBezTo>
                  <a:pt x="1139" y="984"/>
                  <a:pt x="1137" y="985"/>
                  <a:pt x="1136" y="986"/>
                </a:cubicBezTo>
                <a:close/>
                <a:moveTo>
                  <a:pt x="1151" y="990"/>
                </a:moveTo>
                <a:cubicBezTo>
                  <a:pt x="1152" y="990"/>
                  <a:pt x="1153" y="991"/>
                  <a:pt x="1154" y="991"/>
                </a:cubicBezTo>
                <a:cubicBezTo>
                  <a:pt x="1153" y="998"/>
                  <a:pt x="1147" y="992"/>
                  <a:pt x="1146" y="995"/>
                </a:cubicBezTo>
                <a:cubicBezTo>
                  <a:pt x="1150" y="996"/>
                  <a:pt x="1151" y="999"/>
                  <a:pt x="1154" y="1000"/>
                </a:cubicBezTo>
                <a:cubicBezTo>
                  <a:pt x="1152" y="997"/>
                  <a:pt x="1153" y="993"/>
                  <a:pt x="1157" y="992"/>
                </a:cubicBezTo>
                <a:cubicBezTo>
                  <a:pt x="1156" y="991"/>
                  <a:pt x="1156" y="989"/>
                  <a:pt x="1155" y="988"/>
                </a:cubicBezTo>
                <a:cubicBezTo>
                  <a:pt x="1155" y="990"/>
                  <a:pt x="1150" y="987"/>
                  <a:pt x="1151" y="990"/>
                </a:cubicBezTo>
                <a:close/>
                <a:moveTo>
                  <a:pt x="845" y="991"/>
                </a:moveTo>
                <a:cubicBezTo>
                  <a:pt x="842" y="993"/>
                  <a:pt x="834" y="994"/>
                  <a:pt x="836" y="998"/>
                </a:cubicBezTo>
                <a:cubicBezTo>
                  <a:pt x="839" y="996"/>
                  <a:pt x="843" y="995"/>
                  <a:pt x="845" y="991"/>
                </a:cubicBezTo>
                <a:close/>
                <a:moveTo>
                  <a:pt x="996" y="992"/>
                </a:moveTo>
                <a:cubicBezTo>
                  <a:pt x="994" y="993"/>
                  <a:pt x="992" y="994"/>
                  <a:pt x="991" y="995"/>
                </a:cubicBezTo>
                <a:cubicBezTo>
                  <a:pt x="994" y="995"/>
                  <a:pt x="996" y="995"/>
                  <a:pt x="996" y="992"/>
                </a:cubicBezTo>
                <a:close/>
                <a:moveTo>
                  <a:pt x="1031" y="997"/>
                </a:moveTo>
                <a:cubicBezTo>
                  <a:pt x="1031" y="995"/>
                  <a:pt x="1034" y="996"/>
                  <a:pt x="1035" y="994"/>
                </a:cubicBezTo>
                <a:cubicBezTo>
                  <a:pt x="1033" y="992"/>
                  <a:pt x="1028" y="996"/>
                  <a:pt x="1031" y="997"/>
                </a:cubicBezTo>
                <a:close/>
                <a:moveTo>
                  <a:pt x="856" y="1002"/>
                </a:moveTo>
                <a:cubicBezTo>
                  <a:pt x="861" y="1004"/>
                  <a:pt x="865" y="997"/>
                  <a:pt x="869" y="995"/>
                </a:cubicBezTo>
                <a:cubicBezTo>
                  <a:pt x="865" y="998"/>
                  <a:pt x="858" y="994"/>
                  <a:pt x="854" y="1000"/>
                </a:cubicBezTo>
                <a:cubicBezTo>
                  <a:pt x="856" y="1001"/>
                  <a:pt x="858" y="997"/>
                  <a:pt x="859" y="999"/>
                </a:cubicBezTo>
                <a:cubicBezTo>
                  <a:pt x="858" y="999"/>
                  <a:pt x="857" y="1000"/>
                  <a:pt x="856" y="1002"/>
                </a:cubicBezTo>
                <a:close/>
                <a:moveTo>
                  <a:pt x="882" y="994"/>
                </a:moveTo>
                <a:cubicBezTo>
                  <a:pt x="880" y="996"/>
                  <a:pt x="873" y="997"/>
                  <a:pt x="876" y="1001"/>
                </a:cubicBezTo>
                <a:cubicBezTo>
                  <a:pt x="880" y="1001"/>
                  <a:pt x="884" y="997"/>
                  <a:pt x="882" y="994"/>
                </a:cubicBezTo>
                <a:close/>
                <a:moveTo>
                  <a:pt x="327" y="1005"/>
                </a:moveTo>
                <a:cubicBezTo>
                  <a:pt x="328" y="1004"/>
                  <a:pt x="332" y="1005"/>
                  <a:pt x="331" y="1002"/>
                </a:cubicBezTo>
                <a:cubicBezTo>
                  <a:pt x="329" y="1002"/>
                  <a:pt x="325" y="1004"/>
                  <a:pt x="327" y="1005"/>
                </a:cubicBezTo>
                <a:close/>
                <a:moveTo>
                  <a:pt x="126" y="1017"/>
                </a:moveTo>
                <a:cubicBezTo>
                  <a:pt x="133" y="1015"/>
                  <a:pt x="141" y="1013"/>
                  <a:pt x="143" y="1006"/>
                </a:cubicBezTo>
                <a:cubicBezTo>
                  <a:pt x="136" y="1000"/>
                  <a:pt x="127" y="1008"/>
                  <a:pt x="126" y="1017"/>
                </a:cubicBezTo>
                <a:close/>
                <a:moveTo>
                  <a:pt x="825" y="1024"/>
                </a:moveTo>
                <a:cubicBezTo>
                  <a:pt x="837" y="1021"/>
                  <a:pt x="845" y="1013"/>
                  <a:pt x="852" y="1005"/>
                </a:cubicBezTo>
                <a:cubicBezTo>
                  <a:pt x="840" y="1006"/>
                  <a:pt x="834" y="1017"/>
                  <a:pt x="825" y="1018"/>
                </a:cubicBezTo>
                <a:cubicBezTo>
                  <a:pt x="827" y="1021"/>
                  <a:pt x="822" y="1022"/>
                  <a:pt x="825" y="1024"/>
                </a:cubicBezTo>
                <a:close/>
                <a:moveTo>
                  <a:pt x="834" y="1010"/>
                </a:moveTo>
                <a:cubicBezTo>
                  <a:pt x="836" y="1007"/>
                  <a:pt x="840" y="1009"/>
                  <a:pt x="840" y="1006"/>
                </a:cubicBezTo>
                <a:cubicBezTo>
                  <a:pt x="838" y="1004"/>
                  <a:pt x="830" y="1007"/>
                  <a:pt x="834" y="1010"/>
                </a:cubicBezTo>
                <a:close/>
                <a:moveTo>
                  <a:pt x="828" y="1006"/>
                </a:moveTo>
                <a:cubicBezTo>
                  <a:pt x="828" y="1009"/>
                  <a:pt x="824" y="1008"/>
                  <a:pt x="824" y="1011"/>
                </a:cubicBezTo>
                <a:cubicBezTo>
                  <a:pt x="827" y="1012"/>
                  <a:pt x="830" y="1012"/>
                  <a:pt x="832" y="1011"/>
                </a:cubicBezTo>
                <a:cubicBezTo>
                  <a:pt x="831" y="1009"/>
                  <a:pt x="830" y="1007"/>
                  <a:pt x="828" y="1006"/>
                </a:cubicBezTo>
                <a:close/>
                <a:moveTo>
                  <a:pt x="985" y="1009"/>
                </a:moveTo>
                <a:cubicBezTo>
                  <a:pt x="977" y="1010"/>
                  <a:pt x="972" y="1015"/>
                  <a:pt x="967" y="1019"/>
                </a:cubicBezTo>
                <a:cubicBezTo>
                  <a:pt x="976" y="1019"/>
                  <a:pt x="982" y="1015"/>
                  <a:pt x="985" y="1009"/>
                </a:cubicBezTo>
                <a:close/>
                <a:moveTo>
                  <a:pt x="1131" y="1012"/>
                </a:moveTo>
                <a:cubicBezTo>
                  <a:pt x="1133" y="1012"/>
                  <a:pt x="1135" y="1011"/>
                  <a:pt x="1136" y="1009"/>
                </a:cubicBezTo>
                <a:cubicBezTo>
                  <a:pt x="1133" y="1009"/>
                  <a:pt x="1131" y="1009"/>
                  <a:pt x="1131" y="1012"/>
                </a:cubicBezTo>
                <a:close/>
                <a:moveTo>
                  <a:pt x="816" y="1013"/>
                </a:moveTo>
                <a:cubicBezTo>
                  <a:pt x="813" y="1013"/>
                  <a:pt x="810" y="1014"/>
                  <a:pt x="808" y="1016"/>
                </a:cubicBezTo>
                <a:cubicBezTo>
                  <a:pt x="811" y="1015"/>
                  <a:pt x="815" y="1015"/>
                  <a:pt x="816" y="1013"/>
                </a:cubicBezTo>
                <a:close/>
                <a:moveTo>
                  <a:pt x="937" y="1026"/>
                </a:moveTo>
                <a:cubicBezTo>
                  <a:pt x="942" y="1026"/>
                  <a:pt x="945" y="1024"/>
                  <a:pt x="948" y="1021"/>
                </a:cubicBezTo>
                <a:cubicBezTo>
                  <a:pt x="947" y="1020"/>
                  <a:pt x="947" y="1017"/>
                  <a:pt x="946" y="1017"/>
                </a:cubicBezTo>
                <a:cubicBezTo>
                  <a:pt x="945" y="1018"/>
                  <a:pt x="942" y="1019"/>
                  <a:pt x="943" y="1016"/>
                </a:cubicBezTo>
                <a:cubicBezTo>
                  <a:pt x="938" y="1018"/>
                  <a:pt x="940" y="1022"/>
                  <a:pt x="937" y="1026"/>
                </a:cubicBezTo>
                <a:close/>
                <a:moveTo>
                  <a:pt x="239" y="1024"/>
                </a:moveTo>
                <a:cubicBezTo>
                  <a:pt x="239" y="1023"/>
                  <a:pt x="244" y="1021"/>
                  <a:pt x="241" y="1019"/>
                </a:cubicBezTo>
                <a:cubicBezTo>
                  <a:pt x="241" y="1021"/>
                  <a:pt x="235" y="1022"/>
                  <a:pt x="239" y="1024"/>
                </a:cubicBezTo>
                <a:close/>
                <a:moveTo>
                  <a:pt x="976" y="1035"/>
                </a:moveTo>
                <a:cubicBezTo>
                  <a:pt x="977" y="1036"/>
                  <a:pt x="983" y="1034"/>
                  <a:pt x="983" y="1030"/>
                </a:cubicBezTo>
                <a:cubicBezTo>
                  <a:pt x="976" y="1034"/>
                  <a:pt x="962" y="1038"/>
                  <a:pt x="956" y="1044"/>
                </a:cubicBezTo>
                <a:cubicBezTo>
                  <a:pt x="965" y="1044"/>
                  <a:pt x="970" y="1039"/>
                  <a:pt x="976" y="1035"/>
                </a:cubicBezTo>
                <a:close/>
                <a:moveTo>
                  <a:pt x="978" y="1043"/>
                </a:moveTo>
                <a:cubicBezTo>
                  <a:pt x="975" y="1043"/>
                  <a:pt x="973" y="1045"/>
                  <a:pt x="972" y="1046"/>
                </a:cubicBezTo>
                <a:cubicBezTo>
                  <a:pt x="974" y="1046"/>
                  <a:pt x="978" y="1046"/>
                  <a:pt x="978" y="1043"/>
                </a:cubicBezTo>
                <a:close/>
                <a:moveTo>
                  <a:pt x="245" y="1049"/>
                </a:moveTo>
                <a:cubicBezTo>
                  <a:pt x="243" y="1053"/>
                  <a:pt x="242" y="1059"/>
                  <a:pt x="240" y="1062"/>
                </a:cubicBezTo>
                <a:cubicBezTo>
                  <a:pt x="248" y="1060"/>
                  <a:pt x="255" y="1056"/>
                  <a:pt x="258" y="1048"/>
                </a:cubicBezTo>
                <a:cubicBezTo>
                  <a:pt x="254" y="1051"/>
                  <a:pt x="250" y="1050"/>
                  <a:pt x="245" y="1049"/>
                </a:cubicBezTo>
                <a:close/>
                <a:moveTo>
                  <a:pt x="921" y="1054"/>
                </a:moveTo>
                <a:cubicBezTo>
                  <a:pt x="923" y="1053"/>
                  <a:pt x="932" y="1052"/>
                  <a:pt x="933" y="1048"/>
                </a:cubicBezTo>
                <a:cubicBezTo>
                  <a:pt x="930" y="1050"/>
                  <a:pt x="923" y="1050"/>
                  <a:pt x="921" y="1054"/>
                </a:cubicBezTo>
                <a:close/>
                <a:moveTo>
                  <a:pt x="926" y="1062"/>
                </a:moveTo>
                <a:cubicBezTo>
                  <a:pt x="928" y="1057"/>
                  <a:pt x="934" y="1057"/>
                  <a:pt x="938" y="1054"/>
                </a:cubicBezTo>
                <a:cubicBezTo>
                  <a:pt x="931" y="1054"/>
                  <a:pt x="925" y="1057"/>
                  <a:pt x="921" y="1060"/>
                </a:cubicBezTo>
                <a:cubicBezTo>
                  <a:pt x="922" y="1061"/>
                  <a:pt x="925" y="1061"/>
                  <a:pt x="926" y="1062"/>
                </a:cubicBezTo>
                <a:close/>
                <a:moveTo>
                  <a:pt x="768" y="1057"/>
                </a:moveTo>
                <a:cubicBezTo>
                  <a:pt x="762" y="1054"/>
                  <a:pt x="760" y="1062"/>
                  <a:pt x="755" y="1060"/>
                </a:cubicBezTo>
                <a:cubicBezTo>
                  <a:pt x="755" y="1063"/>
                  <a:pt x="757" y="1063"/>
                  <a:pt x="758" y="1064"/>
                </a:cubicBezTo>
                <a:cubicBezTo>
                  <a:pt x="761" y="1060"/>
                  <a:pt x="766" y="1061"/>
                  <a:pt x="768" y="1057"/>
                </a:cubicBezTo>
                <a:close/>
                <a:moveTo>
                  <a:pt x="718" y="1059"/>
                </a:moveTo>
                <a:cubicBezTo>
                  <a:pt x="715" y="1059"/>
                  <a:pt x="713" y="1060"/>
                  <a:pt x="712" y="1062"/>
                </a:cubicBezTo>
                <a:cubicBezTo>
                  <a:pt x="713" y="1062"/>
                  <a:pt x="713" y="1063"/>
                  <a:pt x="712" y="1064"/>
                </a:cubicBezTo>
                <a:cubicBezTo>
                  <a:pt x="715" y="1063"/>
                  <a:pt x="718" y="1062"/>
                  <a:pt x="718" y="1059"/>
                </a:cubicBezTo>
                <a:close/>
                <a:moveTo>
                  <a:pt x="906" y="1070"/>
                </a:moveTo>
                <a:cubicBezTo>
                  <a:pt x="911" y="1069"/>
                  <a:pt x="915" y="1067"/>
                  <a:pt x="919" y="1064"/>
                </a:cubicBezTo>
                <a:cubicBezTo>
                  <a:pt x="919" y="1064"/>
                  <a:pt x="918" y="1063"/>
                  <a:pt x="918" y="1062"/>
                </a:cubicBezTo>
                <a:cubicBezTo>
                  <a:pt x="914" y="1065"/>
                  <a:pt x="906" y="1064"/>
                  <a:pt x="906" y="1070"/>
                </a:cubicBezTo>
                <a:close/>
                <a:moveTo>
                  <a:pt x="524" y="1069"/>
                </a:moveTo>
                <a:cubicBezTo>
                  <a:pt x="524" y="1066"/>
                  <a:pt x="526" y="1066"/>
                  <a:pt x="526" y="1063"/>
                </a:cubicBezTo>
                <a:cubicBezTo>
                  <a:pt x="523" y="1062"/>
                  <a:pt x="523" y="1065"/>
                  <a:pt x="522" y="1063"/>
                </a:cubicBezTo>
                <a:cubicBezTo>
                  <a:pt x="522" y="1069"/>
                  <a:pt x="515" y="1064"/>
                  <a:pt x="515" y="1068"/>
                </a:cubicBezTo>
                <a:cubicBezTo>
                  <a:pt x="516" y="1070"/>
                  <a:pt x="521" y="1068"/>
                  <a:pt x="524" y="1069"/>
                </a:cubicBezTo>
                <a:close/>
                <a:moveTo>
                  <a:pt x="678" y="1074"/>
                </a:moveTo>
                <a:cubicBezTo>
                  <a:pt x="691" y="1077"/>
                  <a:pt x="702" y="1069"/>
                  <a:pt x="710" y="1063"/>
                </a:cubicBezTo>
                <a:cubicBezTo>
                  <a:pt x="699" y="1065"/>
                  <a:pt x="688" y="1067"/>
                  <a:pt x="682" y="1073"/>
                </a:cubicBezTo>
                <a:cubicBezTo>
                  <a:pt x="682" y="1072"/>
                  <a:pt x="682" y="1071"/>
                  <a:pt x="681" y="1070"/>
                </a:cubicBezTo>
                <a:cubicBezTo>
                  <a:pt x="682" y="1074"/>
                  <a:pt x="677" y="1071"/>
                  <a:pt x="678" y="1074"/>
                </a:cubicBezTo>
                <a:close/>
                <a:moveTo>
                  <a:pt x="747" y="1066"/>
                </a:moveTo>
                <a:cubicBezTo>
                  <a:pt x="736" y="1067"/>
                  <a:pt x="724" y="1073"/>
                  <a:pt x="716" y="1078"/>
                </a:cubicBezTo>
                <a:cubicBezTo>
                  <a:pt x="727" y="1080"/>
                  <a:pt x="733" y="1070"/>
                  <a:pt x="744" y="1070"/>
                </a:cubicBezTo>
                <a:cubicBezTo>
                  <a:pt x="743" y="1067"/>
                  <a:pt x="746" y="1067"/>
                  <a:pt x="747" y="1066"/>
                </a:cubicBezTo>
                <a:close/>
                <a:moveTo>
                  <a:pt x="1029" y="1088"/>
                </a:moveTo>
                <a:cubicBezTo>
                  <a:pt x="1035" y="1088"/>
                  <a:pt x="1051" y="1081"/>
                  <a:pt x="1048" y="1075"/>
                </a:cubicBezTo>
                <a:cubicBezTo>
                  <a:pt x="1043" y="1080"/>
                  <a:pt x="1034" y="1083"/>
                  <a:pt x="1029" y="1088"/>
                </a:cubicBezTo>
                <a:close/>
                <a:moveTo>
                  <a:pt x="402" y="1084"/>
                </a:moveTo>
                <a:cubicBezTo>
                  <a:pt x="402" y="1086"/>
                  <a:pt x="399" y="1085"/>
                  <a:pt x="399" y="1086"/>
                </a:cubicBezTo>
                <a:cubicBezTo>
                  <a:pt x="402" y="1085"/>
                  <a:pt x="399" y="1089"/>
                  <a:pt x="402" y="1089"/>
                </a:cubicBezTo>
                <a:cubicBezTo>
                  <a:pt x="403" y="1088"/>
                  <a:pt x="405" y="1085"/>
                  <a:pt x="402" y="1084"/>
                </a:cubicBezTo>
                <a:close/>
                <a:moveTo>
                  <a:pt x="710" y="1088"/>
                </a:moveTo>
                <a:cubicBezTo>
                  <a:pt x="708" y="1090"/>
                  <a:pt x="702" y="1089"/>
                  <a:pt x="702" y="1093"/>
                </a:cubicBezTo>
                <a:cubicBezTo>
                  <a:pt x="704" y="1094"/>
                  <a:pt x="707" y="1094"/>
                  <a:pt x="711" y="1094"/>
                </a:cubicBezTo>
                <a:cubicBezTo>
                  <a:pt x="712" y="1092"/>
                  <a:pt x="713" y="1089"/>
                  <a:pt x="710" y="1088"/>
                </a:cubicBezTo>
                <a:close/>
                <a:moveTo>
                  <a:pt x="710" y="1097"/>
                </a:moveTo>
                <a:cubicBezTo>
                  <a:pt x="712" y="1098"/>
                  <a:pt x="715" y="1096"/>
                  <a:pt x="714" y="1099"/>
                </a:cubicBezTo>
                <a:cubicBezTo>
                  <a:pt x="709" y="1100"/>
                  <a:pt x="709" y="1101"/>
                  <a:pt x="709" y="1105"/>
                </a:cubicBezTo>
                <a:cubicBezTo>
                  <a:pt x="711" y="1105"/>
                  <a:pt x="713" y="1105"/>
                  <a:pt x="714" y="1107"/>
                </a:cubicBezTo>
                <a:cubicBezTo>
                  <a:pt x="711" y="1108"/>
                  <a:pt x="710" y="1107"/>
                  <a:pt x="710" y="1109"/>
                </a:cubicBezTo>
                <a:cubicBezTo>
                  <a:pt x="715" y="1109"/>
                  <a:pt x="718" y="1106"/>
                  <a:pt x="721" y="1104"/>
                </a:cubicBezTo>
                <a:cubicBezTo>
                  <a:pt x="718" y="1103"/>
                  <a:pt x="716" y="1107"/>
                  <a:pt x="714" y="1104"/>
                </a:cubicBezTo>
                <a:cubicBezTo>
                  <a:pt x="717" y="1103"/>
                  <a:pt x="722" y="1099"/>
                  <a:pt x="725" y="1101"/>
                </a:cubicBezTo>
                <a:cubicBezTo>
                  <a:pt x="725" y="1103"/>
                  <a:pt x="722" y="1102"/>
                  <a:pt x="722" y="1104"/>
                </a:cubicBezTo>
                <a:cubicBezTo>
                  <a:pt x="725" y="1106"/>
                  <a:pt x="729" y="1104"/>
                  <a:pt x="731" y="1102"/>
                </a:cubicBezTo>
                <a:cubicBezTo>
                  <a:pt x="728" y="1102"/>
                  <a:pt x="726" y="1099"/>
                  <a:pt x="728" y="1097"/>
                </a:cubicBezTo>
                <a:cubicBezTo>
                  <a:pt x="726" y="1097"/>
                  <a:pt x="724" y="1098"/>
                  <a:pt x="724" y="1096"/>
                </a:cubicBezTo>
                <a:cubicBezTo>
                  <a:pt x="724" y="1094"/>
                  <a:pt x="727" y="1095"/>
                  <a:pt x="727" y="1094"/>
                </a:cubicBezTo>
                <a:cubicBezTo>
                  <a:pt x="725" y="1092"/>
                  <a:pt x="723" y="1090"/>
                  <a:pt x="721" y="1089"/>
                </a:cubicBezTo>
                <a:cubicBezTo>
                  <a:pt x="720" y="1095"/>
                  <a:pt x="712" y="1092"/>
                  <a:pt x="710" y="1097"/>
                </a:cubicBezTo>
                <a:close/>
                <a:moveTo>
                  <a:pt x="939" y="1102"/>
                </a:moveTo>
                <a:cubicBezTo>
                  <a:pt x="932" y="1106"/>
                  <a:pt x="924" y="1109"/>
                  <a:pt x="917" y="1113"/>
                </a:cubicBezTo>
                <a:cubicBezTo>
                  <a:pt x="928" y="1113"/>
                  <a:pt x="933" y="1105"/>
                  <a:pt x="940" y="1105"/>
                </a:cubicBezTo>
                <a:cubicBezTo>
                  <a:pt x="940" y="1104"/>
                  <a:pt x="941" y="1102"/>
                  <a:pt x="939" y="1102"/>
                </a:cubicBezTo>
                <a:close/>
                <a:moveTo>
                  <a:pt x="625" y="1108"/>
                </a:moveTo>
                <a:cubicBezTo>
                  <a:pt x="629" y="1107"/>
                  <a:pt x="634" y="1107"/>
                  <a:pt x="635" y="1104"/>
                </a:cubicBezTo>
                <a:cubicBezTo>
                  <a:pt x="631" y="1105"/>
                  <a:pt x="628" y="1105"/>
                  <a:pt x="625" y="1108"/>
                </a:cubicBezTo>
                <a:close/>
                <a:moveTo>
                  <a:pt x="682" y="1117"/>
                </a:moveTo>
                <a:cubicBezTo>
                  <a:pt x="685" y="1117"/>
                  <a:pt x="695" y="1117"/>
                  <a:pt x="697" y="1113"/>
                </a:cubicBezTo>
                <a:cubicBezTo>
                  <a:pt x="693" y="1112"/>
                  <a:pt x="692" y="1113"/>
                  <a:pt x="688" y="1113"/>
                </a:cubicBezTo>
                <a:cubicBezTo>
                  <a:pt x="684" y="1110"/>
                  <a:pt x="689" y="1110"/>
                  <a:pt x="689" y="1108"/>
                </a:cubicBezTo>
                <a:cubicBezTo>
                  <a:pt x="682" y="1108"/>
                  <a:pt x="687" y="1111"/>
                  <a:pt x="682" y="1113"/>
                </a:cubicBezTo>
                <a:cubicBezTo>
                  <a:pt x="686" y="1115"/>
                  <a:pt x="683" y="1115"/>
                  <a:pt x="682" y="1117"/>
                </a:cubicBezTo>
                <a:close/>
                <a:moveTo>
                  <a:pt x="561" y="1110"/>
                </a:moveTo>
                <a:cubicBezTo>
                  <a:pt x="558" y="1112"/>
                  <a:pt x="550" y="1108"/>
                  <a:pt x="547" y="1112"/>
                </a:cubicBezTo>
                <a:cubicBezTo>
                  <a:pt x="551" y="1114"/>
                  <a:pt x="560" y="1114"/>
                  <a:pt x="561" y="1110"/>
                </a:cubicBezTo>
                <a:close/>
                <a:moveTo>
                  <a:pt x="870" y="1113"/>
                </a:moveTo>
                <a:cubicBezTo>
                  <a:pt x="867" y="1113"/>
                  <a:pt x="866" y="1115"/>
                  <a:pt x="863" y="1115"/>
                </a:cubicBezTo>
                <a:cubicBezTo>
                  <a:pt x="865" y="1119"/>
                  <a:pt x="863" y="1120"/>
                  <a:pt x="862" y="1122"/>
                </a:cubicBezTo>
                <a:cubicBezTo>
                  <a:pt x="871" y="1122"/>
                  <a:pt x="869" y="1120"/>
                  <a:pt x="870" y="1113"/>
                </a:cubicBezTo>
                <a:close/>
                <a:moveTo>
                  <a:pt x="809" y="1121"/>
                </a:moveTo>
                <a:cubicBezTo>
                  <a:pt x="806" y="1121"/>
                  <a:pt x="802" y="1120"/>
                  <a:pt x="801" y="1123"/>
                </a:cubicBezTo>
                <a:cubicBezTo>
                  <a:pt x="804" y="1123"/>
                  <a:pt x="807" y="1122"/>
                  <a:pt x="809" y="1121"/>
                </a:cubicBezTo>
                <a:close/>
                <a:moveTo>
                  <a:pt x="742" y="1145"/>
                </a:moveTo>
                <a:cubicBezTo>
                  <a:pt x="746" y="1144"/>
                  <a:pt x="748" y="1141"/>
                  <a:pt x="749" y="1137"/>
                </a:cubicBezTo>
                <a:cubicBezTo>
                  <a:pt x="745" y="1140"/>
                  <a:pt x="743" y="1140"/>
                  <a:pt x="742" y="1145"/>
                </a:cubicBezTo>
                <a:close/>
                <a:moveTo>
                  <a:pt x="571" y="1138"/>
                </a:moveTo>
                <a:cubicBezTo>
                  <a:pt x="568" y="1141"/>
                  <a:pt x="562" y="1142"/>
                  <a:pt x="559" y="1145"/>
                </a:cubicBezTo>
                <a:cubicBezTo>
                  <a:pt x="564" y="1147"/>
                  <a:pt x="569" y="1142"/>
                  <a:pt x="571" y="1138"/>
                </a:cubicBezTo>
                <a:close/>
                <a:moveTo>
                  <a:pt x="611" y="1147"/>
                </a:moveTo>
                <a:cubicBezTo>
                  <a:pt x="609" y="1143"/>
                  <a:pt x="603" y="1146"/>
                  <a:pt x="602" y="1148"/>
                </a:cubicBezTo>
                <a:cubicBezTo>
                  <a:pt x="606" y="1148"/>
                  <a:pt x="610" y="1149"/>
                  <a:pt x="611" y="1147"/>
                </a:cubicBezTo>
                <a:close/>
                <a:moveTo>
                  <a:pt x="634" y="1152"/>
                </a:moveTo>
                <a:cubicBezTo>
                  <a:pt x="638" y="1153"/>
                  <a:pt x="644" y="1149"/>
                  <a:pt x="649" y="1148"/>
                </a:cubicBezTo>
                <a:cubicBezTo>
                  <a:pt x="644" y="1148"/>
                  <a:pt x="637" y="1148"/>
                  <a:pt x="634" y="1152"/>
                </a:cubicBezTo>
                <a:close/>
                <a:moveTo>
                  <a:pt x="695" y="1156"/>
                </a:moveTo>
                <a:cubicBezTo>
                  <a:pt x="689" y="1154"/>
                  <a:pt x="686" y="1160"/>
                  <a:pt x="681" y="1161"/>
                </a:cubicBezTo>
                <a:cubicBezTo>
                  <a:pt x="681" y="1161"/>
                  <a:pt x="680" y="1159"/>
                  <a:pt x="678" y="1160"/>
                </a:cubicBezTo>
                <a:cubicBezTo>
                  <a:pt x="674" y="1160"/>
                  <a:pt x="669" y="1166"/>
                  <a:pt x="662" y="1165"/>
                </a:cubicBezTo>
                <a:cubicBezTo>
                  <a:pt x="667" y="1171"/>
                  <a:pt x="677" y="1165"/>
                  <a:pt x="686" y="1162"/>
                </a:cubicBezTo>
                <a:cubicBezTo>
                  <a:pt x="693" y="1160"/>
                  <a:pt x="701" y="1159"/>
                  <a:pt x="708" y="1157"/>
                </a:cubicBezTo>
                <a:cubicBezTo>
                  <a:pt x="706" y="1151"/>
                  <a:pt x="697" y="1151"/>
                  <a:pt x="695" y="1156"/>
                </a:cubicBezTo>
                <a:close/>
                <a:moveTo>
                  <a:pt x="557" y="1166"/>
                </a:moveTo>
                <a:cubicBezTo>
                  <a:pt x="557" y="1170"/>
                  <a:pt x="558" y="1171"/>
                  <a:pt x="559" y="1174"/>
                </a:cubicBezTo>
                <a:cubicBezTo>
                  <a:pt x="571" y="1173"/>
                  <a:pt x="577" y="1170"/>
                  <a:pt x="582" y="1160"/>
                </a:cubicBezTo>
                <a:cubicBezTo>
                  <a:pt x="572" y="1156"/>
                  <a:pt x="566" y="1165"/>
                  <a:pt x="557" y="1166"/>
                </a:cubicBezTo>
                <a:close/>
                <a:moveTo>
                  <a:pt x="605" y="1161"/>
                </a:moveTo>
                <a:cubicBezTo>
                  <a:pt x="607" y="1163"/>
                  <a:pt x="614" y="1162"/>
                  <a:pt x="615" y="1160"/>
                </a:cubicBezTo>
                <a:cubicBezTo>
                  <a:pt x="612" y="1161"/>
                  <a:pt x="605" y="1158"/>
                  <a:pt x="605" y="1161"/>
                </a:cubicBezTo>
                <a:close/>
                <a:moveTo>
                  <a:pt x="606" y="1170"/>
                </a:moveTo>
                <a:cubicBezTo>
                  <a:pt x="606" y="1168"/>
                  <a:pt x="604" y="1167"/>
                  <a:pt x="605" y="1164"/>
                </a:cubicBezTo>
                <a:cubicBezTo>
                  <a:pt x="601" y="1165"/>
                  <a:pt x="602" y="1162"/>
                  <a:pt x="599" y="1162"/>
                </a:cubicBezTo>
                <a:cubicBezTo>
                  <a:pt x="599" y="1164"/>
                  <a:pt x="599" y="1164"/>
                  <a:pt x="599" y="1164"/>
                </a:cubicBezTo>
                <a:cubicBezTo>
                  <a:pt x="598" y="1164"/>
                  <a:pt x="598" y="1164"/>
                  <a:pt x="598" y="1165"/>
                </a:cubicBezTo>
                <a:cubicBezTo>
                  <a:pt x="601" y="1165"/>
                  <a:pt x="604" y="1165"/>
                  <a:pt x="604" y="1168"/>
                </a:cubicBezTo>
                <a:cubicBezTo>
                  <a:pt x="601" y="1168"/>
                  <a:pt x="598" y="1169"/>
                  <a:pt x="595" y="1171"/>
                </a:cubicBezTo>
                <a:cubicBezTo>
                  <a:pt x="599" y="1174"/>
                  <a:pt x="602" y="1170"/>
                  <a:pt x="606" y="1170"/>
                </a:cubicBezTo>
                <a:close/>
                <a:moveTo>
                  <a:pt x="811" y="1194"/>
                </a:moveTo>
                <a:cubicBezTo>
                  <a:pt x="821" y="1191"/>
                  <a:pt x="837" y="1185"/>
                  <a:pt x="847" y="1179"/>
                </a:cubicBezTo>
                <a:cubicBezTo>
                  <a:pt x="838" y="1180"/>
                  <a:pt x="830" y="1185"/>
                  <a:pt x="822" y="1188"/>
                </a:cubicBezTo>
                <a:cubicBezTo>
                  <a:pt x="819" y="1189"/>
                  <a:pt x="811" y="1188"/>
                  <a:pt x="811" y="1194"/>
                </a:cubicBezTo>
                <a:close/>
                <a:moveTo>
                  <a:pt x="569" y="1181"/>
                </a:moveTo>
                <a:cubicBezTo>
                  <a:pt x="567" y="1182"/>
                  <a:pt x="563" y="1182"/>
                  <a:pt x="563" y="1185"/>
                </a:cubicBezTo>
                <a:cubicBezTo>
                  <a:pt x="566" y="1184"/>
                  <a:pt x="574" y="1187"/>
                  <a:pt x="577" y="1184"/>
                </a:cubicBezTo>
                <a:cubicBezTo>
                  <a:pt x="574" y="1183"/>
                  <a:pt x="568" y="1186"/>
                  <a:pt x="569" y="1181"/>
                </a:cubicBezTo>
                <a:close/>
                <a:moveTo>
                  <a:pt x="596" y="1188"/>
                </a:moveTo>
                <a:cubicBezTo>
                  <a:pt x="598" y="1188"/>
                  <a:pt x="599" y="1189"/>
                  <a:pt x="599" y="1191"/>
                </a:cubicBezTo>
                <a:cubicBezTo>
                  <a:pt x="604" y="1191"/>
                  <a:pt x="609" y="1191"/>
                  <a:pt x="612" y="1188"/>
                </a:cubicBezTo>
                <a:cubicBezTo>
                  <a:pt x="606" y="1188"/>
                  <a:pt x="602" y="1187"/>
                  <a:pt x="596" y="1188"/>
                </a:cubicBezTo>
                <a:close/>
                <a:moveTo>
                  <a:pt x="1057" y="131"/>
                </a:moveTo>
                <a:cubicBezTo>
                  <a:pt x="1067" y="127"/>
                  <a:pt x="1072" y="123"/>
                  <a:pt x="1082" y="118"/>
                </a:cubicBezTo>
                <a:cubicBezTo>
                  <a:pt x="1083" y="123"/>
                  <a:pt x="1077" y="128"/>
                  <a:pt x="1081" y="129"/>
                </a:cubicBezTo>
                <a:cubicBezTo>
                  <a:pt x="1086" y="124"/>
                  <a:pt x="1095" y="123"/>
                  <a:pt x="1102" y="116"/>
                </a:cubicBezTo>
                <a:cubicBezTo>
                  <a:pt x="1102" y="118"/>
                  <a:pt x="1103" y="117"/>
                  <a:pt x="1103" y="118"/>
                </a:cubicBezTo>
                <a:cubicBezTo>
                  <a:pt x="1104" y="130"/>
                  <a:pt x="1088" y="126"/>
                  <a:pt x="1085" y="135"/>
                </a:cubicBezTo>
                <a:cubicBezTo>
                  <a:pt x="1086" y="136"/>
                  <a:pt x="1089" y="136"/>
                  <a:pt x="1089" y="139"/>
                </a:cubicBezTo>
                <a:cubicBezTo>
                  <a:pt x="1103" y="136"/>
                  <a:pt x="1112" y="135"/>
                  <a:pt x="1125" y="131"/>
                </a:cubicBezTo>
                <a:cubicBezTo>
                  <a:pt x="1135" y="149"/>
                  <a:pt x="1100" y="141"/>
                  <a:pt x="1105" y="156"/>
                </a:cubicBezTo>
                <a:cubicBezTo>
                  <a:pt x="1108" y="158"/>
                  <a:pt x="1109" y="155"/>
                  <a:pt x="1111" y="157"/>
                </a:cubicBezTo>
                <a:cubicBezTo>
                  <a:pt x="1106" y="157"/>
                  <a:pt x="1109" y="161"/>
                  <a:pt x="1111" y="162"/>
                </a:cubicBezTo>
                <a:cubicBezTo>
                  <a:pt x="1108" y="165"/>
                  <a:pt x="1099" y="166"/>
                  <a:pt x="1100" y="169"/>
                </a:cubicBezTo>
                <a:cubicBezTo>
                  <a:pt x="1104" y="167"/>
                  <a:pt x="1110" y="164"/>
                  <a:pt x="1115" y="165"/>
                </a:cubicBezTo>
                <a:cubicBezTo>
                  <a:pt x="1115" y="161"/>
                  <a:pt x="1118" y="161"/>
                  <a:pt x="1118" y="158"/>
                </a:cubicBezTo>
                <a:cubicBezTo>
                  <a:pt x="1116" y="158"/>
                  <a:pt x="1115" y="157"/>
                  <a:pt x="1115" y="154"/>
                </a:cubicBezTo>
                <a:cubicBezTo>
                  <a:pt x="1118" y="152"/>
                  <a:pt x="1119" y="148"/>
                  <a:pt x="1123" y="146"/>
                </a:cubicBezTo>
                <a:cubicBezTo>
                  <a:pt x="1127" y="146"/>
                  <a:pt x="1129" y="150"/>
                  <a:pt x="1129" y="154"/>
                </a:cubicBezTo>
                <a:cubicBezTo>
                  <a:pt x="1143" y="157"/>
                  <a:pt x="1173" y="157"/>
                  <a:pt x="1180" y="143"/>
                </a:cubicBezTo>
                <a:cubicBezTo>
                  <a:pt x="1182" y="144"/>
                  <a:pt x="1184" y="144"/>
                  <a:pt x="1184" y="146"/>
                </a:cubicBezTo>
                <a:cubicBezTo>
                  <a:pt x="1184" y="154"/>
                  <a:pt x="1178" y="159"/>
                  <a:pt x="1185" y="163"/>
                </a:cubicBezTo>
                <a:cubicBezTo>
                  <a:pt x="1184" y="166"/>
                  <a:pt x="1181" y="166"/>
                  <a:pt x="1179" y="167"/>
                </a:cubicBezTo>
                <a:cubicBezTo>
                  <a:pt x="1189" y="181"/>
                  <a:pt x="1172" y="189"/>
                  <a:pt x="1167" y="197"/>
                </a:cubicBezTo>
                <a:cubicBezTo>
                  <a:pt x="1178" y="197"/>
                  <a:pt x="1189" y="194"/>
                  <a:pt x="1195" y="190"/>
                </a:cubicBezTo>
                <a:cubicBezTo>
                  <a:pt x="1191" y="185"/>
                  <a:pt x="1196" y="177"/>
                  <a:pt x="1201" y="176"/>
                </a:cubicBezTo>
                <a:cubicBezTo>
                  <a:pt x="1201" y="177"/>
                  <a:pt x="1202" y="178"/>
                  <a:pt x="1201" y="180"/>
                </a:cubicBezTo>
                <a:cubicBezTo>
                  <a:pt x="1205" y="178"/>
                  <a:pt x="1208" y="175"/>
                  <a:pt x="1213" y="175"/>
                </a:cubicBezTo>
                <a:cubicBezTo>
                  <a:pt x="1213" y="173"/>
                  <a:pt x="1212" y="172"/>
                  <a:pt x="1214" y="170"/>
                </a:cubicBezTo>
                <a:cubicBezTo>
                  <a:pt x="1217" y="170"/>
                  <a:pt x="1214" y="175"/>
                  <a:pt x="1216" y="174"/>
                </a:cubicBezTo>
                <a:cubicBezTo>
                  <a:pt x="1218" y="172"/>
                  <a:pt x="1221" y="172"/>
                  <a:pt x="1221" y="168"/>
                </a:cubicBezTo>
                <a:cubicBezTo>
                  <a:pt x="1216" y="171"/>
                  <a:pt x="1214" y="167"/>
                  <a:pt x="1212" y="164"/>
                </a:cubicBezTo>
                <a:cubicBezTo>
                  <a:pt x="1214" y="162"/>
                  <a:pt x="1218" y="163"/>
                  <a:pt x="1220" y="161"/>
                </a:cubicBezTo>
                <a:cubicBezTo>
                  <a:pt x="1217" y="153"/>
                  <a:pt x="1223" y="145"/>
                  <a:pt x="1223" y="138"/>
                </a:cubicBezTo>
                <a:cubicBezTo>
                  <a:pt x="1229" y="135"/>
                  <a:pt x="1233" y="128"/>
                  <a:pt x="1236" y="122"/>
                </a:cubicBezTo>
                <a:cubicBezTo>
                  <a:pt x="1228" y="125"/>
                  <a:pt x="1216" y="140"/>
                  <a:pt x="1208" y="128"/>
                </a:cubicBezTo>
                <a:cubicBezTo>
                  <a:pt x="1211" y="116"/>
                  <a:pt x="1226" y="108"/>
                  <a:pt x="1230" y="97"/>
                </a:cubicBezTo>
                <a:cubicBezTo>
                  <a:pt x="1225" y="99"/>
                  <a:pt x="1221" y="103"/>
                  <a:pt x="1214" y="102"/>
                </a:cubicBezTo>
                <a:cubicBezTo>
                  <a:pt x="1215" y="98"/>
                  <a:pt x="1211" y="94"/>
                  <a:pt x="1210" y="89"/>
                </a:cubicBezTo>
                <a:cubicBezTo>
                  <a:pt x="1211" y="84"/>
                  <a:pt x="1215" y="81"/>
                  <a:pt x="1219" y="78"/>
                </a:cubicBezTo>
                <a:cubicBezTo>
                  <a:pt x="1206" y="82"/>
                  <a:pt x="1196" y="91"/>
                  <a:pt x="1182" y="89"/>
                </a:cubicBezTo>
                <a:cubicBezTo>
                  <a:pt x="1182" y="86"/>
                  <a:pt x="1184" y="85"/>
                  <a:pt x="1186" y="85"/>
                </a:cubicBezTo>
                <a:cubicBezTo>
                  <a:pt x="1187" y="85"/>
                  <a:pt x="1187" y="88"/>
                  <a:pt x="1190" y="87"/>
                </a:cubicBezTo>
                <a:cubicBezTo>
                  <a:pt x="1192" y="86"/>
                  <a:pt x="1191" y="83"/>
                  <a:pt x="1193" y="82"/>
                </a:cubicBezTo>
                <a:cubicBezTo>
                  <a:pt x="1197" y="82"/>
                  <a:pt x="1199" y="79"/>
                  <a:pt x="1202" y="76"/>
                </a:cubicBezTo>
                <a:cubicBezTo>
                  <a:pt x="1208" y="74"/>
                  <a:pt x="1214" y="73"/>
                  <a:pt x="1213" y="65"/>
                </a:cubicBezTo>
                <a:cubicBezTo>
                  <a:pt x="1211" y="63"/>
                  <a:pt x="1211" y="66"/>
                  <a:pt x="1208" y="65"/>
                </a:cubicBezTo>
                <a:cubicBezTo>
                  <a:pt x="1209" y="63"/>
                  <a:pt x="1207" y="63"/>
                  <a:pt x="1207" y="61"/>
                </a:cubicBezTo>
                <a:cubicBezTo>
                  <a:pt x="1211" y="57"/>
                  <a:pt x="1216" y="53"/>
                  <a:pt x="1220" y="49"/>
                </a:cubicBezTo>
                <a:cubicBezTo>
                  <a:pt x="1211" y="49"/>
                  <a:pt x="1207" y="54"/>
                  <a:pt x="1197" y="53"/>
                </a:cubicBezTo>
                <a:cubicBezTo>
                  <a:pt x="1201" y="47"/>
                  <a:pt x="1207" y="43"/>
                  <a:pt x="1211" y="37"/>
                </a:cubicBezTo>
                <a:cubicBezTo>
                  <a:pt x="1204" y="37"/>
                  <a:pt x="1197" y="45"/>
                  <a:pt x="1191" y="40"/>
                </a:cubicBezTo>
                <a:cubicBezTo>
                  <a:pt x="1187" y="33"/>
                  <a:pt x="1196" y="30"/>
                  <a:pt x="1195" y="27"/>
                </a:cubicBezTo>
                <a:cubicBezTo>
                  <a:pt x="1195" y="29"/>
                  <a:pt x="1190" y="29"/>
                  <a:pt x="1191" y="27"/>
                </a:cubicBezTo>
                <a:cubicBezTo>
                  <a:pt x="1191" y="24"/>
                  <a:pt x="1191" y="24"/>
                  <a:pt x="1193" y="21"/>
                </a:cubicBezTo>
                <a:cubicBezTo>
                  <a:pt x="1188" y="22"/>
                  <a:pt x="1187" y="19"/>
                  <a:pt x="1185" y="17"/>
                </a:cubicBezTo>
                <a:cubicBezTo>
                  <a:pt x="1186" y="13"/>
                  <a:pt x="1192" y="14"/>
                  <a:pt x="1191" y="9"/>
                </a:cubicBezTo>
                <a:cubicBezTo>
                  <a:pt x="1169" y="0"/>
                  <a:pt x="1158" y="26"/>
                  <a:pt x="1138" y="26"/>
                </a:cubicBezTo>
                <a:cubicBezTo>
                  <a:pt x="1138" y="30"/>
                  <a:pt x="1137" y="33"/>
                  <a:pt x="1135" y="37"/>
                </a:cubicBezTo>
                <a:cubicBezTo>
                  <a:pt x="1139" y="37"/>
                  <a:pt x="1144" y="31"/>
                  <a:pt x="1146" y="36"/>
                </a:cubicBezTo>
                <a:cubicBezTo>
                  <a:pt x="1134" y="51"/>
                  <a:pt x="1109" y="51"/>
                  <a:pt x="1093" y="63"/>
                </a:cubicBezTo>
                <a:cubicBezTo>
                  <a:pt x="1096" y="62"/>
                  <a:pt x="1095" y="64"/>
                  <a:pt x="1094" y="65"/>
                </a:cubicBezTo>
                <a:cubicBezTo>
                  <a:pt x="1098" y="66"/>
                  <a:pt x="1101" y="68"/>
                  <a:pt x="1103" y="70"/>
                </a:cubicBezTo>
                <a:cubicBezTo>
                  <a:pt x="1104" y="74"/>
                  <a:pt x="1100" y="74"/>
                  <a:pt x="1101" y="78"/>
                </a:cubicBezTo>
                <a:cubicBezTo>
                  <a:pt x="1108" y="90"/>
                  <a:pt x="1107" y="106"/>
                  <a:pt x="1094" y="112"/>
                </a:cubicBezTo>
                <a:cubicBezTo>
                  <a:pt x="1090" y="108"/>
                  <a:pt x="1082" y="112"/>
                  <a:pt x="1079" y="109"/>
                </a:cubicBezTo>
                <a:cubicBezTo>
                  <a:pt x="1080" y="106"/>
                  <a:pt x="1082" y="105"/>
                  <a:pt x="1084" y="104"/>
                </a:cubicBezTo>
                <a:cubicBezTo>
                  <a:pt x="1085" y="106"/>
                  <a:pt x="1086" y="106"/>
                  <a:pt x="1085" y="108"/>
                </a:cubicBezTo>
                <a:cubicBezTo>
                  <a:pt x="1094" y="106"/>
                  <a:pt x="1099" y="95"/>
                  <a:pt x="1098" y="86"/>
                </a:cubicBezTo>
                <a:cubicBezTo>
                  <a:pt x="1096" y="85"/>
                  <a:pt x="1094" y="88"/>
                  <a:pt x="1093" y="86"/>
                </a:cubicBezTo>
                <a:cubicBezTo>
                  <a:pt x="1095" y="83"/>
                  <a:pt x="1094" y="83"/>
                  <a:pt x="1093" y="79"/>
                </a:cubicBezTo>
                <a:cubicBezTo>
                  <a:pt x="1083" y="79"/>
                  <a:pt x="1080" y="86"/>
                  <a:pt x="1074" y="90"/>
                </a:cubicBezTo>
                <a:cubicBezTo>
                  <a:pt x="1076" y="96"/>
                  <a:pt x="1078" y="103"/>
                  <a:pt x="1074" y="108"/>
                </a:cubicBezTo>
                <a:cubicBezTo>
                  <a:pt x="1065" y="111"/>
                  <a:pt x="1061" y="120"/>
                  <a:pt x="1055" y="127"/>
                </a:cubicBezTo>
                <a:cubicBezTo>
                  <a:pt x="1057" y="127"/>
                  <a:pt x="1055" y="131"/>
                  <a:pt x="1057" y="131"/>
                </a:cubicBezTo>
                <a:close/>
                <a:moveTo>
                  <a:pt x="1218" y="20"/>
                </a:moveTo>
                <a:cubicBezTo>
                  <a:pt x="1212" y="21"/>
                  <a:pt x="1203" y="24"/>
                  <a:pt x="1201" y="26"/>
                </a:cubicBezTo>
                <a:cubicBezTo>
                  <a:pt x="1208" y="25"/>
                  <a:pt x="1214" y="25"/>
                  <a:pt x="1218" y="20"/>
                </a:cubicBezTo>
                <a:close/>
                <a:moveTo>
                  <a:pt x="1239" y="43"/>
                </a:moveTo>
                <a:cubicBezTo>
                  <a:pt x="1239" y="44"/>
                  <a:pt x="1237" y="44"/>
                  <a:pt x="1236" y="43"/>
                </a:cubicBezTo>
                <a:cubicBezTo>
                  <a:pt x="1236" y="41"/>
                  <a:pt x="1239" y="42"/>
                  <a:pt x="1239" y="40"/>
                </a:cubicBezTo>
                <a:cubicBezTo>
                  <a:pt x="1237" y="41"/>
                  <a:pt x="1237" y="38"/>
                  <a:pt x="1236" y="37"/>
                </a:cubicBezTo>
                <a:cubicBezTo>
                  <a:pt x="1238" y="36"/>
                  <a:pt x="1238" y="33"/>
                  <a:pt x="1240" y="32"/>
                </a:cubicBezTo>
                <a:cubicBezTo>
                  <a:pt x="1237" y="32"/>
                  <a:pt x="1236" y="35"/>
                  <a:pt x="1234" y="37"/>
                </a:cubicBezTo>
                <a:cubicBezTo>
                  <a:pt x="1238" y="42"/>
                  <a:pt x="1223" y="44"/>
                  <a:pt x="1221" y="50"/>
                </a:cubicBezTo>
                <a:cubicBezTo>
                  <a:pt x="1228" y="50"/>
                  <a:pt x="1239" y="48"/>
                  <a:pt x="1239" y="43"/>
                </a:cubicBezTo>
                <a:close/>
                <a:moveTo>
                  <a:pt x="1204" y="47"/>
                </a:moveTo>
                <a:cubicBezTo>
                  <a:pt x="1210" y="48"/>
                  <a:pt x="1212" y="45"/>
                  <a:pt x="1214" y="43"/>
                </a:cubicBezTo>
                <a:cubicBezTo>
                  <a:pt x="1211" y="45"/>
                  <a:pt x="1206" y="42"/>
                  <a:pt x="1204" y="47"/>
                </a:cubicBezTo>
                <a:close/>
                <a:moveTo>
                  <a:pt x="1117" y="481"/>
                </a:moveTo>
                <a:cubicBezTo>
                  <a:pt x="1118" y="481"/>
                  <a:pt x="1118" y="481"/>
                  <a:pt x="1119" y="481"/>
                </a:cubicBezTo>
                <a:cubicBezTo>
                  <a:pt x="1118" y="481"/>
                  <a:pt x="1118" y="481"/>
                  <a:pt x="1117" y="481"/>
                </a:cubicBezTo>
                <a:close/>
                <a:moveTo>
                  <a:pt x="1284" y="478"/>
                </a:moveTo>
                <a:cubicBezTo>
                  <a:pt x="1280" y="478"/>
                  <a:pt x="1276" y="483"/>
                  <a:pt x="1274" y="481"/>
                </a:cubicBezTo>
                <a:cubicBezTo>
                  <a:pt x="1274" y="479"/>
                  <a:pt x="1277" y="479"/>
                  <a:pt x="1277" y="476"/>
                </a:cubicBezTo>
                <a:cubicBezTo>
                  <a:pt x="1263" y="476"/>
                  <a:pt x="1257" y="490"/>
                  <a:pt x="1237" y="485"/>
                </a:cubicBezTo>
                <a:cubicBezTo>
                  <a:pt x="1236" y="486"/>
                  <a:pt x="1232" y="490"/>
                  <a:pt x="1229" y="487"/>
                </a:cubicBezTo>
                <a:cubicBezTo>
                  <a:pt x="1233" y="485"/>
                  <a:pt x="1236" y="483"/>
                  <a:pt x="1239" y="480"/>
                </a:cubicBezTo>
                <a:cubicBezTo>
                  <a:pt x="1236" y="480"/>
                  <a:pt x="1232" y="485"/>
                  <a:pt x="1230" y="483"/>
                </a:cubicBezTo>
                <a:cubicBezTo>
                  <a:pt x="1233" y="480"/>
                  <a:pt x="1237" y="479"/>
                  <a:pt x="1240" y="475"/>
                </a:cubicBezTo>
                <a:cubicBezTo>
                  <a:pt x="1239" y="474"/>
                  <a:pt x="1238" y="473"/>
                  <a:pt x="1238" y="471"/>
                </a:cubicBezTo>
                <a:cubicBezTo>
                  <a:pt x="1239" y="471"/>
                  <a:pt x="1240" y="470"/>
                  <a:pt x="1242" y="469"/>
                </a:cubicBezTo>
                <a:cubicBezTo>
                  <a:pt x="1250" y="479"/>
                  <a:pt x="1256" y="465"/>
                  <a:pt x="1266" y="463"/>
                </a:cubicBezTo>
                <a:cubicBezTo>
                  <a:pt x="1266" y="467"/>
                  <a:pt x="1266" y="467"/>
                  <a:pt x="1266" y="467"/>
                </a:cubicBezTo>
                <a:cubicBezTo>
                  <a:pt x="1269" y="468"/>
                  <a:pt x="1272" y="463"/>
                  <a:pt x="1270" y="462"/>
                </a:cubicBezTo>
                <a:cubicBezTo>
                  <a:pt x="1270" y="463"/>
                  <a:pt x="1268" y="463"/>
                  <a:pt x="1267" y="462"/>
                </a:cubicBezTo>
                <a:cubicBezTo>
                  <a:pt x="1270" y="457"/>
                  <a:pt x="1282" y="456"/>
                  <a:pt x="1281" y="451"/>
                </a:cubicBezTo>
                <a:cubicBezTo>
                  <a:pt x="1277" y="456"/>
                  <a:pt x="1269" y="456"/>
                  <a:pt x="1263" y="457"/>
                </a:cubicBezTo>
                <a:cubicBezTo>
                  <a:pt x="1265" y="462"/>
                  <a:pt x="1259" y="464"/>
                  <a:pt x="1256" y="465"/>
                </a:cubicBezTo>
                <a:cubicBezTo>
                  <a:pt x="1253" y="461"/>
                  <a:pt x="1247" y="466"/>
                  <a:pt x="1244" y="465"/>
                </a:cubicBezTo>
                <a:cubicBezTo>
                  <a:pt x="1244" y="467"/>
                  <a:pt x="1243" y="468"/>
                  <a:pt x="1242" y="468"/>
                </a:cubicBezTo>
                <a:cubicBezTo>
                  <a:pt x="1230" y="469"/>
                  <a:pt x="1219" y="479"/>
                  <a:pt x="1209" y="485"/>
                </a:cubicBezTo>
                <a:cubicBezTo>
                  <a:pt x="1212" y="487"/>
                  <a:pt x="1210" y="494"/>
                  <a:pt x="1208" y="496"/>
                </a:cubicBezTo>
                <a:cubicBezTo>
                  <a:pt x="1205" y="497"/>
                  <a:pt x="1202" y="498"/>
                  <a:pt x="1200" y="499"/>
                </a:cubicBezTo>
                <a:cubicBezTo>
                  <a:pt x="1200" y="504"/>
                  <a:pt x="1204" y="505"/>
                  <a:pt x="1203" y="510"/>
                </a:cubicBezTo>
                <a:cubicBezTo>
                  <a:pt x="1199" y="511"/>
                  <a:pt x="1195" y="513"/>
                  <a:pt x="1192" y="508"/>
                </a:cubicBezTo>
                <a:cubicBezTo>
                  <a:pt x="1188" y="507"/>
                  <a:pt x="1188" y="510"/>
                  <a:pt x="1184" y="510"/>
                </a:cubicBezTo>
                <a:cubicBezTo>
                  <a:pt x="1184" y="504"/>
                  <a:pt x="1184" y="504"/>
                  <a:pt x="1184" y="504"/>
                </a:cubicBezTo>
                <a:cubicBezTo>
                  <a:pt x="1192" y="501"/>
                  <a:pt x="1199" y="497"/>
                  <a:pt x="1204" y="491"/>
                </a:cubicBezTo>
                <a:cubicBezTo>
                  <a:pt x="1200" y="491"/>
                  <a:pt x="1199" y="495"/>
                  <a:pt x="1194" y="494"/>
                </a:cubicBezTo>
                <a:cubicBezTo>
                  <a:pt x="1194" y="493"/>
                  <a:pt x="1194" y="492"/>
                  <a:pt x="1193" y="492"/>
                </a:cubicBezTo>
                <a:cubicBezTo>
                  <a:pt x="1191" y="493"/>
                  <a:pt x="1189" y="495"/>
                  <a:pt x="1186" y="495"/>
                </a:cubicBezTo>
                <a:cubicBezTo>
                  <a:pt x="1184" y="494"/>
                  <a:pt x="1185" y="491"/>
                  <a:pt x="1182" y="490"/>
                </a:cubicBezTo>
                <a:cubicBezTo>
                  <a:pt x="1181" y="492"/>
                  <a:pt x="1181" y="496"/>
                  <a:pt x="1178" y="496"/>
                </a:cubicBezTo>
                <a:cubicBezTo>
                  <a:pt x="1180" y="496"/>
                  <a:pt x="1180" y="499"/>
                  <a:pt x="1179" y="501"/>
                </a:cubicBezTo>
                <a:cubicBezTo>
                  <a:pt x="1179" y="504"/>
                  <a:pt x="1172" y="505"/>
                  <a:pt x="1173" y="508"/>
                </a:cubicBezTo>
                <a:cubicBezTo>
                  <a:pt x="1177" y="507"/>
                  <a:pt x="1179" y="501"/>
                  <a:pt x="1183" y="504"/>
                </a:cubicBezTo>
                <a:cubicBezTo>
                  <a:pt x="1179" y="506"/>
                  <a:pt x="1175" y="509"/>
                  <a:pt x="1173" y="514"/>
                </a:cubicBezTo>
                <a:cubicBezTo>
                  <a:pt x="1170" y="513"/>
                  <a:pt x="1170" y="516"/>
                  <a:pt x="1168" y="516"/>
                </a:cubicBezTo>
                <a:cubicBezTo>
                  <a:pt x="1166" y="512"/>
                  <a:pt x="1166" y="512"/>
                  <a:pt x="1167" y="508"/>
                </a:cubicBezTo>
                <a:cubicBezTo>
                  <a:pt x="1159" y="508"/>
                  <a:pt x="1160" y="498"/>
                  <a:pt x="1156" y="494"/>
                </a:cubicBezTo>
                <a:cubicBezTo>
                  <a:pt x="1152" y="493"/>
                  <a:pt x="1153" y="496"/>
                  <a:pt x="1150" y="495"/>
                </a:cubicBezTo>
                <a:cubicBezTo>
                  <a:pt x="1150" y="493"/>
                  <a:pt x="1147" y="493"/>
                  <a:pt x="1147" y="492"/>
                </a:cubicBezTo>
                <a:cubicBezTo>
                  <a:pt x="1147" y="490"/>
                  <a:pt x="1149" y="486"/>
                  <a:pt x="1147" y="485"/>
                </a:cubicBezTo>
                <a:cubicBezTo>
                  <a:pt x="1146" y="487"/>
                  <a:pt x="1141" y="485"/>
                  <a:pt x="1140" y="484"/>
                </a:cubicBezTo>
                <a:cubicBezTo>
                  <a:pt x="1140" y="481"/>
                  <a:pt x="1140" y="478"/>
                  <a:pt x="1144" y="476"/>
                </a:cubicBezTo>
                <a:cubicBezTo>
                  <a:pt x="1139" y="475"/>
                  <a:pt x="1138" y="476"/>
                  <a:pt x="1134" y="477"/>
                </a:cubicBezTo>
                <a:cubicBezTo>
                  <a:pt x="1133" y="470"/>
                  <a:pt x="1145" y="471"/>
                  <a:pt x="1145" y="467"/>
                </a:cubicBezTo>
                <a:cubicBezTo>
                  <a:pt x="1135" y="466"/>
                  <a:pt x="1132" y="477"/>
                  <a:pt x="1127" y="481"/>
                </a:cubicBezTo>
                <a:cubicBezTo>
                  <a:pt x="1127" y="477"/>
                  <a:pt x="1127" y="477"/>
                  <a:pt x="1127" y="477"/>
                </a:cubicBezTo>
                <a:cubicBezTo>
                  <a:pt x="1123" y="478"/>
                  <a:pt x="1122" y="480"/>
                  <a:pt x="1119" y="481"/>
                </a:cubicBezTo>
                <a:cubicBezTo>
                  <a:pt x="1120" y="481"/>
                  <a:pt x="1118" y="482"/>
                  <a:pt x="1118" y="483"/>
                </a:cubicBezTo>
                <a:cubicBezTo>
                  <a:pt x="1120" y="484"/>
                  <a:pt x="1121" y="479"/>
                  <a:pt x="1123" y="482"/>
                </a:cubicBezTo>
                <a:cubicBezTo>
                  <a:pt x="1122" y="483"/>
                  <a:pt x="1121" y="485"/>
                  <a:pt x="1122" y="487"/>
                </a:cubicBezTo>
                <a:cubicBezTo>
                  <a:pt x="1123" y="489"/>
                  <a:pt x="1126" y="488"/>
                  <a:pt x="1127" y="490"/>
                </a:cubicBezTo>
                <a:cubicBezTo>
                  <a:pt x="1126" y="492"/>
                  <a:pt x="1125" y="494"/>
                  <a:pt x="1122" y="494"/>
                </a:cubicBezTo>
                <a:cubicBezTo>
                  <a:pt x="1122" y="493"/>
                  <a:pt x="1123" y="492"/>
                  <a:pt x="1122" y="492"/>
                </a:cubicBezTo>
                <a:cubicBezTo>
                  <a:pt x="1121" y="496"/>
                  <a:pt x="1117" y="492"/>
                  <a:pt x="1114" y="495"/>
                </a:cubicBezTo>
                <a:cubicBezTo>
                  <a:pt x="1115" y="494"/>
                  <a:pt x="1116" y="493"/>
                  <a:pt x="1116" y="492"/>
                </a:cubicBezTo>
                <a:cubicBezTo>
                  <a:pt x="1113" y="491"/>
                  <a:pt x="1112" y="493"/>
                  <a:pt x="1108" y="493"/>
                </a:cubicBezTo>
                <a:cubicBezTo>
                  <a:pt x="1107" y="497"/>
                  <a:pt x="1110" y="498"/>
                  <a:pt x="1112" y="499"/>
                </a:cubicBezTo>
                <a:cubicBezTo>
                  <a:pt x="1106" y="505"/>
                  <a:pt x="1101" y="501"/>
                  <a:pt x="1094" y="505"/>
                </a:cubicBezTo>
                <a:cubicBezTo>
                  <a:pt x="1094" y="504"/>
                  <a:pt x="1094" y="502"/>
                  <a:pt x="1093" y="502"/>
                </a:cubicBezTo>
                <a:cubicBezTo>
                  <a:pt x="1092" y="505"/>
                  <a:pt x="1090" y="508"/>
                  <a:pt x="1086" y="508"/>
                </a:cubicBezTo>
                <a:cubicBezTo>
                  <a:pt x="1086" y="508"/>
                  <a:pt x="1085" y="507"/>
                  <a:pt x="1085" y="507"/>
                </a:cubicBezTo>
                <a:cubicBezTo>
                  <a:pt x="1089" y="500"/>
                  <a:pt x="1096" y="497"/>
                  <a:pt x="1104" y="494"/>
                </a:cubicBezTo>
                <a:cubicBezTo>
                  <a:pt x="1104" y="490"/>
                  <a:pt x="1109" y="491"/>
                  <a:pt x="1111" y="488"/>
                </a:cubicBezTo>
                <a:cubicBezTo>
                  <a:pt x="1100" y="492"/>
                  <a:pt x="1093" y="498"/>
                  <a:pt x="1083" y="499"/>
                </a:cubicBezTo>
                <a:cubicBezTo>
                  <a:pt x="1083" y="498"/>
                  <a:pt x="1082" y="496"/>
                  <a:pt x="1080" y="496"/>
                </a:cubicBezTo>
                <a:cubicBezTo>
                  <a:pt x="1080" y="500"/>
                  <a:pt x="1077" y="501"/>
                  <a:pt x="1075" y="498"/>
                </a:cubicBezTo>
                <a:cubicBezTo>
                  <a:pt x="1075" y="502"/>
                  <a:pt x="1070" y="500"/>
                  <a:pt x="1070" y="504"/>
                </a:cubicBezTo>
                <a:cubicBezTo>
                  <a:pt x="1071" y="504"/>
                  <a:pt x="1072" y="505"/>
                  <a:pt x="1072" y="506"/>
                </a:cubicBezTo>
                <a:cubicBezTo>
                  <a:pt x="1068" y="506"/>
                  <a:pt x="1068" y="510"/>
                  <a:pt x="1066" y="511"/>
                </a:cubicBezTo>
                <a:cubicBezTo>
                  <a:pt x="1054" y="509"/>
                  <a:pt x="1047" y="530"/>
                  <a:pt x="1036" y="521"/>
                </a:cubicBezTo>
                <a:cubicBezTo>
                  <a:pt x="1048" y="505"/>
                  <a:pt x="1064" y="499"/>
                  <a:pt x="1084" y="493"/>
                </a:cubicBezTo>
                <a:cubicBezTo>
                  <a:pt x="1088" y="495"/>
                  <a:pt x="1101" y="492"/>
                  <a:pt x="1103" y="487"/>
                </a:cubicBezTo>
                <a:cubicBezTo>
                  <a:pt x="1101" y="484"/>
                  <a:pt x="1097" y="487"/>
                  <a:pt x="1095" y="485"/>
                </a:cubicBezTo>
                <a:cubicBezTo>
                  <a:pt x="1098" y="482"/>
                  <a:pt x="1097" y="480"/>
                  <a:pt x="1096" y="477"/>
                </a:cubicBezTo>
                <a:cubicBezTo>
                  <a:pt x="1096" y="479"/>
                  <a:pt x="1090" y="480"/>
                  <a:pt x="1089" y="479"/>
                </a:cubicBezTo>
                <a:cubicBezTo>
                  <a:pt x="1093" y="475"/>
                  <a:pt x="1099" y="467"/>
                  <a:pt x="1101" y="463"/>
                </a:cubicBezTo>
                <a:cubicBezTo>
                  <a:pt x="1094" y="466"/>
                  <a:pt x="1087" y="474"/>
                  <a:pt x="1081" y="469"/>
                </a:cubicBezTo>
                <a:cubicBezTo>
                  <a:pt x="1082" y="477"/>
                  <a:pt x="1084" y="475"/>
                  <a:pt x="1083" y="483"/>
                </a:cubicBezTo>
                <a:cubicBezTo>
                  <a:pt x="1078" y="485"/>
                  <a:pt x="1073" y="492"/>
                  <a:pt x="1066" y="489"/>
                </a:cubicBezTo>
                <a:cubicBezTo>
                  <a:pt x="1074" y="487"/>
                  <a:pt x="1061" y="482"/>
                  <a:pt x="1067" y="480"/>
                </a:cubicBezTo>
                <a:cubicBezTo>
                  <a:pt x="1058" y="477"/>
                  <a:pt x="1056" y="487"/>
                  <a:pt x="1049" y="489"/>
                </a:cubicBezTo>
                <a:cubicBezTo>
                  <a:pt x="1044" y="477"/>
                  <a:pt x="1060" y="474"/>
                  <a:pt x="1067" y="467"/>
                </a:cubicBezTo>
                <a:cubicBezTo>
                  <a:pt x="1061" y="466"/>
                  <a:pt x="1059" y="471"/>
                  <a:pt x="1053" y="471"/>
                </a:cubicBezTo>
                <a:cubicBezTo>
                  <a:pt x="1053" y="469"/>
                  <a:pt x="1059" y="468"/>
                  <a:pt x="1057" y="467"/>
                </a:cubicBezTo>
                <a:cubicBezTo>
                  <a:pt x="1053" y="469"/>
                  <a:pt x="1047" y="472"/>
                  <a:pt x="1042" y="471"/>
                </a:cubicBezTo>
                <a:cubicBezTo>
                  <a:pt x="1040" y="468"/>
                  <a:pt x="1047" y="468"/>
                  <a:pt x="1044" y="466"/>
                </a:cubicBezTo>
                <a:cubicBezTo>
                  <a:pt x="1042" y="469"/>
                  <a:pt x="1039" y="470"/>
                  <a:pt x="1036" y="471"/>
                </a:cubicBezTo>
                <a:cubicBezTo>
                  <a:pt x="1035" y="474"/>
                  <a:pt x="1036" y="473"/>
                  <a:pt x="1036" y="477"/>
                </a:cubicBezTo>
                <a:cubicBezTo>
                  <a:pt x="1031" y="479"/>
                  <a:pt x="1028" y="483"/>
                  <a:pt x="1022" y="483"/>
                </a:cubicBezTo>
                <a:cubicBezTo>
                  <a:pt x="1012" y="476"/>
                  <a:pt x="1004" y="492"/>
                  <a:pt x="995" y="493"/>
                </a:cubicBezTo>
                <a:cubicBezTo>
                  <a:pt x="995" y="493"/>
                  <a:pt x="995" y="494"/>
                  <a:pt x="993" y="493"/>
                </a:cubicBezTo>
                <a:cubicBezTo>
                  <a:pt x="993" y="493"/>
                  <a:pt x="994" y="493"/>
                  <a:pt x="995" y="493"/>
                </a:cubicBezTo>
                <a:cubicBezTo>
                  <a:pt x="994" y="492"/>
                  <a:pt x="993" y="490"/>
                  <a:pt x="994" y="490"/>
                </a:cubicBezTo>
                <a:cubicBezTo>
                  <a:pt x="996" y="486"/>
                  <a:pt x="1004" y="483"/>
                  <a:pt x="999" y="478"/>
                </a:cubicBezTo>
                <a:cubicBezTo>
                  <a:pt x="995" y="481"/>
                  <a:pt x="990" y="480"/>
                  <a:pt x="986" y="483"/>
                </a:cubicBezTo>
                <a:cubicBezTo>
                  <a:pt x="986" y="490"/>
                  <a:pt x="982" y="493"/>
                  <a:pt x="977" y="494"/>
                </a:cubicBezTo>
                <a:cubicBezTo>
                  <a:pt x="977" y="498"/>
                  <a:pt x="980" y="498"/>
                  <a:pt x="980" y="502"/>
                </a:cubicBezTo>
                <a:cubicBezTo>
                  <a:pt x="977" y="504"/>
                  <a:pt x="971" y="509"/>
                  <a:pt x="968" y="505"/>
                </a:cubicBezTo>
                <a:cubicBezTo>
                  <a:pt x="975" y="501"/>
                  <a:pt x="976" y="488"/>
                  <a:pt x="979" y="482"/>
                </a:cubicBezTo>
                <a:cubicBezTo>
                  <a:pt x="980" y="482"/>
                  <a:pt x="981" y="483"/>
                  <a:pt x="982" y="483"/>
                </a:cubicBezTo>
                <a:cubicBezTo>
                  <a:pt x="987" y="475"/>
                  <a:pt x="1000" y="476"/>
                  <a:pt x="1005" y="467"/>
                </a:cubicBezTo>
                <a:cubicBezTo>
                  <a:pt x="1000" y="465"/>
                  <a:pt x="999" y="471"/>
                  <a:pt x="996" y="468"/>
                </a:cubicBezTo>
                <a:cubicBezTo>
                  <a:pt x="998" y="466"/>
                  <a:pt x="998" y="464"/>
                  <a:pt x="997" y="463"/>
                </a:cubicBezTo>
                <a:cubicBezTo>
                  <a:pt x="993" y="468"/>
                  <a:pt x="992" y="476"/>
                  <a:pt x="985" y="476"/>
                </a:cubicBezTo>
                <a:cubicBezTo>
                  <a:pt x="982" y="476"/>
                  <a:pt x="983" y="472"/>
                  <a:pt x="980" y="474"/>
                </a:cubicBezTo>
                <a:cubicBezTo>
                  <a:pt x="980" y="470"/>
                  <a:pt x="980" y="470"/>
                  <a:pt x="980" y="470"/>
                </a:cubicBezTo>
                <a:cubicBezTo>
                  <a:pt x="978" y="470"/>
                  <a:pt x="976" y="473"/>
                  <a:pt x="975" y="470"/>
                </a:cubicBezTo>
                <a:cubicBezTo>
                  <a:pt x="980" y="468"/>
                  <a:pt x="982" y="453"/>
                  <a:pt x="988" y="457"/>
                </a:cubicBezTo>
                <a:cubicBezTo>
                  <a:pt x="988" y="455"/>
                  <a:pt x="990" y="453"/>
                  <a:pt x="993" y="451"/>
                </a:cubicBezTo>
                <a:cubicBezTo>
                  <a:pt x="1007" y="446"/>
                  <a:pt x="1018" y="439"/>
                  <a:pt x="1033" y="433"/>
                </a:cubicBezTo>
                <a:cubicBezTo>
                  <a:pt x="1035" y="435"/>
                  <a:pt x="1033" y="435"/>
                  <a:pt x="1032" y="437"/>
                </a:cubicBezTo>
                <a:cubicBezTo>
                  <a:pt x="1043" y="428"/>
                  <a:pt x="1057" y="419"/>
                  <a:pt x="1073" y="417"/>
                </a:cubicBezTo>
                <a:cubicBezTo>
                  <a:pt x="1079" y="415"/>
                  <a:pt x="1084" y="406"/>
                  <a:pt x="1092" y="407"/>
                </a:cubicBezTo>
                <a:cubicBezTo>
                  <a:pt x="1094" y="401"/>
                  <a:pt x="1100" y="400"/>
                  <a:pt x="1106" y="398"/>
                </a:cubicBezTo>
                <a:cubicBezTo>
                  <a:pt x="1105" y="404"/>
                  <a:pt x="1099" y="401"/>
                  <a:pt x="1095" y="406"/>
                </a:cubicBezTo>
                <a:cubicBezTo>
                  <a:pt x="1097" y="407"/>
                  <a:pt x="1096" y="410"/>
                  <a:pt x="1098" y="411"/>
                </a:cubicBezTo>
                <a:cubicBezTo>
                  <a:pt x="1103" y="409"/>
                  <a:pt x="1105" y="404"/>
                  <a:pt x="1109" y="402"/>
                </a:cubicBezTo>
                <a:cubicBezTo>
                  <a:pt x="1110" y="403"/>
                  <a:pt x="1111" y="404"/>
                  <a:pt x="1110" y="405"/>
                </a:cubicBezTo>
                <a:cubicBezTo>
                  <a:pt x="1113" y="405"/>
                  <a:pt x="1114" y="404"/>
                  <a:pt x="1118" y="404"/>
                </a:cubicBezTo>
                <a:cubicBezTo>
                  <a:pt x="1117" y="397"/>
                  <a:pt x="1121" y="395"/>
                  <a:pt x="1125" y="392"/>
                </a:cubicBezTo>
                <a:cubicBezTo>
                  <a:pt x="1122" y="392"/>
                  <a:pt x="1120" y="394"/>
                  <a:pt x="1117" y="394"/>
                </a:cubicBezTo>
                <a:cubicBezTo>
                  <a:pt x="1117" y="393"/>
                  <a:pt x="1116" y="393"/>
                  <a:pt x="1116" y="392"/>
                </a:cubicBezTo>
                <a:cubicBezTo>
                  <a:pt x="1121" y="387"/>
                  <a:pt x="1128" y="383"/>
                  <a:pt x="1136" y="382"/>
                </a:cubicBezTo>
                <a:cubicBezTo>
                  <a:pt x="1134" y="384"/>
                  <a:pt x="1142" y="385"/>
                  <a:pt x="1137" y="389"/>
                </a:cubicBezTo>
                <a:cubicBezTo>
                  <a:pt x="1138" y="386"/>
                  <a:pt x="1134" y="386"/>
                  <a:pt x="1136" y="389"/>
                </a:cubicBezTo>
                <a:cubicBezTo>
                  <a:pt x="1133" y="390"/>
                  <a:pt x="1138" y="387"/>
                  <a:pt x="1137" y="390"/>
                </a:cubicBezTo>
                <a:cubicBezTo>
                  <a:pt x="1136" y="394"/>
                  <a:pt x="1131" y="397"/>
                  <a:pt x="1132" y="400"/>
                </a:cubicBezTo>
                <a:cubicBezTo>
                  <a:pt x="1132" y="397"/>
                  <a:pt x="1135" y="398"/>
                  <a:pt x="1136" y="400"/>
                </a:cubicBezTo>
                <a:cubicBezTo>
                  <a:pt x="1135" y="402"/>
                  <a:pt x="1131" y="402"/>
                  <a:pt x="1132" y="405"/>
                </a:cubicBezTo>
                <a:cubicBezTo>
                  <a:pt x="1135" y="407"/>
                  <a:pt x="1136" y="402"/>
                  <a:pt x="1136" y="404"/>
                </a:cubicBezTo>
                <a:cubicBezTo>
                  <a:pt x="1137" y="407"/>
                  <a:pt x="1134" y="407"/>
                  <a:pt x="1135" y="410"/>
                </a:cubicBezTo>
                <a:cubicBezTo>
                  <a:pt x="1138" y="411"/>
                  <a:pt x="1143" y="405"/>
                  <a:pt x="1146" y="403"/>
                </a:cubicBezTo>
                <a:cubicBezTo>
                  <a:pt x="1144" y="400"/>
                  <a:pt x="1139" y="405"/>
                  <a:pt x="1137" y="403"/>
                </a:cubicBezTo>
                <a:cubicBezTo>
                  <a:pt x="1147" y="401"/>
                  <a:pt x="1150" y="392"/>
                  <a:pt x="1158" y="387"/>
                </a:cubicBezTo>
                <a:cubicBezTo>
                  <a:pt x="1156" y="387"/>
                  <a:pt x="1154" y="387"/>
                  <a:pt x="1154" y="386"/>
                </a:cubicBezTo>
                <a:cubicBezTo>
                  <a:pt x="1160" y="382"/>
                  <a:pt x="1155" y="378"/>
                  <a:pt x="1162" y="374"/>
                </a:cubicBezTo>
                <a:cubicBezTo>
                  <a:pt x="1159" y="373"/>
                  <a:pt x="1157" y="376"/>
                  <a:pt x="1157" y="373"/>
                </a:cubicBezTo>
                <a:cubicBezTo>
                  <a:pt x="1159" y="370"/>
                  <a:pt x="1166" y="366"/>
                  <a:pt x="1165" y="364"/>
                </a:cubicBezTo>
                <a:cubicBezTo>
                  <a:pt x="1164" y="363"/>
                  <a:pt x="1155" y="366"/>
                  <a:pt x="1153" y="370"/>
                </a:cubicBezTo>
                <a:cubicBezTo>
                  <a:pt x="1152" y="370"/>
                  <a:pt x="1151" y="369"/>
                  <a:pt x="1149" y="368"/>
                </a:cubicBezTo>
                <a:cubicBezTo>
                  <a:pt x="1146" y="370"/>
                  <a:pt x="1145" y="373"/>
                  <a:pt x="1140" y="373"/>
                </a:cubicBezTo>
                <a:cubicBezTo>
                  <a:pt x="1140" y="371"/>
                  <a:pt x="1141" y="367"/>
                  <a:pt x="1139" y="366"/>
                </a:cubicBezTo>
                <a:cubicBezTo>
                  <a:pt x="1129" y="369"/>
                  <a:pt x="1120" y="381"/>
                  <a:pt x="1111" y="377"/>
                </a:cubicBezTo>
                <a:cubicBezTo>
                  <a:pt x="1104" y="387"/>
                  <a:pt x="1093" y="386"/>
                  <a:pt x="1083" y="390"/>
                </a:cubicBezTo>
                <a:cubicBezTo>
                  <a:pt x="1083" y="400"/>
                  <a:pt x="1069" y="397"/>
                  <a:pt x="1063" y="403"/>
                </a:cubicBezTo>
                <a:cubicBezTo>
                  <a:pt x="1061" y="400"/>
                  <a:pt x="1065" y="398"/>
                  <a:pt x="1061" y="397"/>
                </a:cubicBezTo>
                <a:cubicBezTo>
                  <a:pt x="1069" y="390"/>
                  <a:pt x="1076" y="376"/>
                  <a:pt x="1091" y="383"/>
                </a:cubicBezTo>
                <a:cubicBezTo>
                  <a:pt x="1093" y="381"/>
                  <a:pt x="1094" y="379"/>
                  <a:pt x="1098" y="378"/>
                </a:cubicBezTo>
                <a:cubicBezTo>
                  <a:pt x="1099" y="375"/>
                  <a:pt x="1097" y="376"/>
                  <a:pt x="1096" y="375"/>
                </a:cubicBezTo>
                <a:cubicBezTo>
                  <a:pt x="1099" y="373"/>
                  <a:pt x="1099" y="373"/>
                  <a:pt x="1098" y="370"/>
                </a:cubicBezTo>
                <a:cubicBezTo>
                  <a:pt x="1102" y="369"/>
                  <a:pt x="1104" y="366"/>
                  <a:pt x="1109" y="365"/>
                </a:cubicBezTo>
                <a:cubicBezTo>
                  <a:pt x="1112" y="365"/>
                  <a:pt x="1111" y="369"/>
                  <a:pt x="1114" y="369"/>
                </a:cubicBezTo>
                <a:cubicBezTo>
                  <a:pt x="1120" y="367"/>
                  <a:pt x="1124" y="363"/>
                  <a:pt x="1126" y="357"/>
                </a:cubicBezTo>
                <a:cubicBezTo>
                  <a:pt x="1121" y="356"/>
                  <a:pt x="1122" y="353"/>
                  <a:pt x="1122" y="350"/>
                </a:cubicBezTo>
                <a:cubicBezTo>
                  <a:pt x="1117" y="349"/>
                  <a:pt x="1117" y="344"/>
                  <a:pt x="1111" y="345"/>
                </a:cubicBezTo>
                <a:cubicBezTo>
                  <a:pt x="1111" y="342"/>
                  <a:pt x="1109" y="342"/>
                  <a:pt x="1110" y="339"/>
                </a:cubicBezTo>
                <a:cubicBezTo>
                  <a:pt x="1115" y="336"/>
                  <a:pt x="1120" y="333"/>
                  <a:pt x="1126" y="330"/>
                </a:cubicBezTo>
                <a:cubicBezTo>
                  <a:pt x="1125" y="323"/>
                  <a:pt x="1139" y="315"/>
                  <a:pt x="1144" y="318"/>
                </a:cubicBezTo>
                <a:cubicBezTo>
                  <a:pt x="1143" y="320"/>
                  <a:pt x="1139" y="320"/>
                  <a:pt x="1138" y="322"/>
                </a:cubicBezTo>
                <a:cubicBezTo>
                  <a:pt x="1147" y="322"/>
                  <a:pt x="1152" y="319"/>
                  <a:pt x="1158" y="315"/>
                </a:cubicBezTo>
                <a:cubicBezTo>
                  <a:pt x="1156" y="304"/>
                  <a:pt x="1167" y="311"/>
                  <a:pt x="1167" y="304"/>
                </a:cubicBezTo>
                <a:cubicBezTo>
                  <a:pt x="1159" y="307"/>
                  <a:pt x="1154" y="304"/>
                  <a:pt x="1147" y="308"/>
                </a:cubicBezTo>
                <a:cubicBezTo>
                  <a:pt x="1144" y="309"/>
                  <a:pt x="1142" y="315"/>
                  <a:pt x="1139" y="316"/>
                </a:cubicBezTo>
                <a:cubicBezTo>
                  <a:pt x="1139" y="316"/>
                  <a:pt x="1118" y="311"/>
                  <a:pt x="1116" y="311"/>
                </a:cubicBezTo>
                <a:cubicBezTo>
                  <a:pt x="1115" y="312"/>
                  <a:pt x="1112" y="316"/>
                  <a:pt x="1110" y="316"/>
                </a:cubicBezTo>
                <a:cubicBezTo>
                  <a:pt x="1107" y="317"/>
                  <a:pt x="1104" y="317"/>
                  <a:pt x="1102" y="321"/>
                </a:cubicBezTo>
                <a:cubicBezTo>
                  <a:pt x="1095" y="314"/>
                  <a:pt x="1088" y="326"/>
                  <a:pt x="1081" y="327"/>
                </a:cubicBezTo>
                <a:cubicBezTo>
                  <a:pt x="1076" y="326"/>
                  <a:pt x="1073" y="326"/>
                  <a:pt x="1070" y="324"/>
                </a:cubicBezTo>
                <a:cubicBezTo>
                  <a:pt x="1073" y="318"/>
                  <a:pt x="1078" y="314"/>
                  <a:pt x="1085" y="311"/>
                </a:cubicBezTo>
                <a:cubicBezTo>
                  <a:pt x="1087" y="312"/>
                  <a:pt x="1087" y="314"/>
                  <a:pt x="1089" y="315"/>
                </a:cubicBezTo>
                <a:cubicBezTo>
                  <a:pt x="1089" y="311"/>
                  <a:pt x="1089" y="312"/>
                  <a:pt x="1090" y="309"/>
                </a:cubicBezTo>
                <a:cubicBezTo>
                  <a:pt x="1098" y="307"/>
                  <a:pt x="1102" y="300"/>
                  <a:pt x="1108" y="295"/>
                </a:cubicBezTo>
                <a:cubicBezTo>
                  <a:pt x="1104" y="295"/>
                  <a:pt x="1104" y="297"/>
                  <a:pt x="1102" y="295"/>
                </a:cubicBezTo>
                <a:cubicBezTo>
                  <a:pt x="1107" y="291"/>
                  <a:pt x="1113" y="287"/>
                  <a:pt x="1121" y="285"/>
                </a:cubicBezTo>
                <a:cubicBezTo>
                  <a:pt x="1121" y="289"/>
                  <a:pt x="1124" y="288"/>
                  <a:pt x="1126" y="287"/>
                </a:cubicBezTo>
                <a:cubicBezTo>
                  <a:pt x="1126" y="286"/>
                  <a:pt x="1126" y="283"/>
                  <a:pt x="1125" y="282"/>
                </a:cubicBezTo>
                <a:cubicBezTo>
                  <a:pt x="1125" y="283"/>
                  <a:pt x="1120" y="283"/>
                  <a:pt x="1121" y="282"/>
                </a:cubicBezTo>
                <a:cubicBezTo>
                  <a:pt x="1121" y="281"/>
                  <a:pt x="1120" y="281"/>
                  <a:pt x="1120" y="280"/>
                </a:cubicBezTo>
                <a:cubicBezTo>
                  <a:pt x="1126" y="276"/>
                  <a:pt x="1130" y="273"/>
                  <a:pt x="1130" y="267"/>
                </a:cubicBezTo>
                <a:cubicBezTo>
                  <a:pt x="1126" y="267"/>
                  <a:pt x="1126" y="262"/>
                  <a:pt x="1122" y="262"/>
                </a:cubicBezTo>
                <a:cubicBezTo>
                  <a:pt x="1125" y="256"/>
                  <a:pt x="1132" y="253"/>
                  <a:pt x="1135" y="246"/>
                </a:cubicBezTo>
                <a:cubicBezTo>
                  <a:pt x="1123" y="249"/>
                  <a:pt x="1107" y="239"/>
                  <a:pt x="1098" y="249"/>
                </a:cubicBezTo>
                <a:cubicBezTo>
                  <a:pt x="1100" y="249"/>
                  <a:pt x="1099" y="253"/>
                  <a:pt x="1101" y="254"/>
                </a:cubicBezTo>
                <a:cubicBezTo>
                  <a:pt x="1096" y="256"/>
                  <a:pt x="1087" y="262"/>
                  <a:pt x="1082" y="259"/>
                </a:cubicBezTo>
                <a:cubicBezTo>
                  <a:pt x="1082" y="253"/>
                  <a:pt x="1083" y="249"/>
                  <a:pt x="1088" y="248"/>
                </a:cubicBezTo>
                <a:cubicBezTo>
                  <a:pt x="1093" y="241"/>
                  <a:pt x="1097" y="232"/>
                  <a:pt x="1099" y="224"/>
                </a:cubicBezTo>
                <a:cubicBezTo>
                  <a:pt x="1094" y="223"/>
                  <a:pt x="1092" y="222"/>
                  <a:pt x="1086" y="223"/>
                </a:cubicBezTo>
                <a:cubicBezTo>
                  <a:pt x="1085" y="221"/>
                  <a:pt x="1084" y="219"/>
                  <a:pt x="1083" y="216"/>
                </a:cubicBezTo>
                <a:cubicBezTo>
                  <a:pt x="1085" y="215"/>
                  <a:pt x="1087" y="214"/>
                  <a:pt x="1088" y="212"/>
                </a:cubicBezTo>
                <a:cubicBezTo>
                  <a:pt x="1077" y="213"/>
                  <a:pt x="1065" y="213"/>
                  <a:pt x="1061" y="223"/>
                </a:cubicBezTo>
                <a:cubicBezTo>
                  <a:pt x="1063" y="227"/>
                  <a:pt x="1066" y="228"/>
                  <a:pt x="1067" y="233"/>
                </a:cubicBezTo>
                <a:cubicBezTo>
                  <a:pt x="1062" y="235"/>
                  <a:pt x="1053" y="238"/>
                  <a:pt x="1047" y="235"/>
                </a:cubicBezTo>
                <a:cubicBezTo>
                  <a:pt x="1048" y="233"/>
                  <a:pt x="1050" y="230"/>
                  <a:pt x="1052" y="228"/>
                </a:cubicBezTo>
                <a:cubicBezTo>
                  <a:pt x="1049" y="228"/>
                  <a:pt x="1049" y="232"/>
                  <a:pt x="1046" y="233"/>
                </a:cubicBezTo>
                <a:cubicBezTo>
                  <a:pt x="1046" y="230"/>
                  <a:pt x="1043" y="230"/>
                  <a:pt x="1042" y="229"/>
                </a:cubicBezTo>
                <a:cubicBezTo>
                  <a:pt x="1047" y="219"/>
                  <a:pt x="1049" y="222"/>
                  <a:pt x="1051" y="211"/>
                </a:cubicBezTo>
                <a:cubicBezTo>
                  <a:pt x="1047" y="209"/>
                  <a:pt x="1038" y="216"/>
                  <a:pt x="1035" y="211"/>
                </a:cubicBezTo>
                <a:cubicBezTo>
                  <a:pt x="1035" y="210"/>
                  <a:pt x="1036" y="210"/>
                  <a:pt x="1037" y="208"/>
                </a:cubicBezTo>
                <a:cubicBezTo>
                  <a:pt x="1027" y="209"/>
                  <a:pt x="1025" y="218"/>
                  <a:pt x="1019" y="222"/>
                </a:cubicBezTo>
                <a:cubicBezTo>
                  <a:pt x="1014" y="227"/>
                  <a:pt x="1006" y="228"/>
                  <a:pt x="997" y="229"/>
                </a:cubicBezTo>
                <a:cubicBezTo>
                  <a:pt x="997" y="227"/>
                  <a:pt x="999" y="226"/>
                  <a:pt x="997" y="224"/>
                </a:cubicBezTo>
                <a:cubicBezTo>
                  <a:pt x="988" y="224"/>
                  <a:pt x="984" y="232"/>
                  <a:pt x="973" y="233"/>
                </a:cubicBezTo>
                <a:cubicBezTo>
                  <a:pt x="973" y="229"/>
                  <a:pt x="975" y="229"/>
                  <a:pt x="973" y="226"/>
                </a:cubicBezTo>
                <a:cubicBezTo>
                  <a:pt x="969" y="225"/>
                  <a:pt x="970" y="230"/>
                  <a:pt x="965" y="229"/>
                </a:cubicBezTo>
                <a:cubicBezTo>
                  <a:pt x="965" y="228"/>
                  <a:pt x="964" y="228"/>
                  <a:pt x="964" y="227"/>
                </a:cubicBezTo>
                <a:cubicBezTo>
                  <a:pt x="967" y="224"/>
                  <a:pt x="968" y="220"/>
                  <a:pt x="972" y="220"/>
                </a:cubicBezTo>
                <a:cubicBezTo>
                  <a:pt x="972" y="217"/>
                  <a:pt x="971" y="215"/>
                  <a:pt x="970" y="214"/>
                </a:cubicBezTo>
                <a:cubicBezTo>
                  <a:pt x="972" y="210"/>
                  <a:pt x="976" y="208"/>
                  <a:pt x="981" y="210"/>
                </a:cubicBezTo>
                <a:cubicBezTo>
                  <a:pt x="982" y="203"/>
                  <a:pt x="991" y="205"/>
                  <a:pt x="994" y="200"/>
                </a:cubicBezTo>
                <a:cubicBezTo>
                  <a:pt x="996" y="202"/>
                  <a:pt x="993" y="203"/>
                  <a:pt x="995" y="205"/>
                </a:cubicBezTo>
                <a:cubicBezTo>
                  <a:pt x="1000" y="205"/>
                  <a:pt x="1003" y="198"/>
                  <a:pt x="1007" y="202"/>
                </a:cubicBezTo>
                <a:cubicBezTo>
                  <a:pt x="1006" y="203"/>
                  <a:pt x="1007" y="206"/>
                  <a:pt x="1005" y="207"/>
                </a:cubicBezTo>
                <a:cubicBezTo>
                  <a:pt x="1008" y="208"/>
                  <a:pt x="1008" y="211"/>
                  <a:pt x="1012" y="210"/>
                </a:cubicBezTo>
                <a:cubicBezTo>
                  <a:pt x="1012" y="207"/>
                  <a:pt x="1012" y="207"/>
                  <a:pt x="1012" y="207"/>
                </a:cubicBezTo>
                <a:cubicBezTo>
                  <a:pt x="1012" y="205"/>
                  <a:pt x="1009" y="206"/>
                  <a:pt x="1009" y="205"/>
                </a:cubicBezTo>
                <a:cubicBezTo>
                  <a:pt x="1010" y="202"/>
                  <a:pt x="1011" y="203"/>
                  <a:pt x="1010" y="200"/>
                </a:cubicBezTo>
                <a:cubicBezTo>
                  <a:pt x="1022" y="195"/>
                  <a:pt x="1030" y="186"/>
                  <a:pt x="1037" y="176"/>
                </a:cubicBezTo>
                <a:cubicBezTo>
                  <a:pt x="1021" y="180"/>
                  <a:pt x="1012" y="194"/>
                  <a:pt x="998" y="197"/>
                </a:cubicBezTo>
                <a:cubicBezTo>
                  <a:pt x="1000" y="195"/>
                  <a:pt x="1002" y="194"/>
                  <a:pt x="1004" y="192"/>
                </a:cubicBezTo>
                <a:cubicBezTo>
                  <a:pt x="992" y="198"/>
                  <a:pt x="975" y="200"/>
                  <a:pt x="965" y="209"/>
                </a:cubicBezTo>
                <a:cubicBezTo>
                  <a:pt x="959" y="208"/>
                  <a:pt x="956" y="205"/>
                  <a:pt x="954" y="200"/>
                </a:cubicBezTo>
                <a:cubicBezTo>
                  <a:pt x="956" y="192"/>
                  <a:pt x="966" y="192"/>
                  <a:pt x="969" y="185"/>
                </a:cubicBezTo>
                <a:cubicBezTo>
                  <a:pt x="961" y="190"/>
                  <a:pt x="951" y="197"/>
                  <a:pt x="940" y="196"/>
                </a:cubicBezTo>
                <a:cubicBezTo>
                  <a:pt x="940" y="190"/>
                  <a:pt x="946" y="191"/>
                  <a:pt x="949" y="188"/>
                </a:cubicBezTo>
                <a:cubicBezTo>
                  <a:pt x="945" y="187"/>
                  <a:pt x="941" y="190"/>
                  <a:pt x="939" y="188"/>
                </a:cubicBezTo>
                <a:cubicBezTo>
                  <a:pt x="955" y="185"/>
                  <a:pt x="955" y="167"/>
                  <a:pt x="972" y="168"/>
                </a:cubicBezTo>
                <a:cubicBezTo>
                  <a:pt x="973" y="161"/>
                  <a:pt x="983" y="156"/>
                  <a:pt x="990" y="162"/>
                </a:cubicBezTo>
                <a:cubicBezTo>
                  <a:pt x="1000" y="158"/>
                  <a:pt x="993" y="135"/>
                  <a:pt x="1009" y="139"/>
                </a:cubicBezTo>
                <a:cubicBezTo>
                  <a:pt x="1006" y="143"/>
                  <a:pt x="1004" y="147"/>
                  <a:pt x="1002" y="152"/>
                </a:cubicBezTo>
                <a:cubicBezTo>
                  <a:pt x="1002" y="155"/>
                  <a:pt x="1007" y="157"/>
                  <a:pt x="1004" y="160"/>
                </a:cubicBezTo>
                <a:cubicBezTo>
                  <a:pt x="1010" y="160"/>
                  <a:pt x="1014" y="152"/>
                  <a:pt x="1021" y="155"/>
                </a:cubicBezTo>
                <a:cubicBezTo>
                  <a:pt x="1021" y="158"/>
                  <a:pt x="1018" y="156"/>
                  <a:pt x="1017" y="158"/>
                </a:cubicBezTo>
                <a:cubicBezTo>
                  <a:pt x="1029" y="158"/>
                  <a:pt x="1033" y="150"/>
                  <a:pt x="1038" y="143"/>
                </a:cubicBezTo>
                <a:cubicBezTo>
                  <a:pt x="1034" y="137"/>
                  <a:pt x="1039" y="133"/>
                  <a:pt x="1041" y="130"/>
                </a:cubicBezTo>
                <a:cubicBezTo>
                  <a:pt x="1034" y="132"/>
                  <a:pt x="1025" y="134"/>
                  <a:pt x="1022" y="128"/>
                </a:cubicBezTo>
                <a:cubicBezTo>
                  <a:pt x="1024" y="126"/>
                  <a:pt x="1025" y="125"/>
                  <a:pt x="1027" y="124"/>
                </a:cubicBezTo>
                <a:cubicBezTo>
                  <a:pt x="1024" y="123"/>
                  <a:pt x="1021" y="121"/>
                  <a:pt x="1016" y="122"/>
                </a:cubicBezTo>
                <a:cubicBezTo>
                  <a:pt x="1016" y="121"/>
                  <a:pt x="1017" y="120"/>
                  <a:pt x="1017" y="119"/>
                </a:cubicBezTo>
                <a:cubicBezTo>
                  <a:pt x="1014" y="118"/>
                  <a:pt x="1010" y="119"/>
                  <a:pt x="1007" y="121"/>
                </a:cubicBezTo>
                <a:cubicBezTo>
                  <a:pt x="1011" y="128"/>
                  <a:pt x="1002" y="129"/>
                  <a:pt x="997" y="131"/>
                </a:cubicBezTo>
                <a:cubicBezTo>
                  <a:pt x="997" y="128"/>
                  <a:pt x="1000" y="129"/>
                  <a:pt x="1000" y="127"/>
                </a:cubicBezTo>
                <a:cubicBezTo>
                  <a:pt x="997" y="126"/>
                  <a:pt x="993" y="128"/>
                  <a:pt x="992" y="126"/>
                </a:cubicBezTo>
                <a:cubicBezTo>
                  <a:pt x="990" y="124"/>
                  <a:pt x="993" y="121"/>
                  <a:pt x="991" y="119"/>
                </a:cubicBezTo>
                <a:cubicBezTo>
                  <a:pt x="979" y="119"/>
                  <a:pt x="971" y="128"/>
                  <a:pt x="960" y="125"/>
                </a:cubicBezTo>
                <a:cubicBezTo>
                  <a:pt x="962" y="117"/>
                  <a:pt x="978" y="122"/>
                  <a:pt x="980" y="113"/>
                </a:cubicBezTo>
                <a:cubicBezTo>
                  <a:pt x="976" y="111"/>
                  <a:pt x="976" y="112"/>
                  <a:pt x="978" y="109"/>
                </a:cubicBezTo>
                <a:cubicBezTo>
                  <a:pt x="976" y="107"/>
                  <a:pt x="967" y="113"/>
                  <a:pt x="964" y="108"/>
                </a:cubicBezTo>
                <a:cubicBezTo>
                  <a:pt x="966" y="107"/>
                  <a:pt x="973" y="102"/>
                  <a:pt x="971" y="103"/>
                </a:cubicBezTo>
                <a:cubicBezTo>
                  <a:pt x="963" y="105"/>
                  <a:pt x="956" y="107"/>
                  <a:pt x="949" y="108"/>
                </a:cubicBezTo>
                <a:cubicBezTo>
                  <a:pt x="946" y="106"/>
                  <a:pt x="944" y="104"/>
                  <a:pt x="942" y="101"/>
                </a:cubicBezTo>
                <a:cubicBezTo>
                  <a:pt x="943" y="98"/>
                  <a:pt x="946" y="97"/>
                  <a:pt x="950" y="97"/>
                </a:cubicBezTo>
                <a:cubicBezTo>
                  <a:pt x="949" y="98"/>
                  <a:pt x="948" y="98"/>
                  <a:pt x="949" y="100"/>
                </a:cubicBezTo>
                <a:cubicBezTo>
                  <a:pt x="951" y="99"/>
                  <a:pt x="954" y="99"/>
                  <a:pt x="954" y="97"/>
                </a:cubicBezTo>
                <a:cubicBezTo>
                  <a:pt x="952" y="95"/>
                  <a:pt x="949" y="93"/>
                  <a:pt x="947" y="91"/>
                </a:cubicBezTo>
                <a:cubicBezTo>
                  <a:pt x="937" y="94"/>
                  <a:pt x="931" y="100"/>
                  <a:pt x="928" y="109"/>
                </a:cubicBezTo>
                <a:cubicBezTo>
                  <a:pt x="925" y="108"/>
                  <a:pt x="923" y="106"/>
                  <a:pt x="920" y="105"/>
                </a:cubicBezTo>
                <a:cubicBezTo>
                  <a:pt x="924" y="104"/>
                  <a:pt x="923" y="98"/>
                  <a:pt x="922" y="96"/>
                </a:cubicBezTo>
                <a:cubicBezTo>
                  <a:pt x="921" y="97"/>
                  <a:pt x="922" y="100"/>
                  <a:pt x="920" y="100"/>
                </a:cubicBezTo>
                <a:cubicBezTo>
                  <a:pt x="919" y="100"/>
                  <a:pt x="917" y="100"/>
                  <a:pt x="917" y="101"/>
                </a:cubicBezTo>
                <a:cubicBezTo>
                  <a:pt x="919" y="98"/>
                  <a:pt x="914" y="97"/>
                  <a:pt x="913" y="95"/>
                </a:cubicBezTo>
                <a:cubicBezTo>
                  <a:pt x="902" y="97"/>
                  <a:pt x="897" y="105"/>
                  <a:pt x="885" y="103"/>
                </a:cubicBezTo>
                <a:cubicBezTo>
                  <a:pt x="883" y="100"/>
                  <a:pt x="889" y="98"/>
                  <a:pt x="889" y="95"/>
                </a:cubicBezTo>
                <a:cubicBezTo>
                  <a:pt x="886" y="94"/>
                  <a:pt x="885" y="89"/>
                  <a:pt x="882" y="88"/>
                </a:cubicBezTo>
                <a:cubicBezTo>
                  <a:pt x="882" y="87"/>
                  <a:pt x="888" y="86"/>
                  <a:pt x="885" y="85"/>
                </a:cubicBezTo>
                <a:cubicBezTo>
                  <a:pt x="881" y="88"/>
                  <a:pt x="880" y="82"/>
                  <a:pt x="876" y="85"/>
                </a:cubicBezTo>
                <a:cubicBezTo>
                  <a:pt x="864" y="96"/>
                  <a:pt x="859" y="114"/>
                  <a:pt x="848" y="126"/>
                </a:cubicBezTo>
                <a:cubicBezTo>
                  <a:pt x="848" y="132"/>
                  <a:pt x="848" y="132"/>
                  <a:pt x="848" y="132"/>
                </a:cubicBezTo>
                <a:cubicBezTo>
                  <a:pt x="843" y="134"/>
                  <a:pt x="831" y="140"/>
                  <a:pt x="830" y="129"/>
                </a:cubicBezTo>
                <a:cubicBezTo>
                  <a:pt x="827" y="131"/>
                  <a:pt x="824" y="128"/>
                  <a:pt x="819" y="128"/>
                </a:cubicBezTo>
                <a:cubicBezTo>
                  <a:pt x="817" y="127"/>
                  <a:pt x="820" y="124"/>
                  <a:pt x="819" y="123"/>
                </a:cubicBezTo>
                <a:cubicBezTo>
                  <a:pt x="816" y="123"/>
                  <a:pt x="815" y="125"/>
                  <a:pt x="814" y="122"/>
                </a:cubicBezTo>
                <a:cubicBezTo>
                  <a:pt x="816" y="117"/>
                  <a:pt x="813" y="115"/>
                  <a:pt x="814" y="113"/>
                </a:cubicBezTo>
                <a:cubicBezTo>
                  <a:pt x="803" y="117"/>
                  <a:pt x="788" y="117"/>
                  <a:pt x="783" y="128"/>
                </a:cubicBezTo>
                <a:cubicBezTo>
                  <a:pt x="780" y="127"/>
                  <a:pt x="776" y="129"/>
                  <a:pt x="778" y="130"/>
                </a:cubicBezTo>
                <a:cubicBezTo>
                  <a:pt x="787" y="126"/>
                  <a:pt x="797" y="127"/>
                  <a:pt x="805" y="121"/>
                </a:cubicBezTo>
                <a:cubicBezTo>
                  <a:pt x="806" y="122"/>
                  <a:pt x="809" y="123"/>
                  <a:pt x="809" y="125"/>
                </a:cubicBezTo>
                <a:cubicBezTo>
                  <a:pt x="807" y="125"/>
                  <a:pt x="806" y="127"/>
                  <a:pt x="806" y="128"/>
                </a:cubicBezTo>
                <a:cubicBezTo>
                  <a:pt x="808" y="130"/>
                  <a:pt x="811" y="127"/>
                  <a:pt x="811" y="128"/>
                </a:cubicBezTo>
                <a:cubicBezTo>
                  <a:pt x="808" y="130"/>
                  <a:pt x="807" y="133"/>
                  <a:pt x="808" y="137"/>
                </a:cubicBezTo>
                <a:cubicBezTo>
                  <a:pt x="804" y="138"/>
                  <a:pt x="798" y="138"/>
                  <a:pt x="794" y="137"/>
                </a:cubicBezTo>
                <a:cubicBezTo>
                  <a:pt x="792" y="137"/>
                  <a:pt x="794" y="141"/>
                  <a:pt x="792" y="141"/>
                </a:cubicBezTo>
                <a:cubicBezTo>
                  <a:pt x="781" y="142"/>
                  <a:pt x="775" y="147"/>
                  <a:pt x="769" y="153"/>
                </a:cubicBezTo>
                <a:cubicBezTo>
                  <a:pt x="761" y="150"/>
                  <a:pt x="756" y="155"/>
                  <a:pt x="750" y="157"/>
                </a:cubicBezTo>
                <a:cubicBezTo>
                  <a:pt x="750" y="161"/>
                  <a:pt x="753" y="161"/>
                  <a:pt x="753" y="165"/>
                </a:cubicBezTo>
                <a:cubicBezTo>
                  <a:pt x="757" y="164"/>
                  <a:pt x="759" y="160"/>
                  <a:pt x="762" y="158"/>
                </a:cubicBezTo>
                <a:cubicBezTo>
                  <a:pt x="764" y="160"/>
                  <a:pt x="768" y="160"/>
                  <a:pt x="770" y="162"/>
                </a:cubicBezTo>
                <a:cubicBezTo>
                  <a:pt x="759" y="170"/>
                  <a:pt x="749" y="184"/>
                  <a:pt x="731" y="179"/>
                </a:cubicBezTo>
                <a:cubicBezTo>
                  <a:pt x="727" y="172"/>
                  <a:pt x="723" y="166"/>
                  <a:pt x="722" y="156"/>
                </a:cubicBezTo>
                <a:cubicBezTo>
                  <a:pt x="714" y="156"/>
                  <a:pt x="714" y="142"/>
                  <a:pt x="716" y="138"/>
                </a:cubicBezTo>
                <a:cubicBezTo>
                  <a:pt x="719" y="129"/>
                  <a:pt x="741" y="128"/>
                  <a:pt x="735" y="115"/>
                </a:cubicBezTo>
                <a:cubicBezTo>
                  <a:pt x="734" y="114"/>
                  <a:pt x="731" y="115"/>
                  <a:pt x="729" y="115"/>
                </a:cubicBezTo>
                <a:cubicBezTo>
                  <a:pt x="723" y="109"/>
                  <a:pt x="723" y="96"/>
                  <a:pt x="715" y="94"/>
                </a:cubicBezTo>
                <a:cubicBezTo>
                  <a:pt x="712" y="93"/>
                  <a:pt x="709" y="98"/>
                  <a:pt x="707" y="93"/>
                </a:cubicBezTo>
                <a:cubicBezTo>
                  <a:pt x="714" y="88"/>
                  <a:pt x="716" y="77"/>
                  <a:pt x="721" y="70"/>
                </a:cubicBezTo>
                <a:cubicBezTo>
                  <a:pt x="708" y="72"/>
                  <a:pt x="691" y="71"/>
                  <a:pt x="678" y="76"/>
                </a:cubicBezTo>
                <a:cubicBezTo>
                  <a:pt x="679" y="74"/>
                  <a:pt x="682" y="74"/>
                  <a:pt x="682" y="72"/>
                </a:cubicBezTo>
                <a:cubicBezTo>
                  <a:pt x="678" y="74"/>
                  <a:pt x="676" y="74"/>
                  <a:pt x="672" y="75"/>
                </a:cubicBezTo>
                <a:cubicBezTo>
                  <a:pt x="672" y="77"/>
                  <a:pt x="672" y="79"/>
                  <a:pt x="673" y="80"/>
                </a:cubicBezTo>
                <a:cubicBezTo>
                  <a:pt x="668" y="83"/>
                  <a:pt x="661" y="91"/>
                  <a:pt x="655" y="87"/>
                </a:cubicBezTo>
                <a:cubicBezTo>
                  <a:pt x="648" y="89"/>
                  <a:pt x="648" y="97"/>
                  <a:pt x="640" y="98"/>
                </a:cubicBezTo>
                <a:cubicBezTo>
                  <a:pt x="638" y="96"/>
                  <a:pt x="641" y="96"/>
                  <a:pt x="639" y="95"/>
                </a:cubicBezTo>
                <a:cubicBezTo>
                  <a:pt x="634" y="108"/>
                  <a:pt x="620" y="113"/>
                  <a:pt x="611" y="123"/>
                </a:cubicBezTo>
                <a:cubicBezTo>
                  <a:pt x="615" y="123"/>
                  <a:pt x="609" y="127"/>
                  <a:pt x="612" y="128"/>
                </a:cubicBezTo>
                <a:cubicBezTo>
                  <a:pt x="613" y="125"/>
                  <a:pt x="616" y="127"/>
                  <a:pt x="616" y="128"/>
                </a:cubicBezTo>
                <a:cubicBezTo>
                  <a:pt x="612" y="133"/>
                  <a:pt x="604" y="133"/>
                  <a:pt x="598" y="136"/>
                </a:cubicBezTo>
                <a:cubicBezTo>
                  <a:pt x="591" y="128"/>
                  <a:pt x="572" y="131"/>
                  <a:pt x="566" y="137"/>
                </a:cubicBezTo>
                <a:cubicBezTo>
                  <a:pt x="537" y="144"/>
                  <a:pt x="518" y="160"/>
                  <a:pt x="491" y="170"/>
                </a:cubicBezTo>
                <a:cubicBezTo>
                  <a:pt x="489" y="168"/>
                  <a:pt x="486" y="167"/>
                  <a:pt x="484" y="166"/>
                </a:cubicBezTo>
                <a:cubicBezTo>
                  <a:pt x="486" y="164"/>
                  <a:pt x="486" y="158"/>
                  <a:pt x="484" y="156"/>
                </a:cubicBezTo>
                <a:cubicBezTo>
                  <a:pt x="480" y="156"/>
                  <a:pt x="480" y="159"/>
                  <a:pt x="477" y="159"/>
                </a:cubicBezTo>
                <a:cubicBezTo>
                  <a:pt x="477" y="155"/>
                  <a:pt x="480" y="153"/>
                  <a:pt x="480" y="150"/>
                </a:cubicBezTo>
                <a:cubicBezTo>
                  <a:pt x="454" y="144"/>
                  <a:pt x="433" y="163"/>
                  <a:pt x="415" y="167"/>
                </a:cubicBezTo>
                <a:cubicBezTo>
                  <a:pt x="424" y="161"/>
                  <a:pt x="430" y="153"/>
                  <a:pt x="438" y="148"/>
                </a:cubicBezTo>
                <a:cubicBezTo>
                  <a:pt x="439" y="145"/>
                  <a:pt x="437" y="146"/>
                  <a:pt x="437" y="143"/>
                </a:cubicBezTo>
                <a:cubicBezTo>
                  <a:pt x="438" y="143"/>
                  <a:pt x="440" y="142"/>
                  <a:pt x="442" y="142"/>
                </a:cubicBezTo>
                <a:cubicBezTo>
                  <a:pt x="442" y="130"/>
                  <a:pt x="459" y="133"/>
                  <a:pt x="461" y="123"/>
                </a:cubicBezTo>
                <a:cubicBezTo>
                  <a:pt x="461" y="120"/>
                  <a:pt x="456" y="121"/>
                  <a:pt x="455" y="118"/>
                </a:cubicBezTo>
                <a:cubicBezTo>
                  <a:pt x="454" y="114"/>
                  <a:pt x="456" y="112"/>
                  <a:pt x="456" y="108"/>
                </a:cubicBezTo>
                <a:cubicBezTo>
                  <a:pt x="451" y="103"/>
                  <a:pt x="446" y="105"/>
                  <a:pt x="441" y="106"/>
                </a:cubicBezTo>
                <a:cubicBezTo>
                  <a:pt x="426" y="109"/>
                  <a:pt x="417" y="110"/>
                  <a:pt x="406" y="115"/>
                </a:cubicBezTo>
                <a:cubicBezTo>
                  <a:pt x="401" y="117"/>
                  <a:pt x="397" y="121"/>
                  <a:pt x="391" y="123"/>
                </a:cubicBezTo>
                <a:cubicBezTo>
                  <a:pt x="387" y="124"/>
                  <a:pt x="383" y="124"/>
                  <a:pt x="380" y="125"/>
                </a:cubicBezTo>
                <a:cubicBezTo>
                  <a:pt x="340" y="136"/>
                  <a:pt x="304" y="163"/>
                  <a:pt x="273" y="177"/>
                </a:cubicBezTo>
                <a:cubicBezTo>
                  <a:pt x="273" y="176"/>
                  <a:pt x="273" y="175"/>
                  <a:pt x="272" y="175"/>
                </a:cubicBezTo>
                <a:cubicBezTo>
                  <a:pt x="271" y="177"/>
                  <a:pt x="271" y="178"/>
                  <a:pt x="270" y="179"/>
                </a:cubicBezTo>
                <a:cubicBezTo>
                  <a:pt x="252" y="188"/>
                  <a:pt x="234" y="197"/>
                  <a:pt x="220" y="210"/>
                </a:cubicBezTo>
                <a:cubicBezTo>
                  <a:pt x="225" y="224"/>
                  <a:pt x="199" y="227"/>
                  <a:pt x="196" y="237"/>
                </a:cubicBezTo>
                <a:cubicBezTo>
                  <a:pt x="198" y="237"/>
                  <a:pt x="201" y="236"/>
                  <a:pt x="203" y="237"/>
                </a:cubicBezTo>
                <a:cubicBezTo>
                  <a:pt x="197" y="239"/>
                  <a:pt x="194" y="243"/>
                  <a:pt x="190" y="246"/>
                </a:cubicBezTo>
                <a:cubicBezTo>
                  <a:pt x="202" y="242"/>
                  <a:pt x="216" y="236"/>
                  <a:pt x="226" y="241"/>
                </a:cubicBezTo>
                <a:cubicBezTo>
                  <a:pt x="224" y="244"/>
                  <a:pt x="219" y="244"/>
                  <a:pt x="219" y="249"/>
                </a:cubicBezTo>
                <a:cubicBezTo>
                  <a:pt x="227" y="247"/>
                  <a:pt x="229" y="247"/>
                  <a:pt x="238" y="246"/>
                </a:cubicBezTo>
                <a:cubicBezTo>
                  <a:pt x="238" y="244"/>
                  <a:pt x="237" y="242"/>
                  <a:pt x="239" y="242"/>
                </a:cubicBezTo>
                <a:cubicBezTo>
                  <a:pt x="247" y="246"/>
                  <a:pt x="251" y="236"/>
                  <a:pt x="258" y="235"/>
                </a:cubicBezTo>
                <a:cubicBezTo>
                  <a:pt x="261" y="240"/>
                  <a:pt x="269" y="242"/>
                  <a:pt x="267" y="249"/>
                </a:cubicBezTo>
                <a:cubicBezTo>
                  <a:pt x="272" y="253"/>
                  <a:pt x="282" y="242"/>
                  <a:pt x="282" y="252"/>
                </a:cubicBezTo>
                <a:cubicBezTo>
                  <a:pt x="289" y="251"/>
                  <a:pt x="293" y="255"/>
                  <a:pt x="298" y="257"/>
                </a:cubicBezTo>
                <a:cubicBezTo>
                  <a:pt x="298" y="258"/>
                  <a:pt x="297" y="259"/>
                  <a:pt x="297" y="260"/>
                </a:cubicBezTo>
                <a:cubicBezTo>
                  <a:pt x="300" y="260"/>
                  <a:pt x="308" y="256"/>
                  <a:pt x="308" y="261"/>
                </a:cubicBezTo>
                <a:cubicBezTo>
                  <a:pt x="278" y="290"/>
                  <a:pt x="235" y="307"/>
                  <a:pt x="198" y="329"/>
                </a:cubicBezTo>
                <a:cubicBezTo>
                  <a:pt x="198" y="326"/>
                  <a:pt x="195" y="328"/>
                  <a:pt x="193" y="328"/>
                </a:cubicBezTo>
                <a:cubicBezTo>
                  <a:pt x="193" y="333"/>
                  <a:pt x="193" y="333"/>
                  <a:pt x="193" y="333"/>
                </a:cubicBezTo>
                <a:cubicBezTo>
                  <a:pt x="183" y="339"/>
                  <a:pt x="172" y="344"/>
                  <a:pt x="160" y="343"/>
                </a:cubicBezTo>
                <a:cubicBezTo>
                  <a:pt x="159" y="346"/>
                  <a:pt x="160" y="345"/>
                  <a:pt x="160" y="349"/>
                </a:cubicBezTo>
                <a:cubicBezTo>
                  <a:pt x="157" y="350"/>
                  <a:pt x="155" y="353"/>
                  <a:pt x="152" y="354"/>
                </a:cubicBezTo>
                <a:cubicBezTo>
                  <a:pt x="143" y="348"/>
                  <a:pt x="138" y="361"/>
                  <a:pt x="130" y="358"/>
                </a:cubicBezTo>
                <a:cubicBezTo>
                  <a:pt x="127" y="373"/>
                  <a:pt x="112" y="371"/>
                  <a:pt x="104" y="380"/>
                </a:cubicBezTo>
                <a:cubicBezTo>
                  <a:pt x="100" y="377"/>
                  <a:pt x="95" y="382"/>
                  <a:pt x="97" y="388"/>
                </a:cubicBezTo>
                <a:cubicBezTo>
                  <a:pt x="90" y="391"/>
                  <a:pt x="86" y="391"/>
                  <a:pt x="79" y="389"/>
                </a:cubicBezTo>
                <a:cubicBezTo>
                  <a:pt x="76" y="393"/>
                  <a:pt x="72" y="396"/>
                  <a:pt x="65" y="394"/>
                </a:cubicBezTo>
                <a:cubicBezTo>
                  <a:pt x="64" y="397"/>
                  <a:pt x="61" y="400"/>
                  <a:pt x="63" y="404"/>
                </a:cubicBezTo>
                <a:cubicBezTo>
                  <a:pt x="62" y="402"/>
                  <a:pt x="64" y="401"/>
                  <a:pt x="66" y="402"/>
                </a:cubicBezTo>
                <a:cubicBezTo>
                  <a:pt x="63" y="411"/>
                  <a:pt x="51" y="417"/>
                  <a:pt x="48" y="424"/>
                </a:cubicBezTo>
                <a:cubicBezTo>
                  <a:pt x="52" y="424"/>
                  <a:pt x="57" y="420"/>
                  <a:pt x="60" y="422"/>
                </a:cubicBezTo>
                <a:cubicBezTo>
                  <a:pt x="60" y="425"/>
                  <a:pt x="56" y="424"/>
                  <a:pt x="56" y="427"/>
                </a:cubicBezTo>
                <a:cubicBezTo>
                  <a:pt x="62" y="428"/>
                  <a:pt x="74" y="422"/>
                  <a:pt x="78" y="429"/>
                </a:cubicBezTo>
                <a:cubicBezTo>
                  <a:pt x="77" y="430"/>
                  <a:pt x="76" y="432"/>
                  <a:pt x="76" y="435"/>
                </a:cubicBezTo>
                <a:cubicBezTo>
                  <a:pt x="81" y="441"/>
                  <a:pt x="92" y="436"/>
                  <a:pt x="97" y="434"/>
                </a:cubicBezTo>
                <a:cubicBezTo>
                  <a:pt x="97" y="435"/>
                  <a:pt x="97" y="435"/>
                  <a:pt x="98" y="436"/>
                </a:cubicBezTo>
                <a:cubicBezTo>
                  <a:pt x="99" y="440"/>
                  <a:pt x="96" y="440"/>
                  <a:pt x="96" y="442"/>
                </a:cubicBezTo>
                <a:cubicBezTo>
                  <a:pt x="104" y="446"/>
                  <a:pt x="118" y="444"/>
                  <a:pt x="118" y="456"/>
                </a:cubicBezTo>
                <a:cubicBezTo>
                  <a:pt x="141" y="448"/>
                  <a:pt x="161" y="432"/>
                  <a:pt x="185" y="422"/>
                </a:cubicBezTo>
                <a:cubicBezTo>
                  <a:pt x="185" y="430"/>
                  <a:pt x="181" y="436"/>
                  <a:pt x="176" y="440"/>
                </a:cubicBezTo>
                <a:cubicBezTo>
                  <a:pt x="178" y="440"/>
                  <a:pt x="181" y="439"/>
                  <a:pt x="181" y="441"/>
                </a:cubicBezTo>
                <a:cubicBezTo>
                  <a:pt x="178" y="445"/>
                  <a:pt x="175" y="449"/>
                  <a:pt x="170" y="451"/>
                </a:cubicBezTo>
                <a:cubicBezTo>
                  <a:pt x="169" y="456"/>
                  <a:pt x="164" y="461"/>
                  <a:pt x="159" y="459"/>
                </a:cubicBezTo>
                <a:cubicBezTo>
                  <a:pt x="153" y="466"/>
                  <a:pt x="156" y="482"/>
                  <a:pt x="146" y="488"/>
                </a:cubicBezTo>
                <a:cubicBezTo>
                  <a:pt x="143" y="486"/>
                  <a:pt x="143" y="491"/>
                  <a:pt x="141" y="492"/>
                </a:cubicBezTo>
                <a:cubicBezTo>
                  <a:pt x="145" y="493"/>
                  <a:pt x="153" y="487"/>
                  <a:pt x="156" y="494"/>
                </a:cubicBezTo>
                <a:cubicBezTo>
                  <a:pt x="157" y="498"/>
                  <a:pt x="152" y="496"/>
                  <a:pt x="152" y="500"/>
                </a:cubicBezTo>
                <a:cubicBezTo>
                  <a:pt x="158" y="500"/>
                  <a:pt x="166" y="497"/>
                  <a:pt x="167" y="503"/>
                </a:cubicBezTo>
                <a:cubicBezTo>
                  <a:pt x="163" y="508"/>
                  <a:pt x="154" y="509"/>
                  <a:pt x="150" y="514"/>
                </a:cubicBezTo>
                <a:cubicBezTo>
                  <a:pt x="158" y="511"/>
                  <a:pt x="180" y="494"/>
                  <a:pt x="177" y="515"/>
                </a:cubicBezTo>
                <a:cubicBezTo>
                  <a:pt x="184" y="519"/>
                  <a:pt x="191" y="507"/>
                  <a:pt x="196" y="512"/>
                </a:cubicBezTo>
                <a:cubicBezTo>
                  <a:pt x="196" y="514"/>
                  <a:pt x="194" y="513"/>
                  <a:pt x="195" y="516"/>
                </a:cubicBezTo>
                <a:cubicBezTo>
                  <a:pt x="197" y="516"/>
                  <a:pt x="198" y="518"/>
                  <a:pt x="199" y="519"/>
                </a:cubicBezTo>
                <a:cubicBezTo>
                  <a:pt x="202" y="531"/>
                  <a:pt x="200" y="545"/>
                  <a:pt x="185" y="547"/>
                </a:cubicBezTo>
                <a:cubicBezTo>
                  <a:pt x="183" y="545"/>
                  <a:pt x="180" y="544"/>
                  <a:pt x="181" y="539"/>
                </a:cubicBezTo>
                <a:cubicBezTo>
                  <a:pt x="180" y="539"/>
                  <a:pt x="176" y="540"/>
                  <a:pt x="176" y="538"/>
                </a:cubicBezTo>
                <a:cubicBezTo>
                  <a:pt x="174" y="534"/>
                  <a:pt x="179" y="533"/>
                  <a:pt x="183" y="534"/>
                </a:cubicBezTo>
                <a:cubicBezTo>
                  <a:pt x="182" y="531"/>
                  <a:pt x="183" y="530"/>
                  <a:pt x="184" y="528"/>
                </a:cubicBezTo>
                <a:cubicBezTo>
                  <a:pt x="170" y="529"/>
                  <a:pt x="162" y="535"/>
                  <a:pt x="152" y="540"/>
                </a:cubicBezTo>
                <a:cubicBezTo>
                  <a:pt x="157" y="544"/>
                  <a:pt x="155" y="556"/>
                  <a:pt x="154" y="561"/>
                </a:cubicBezTo>
                <a:cubicBezTo>
                  <a:pt x="159" y="559"/>
                  <a:pt x="166" y="561"/>
                  <a:pt x="173" y="560"/>
                </a:cubicBezTo>
                <a:cubicBezTo>
                  <a:pt x="172" y="564"/>
                  <a:pt x="168" y="564"/>
                  <a:pt x="168" y="569"/>
                </a:cubicBezTo>
                <a:cubicBezTo>
                  <a:pt x="173" y="570"/>
                  <a:pt x="183" y="570"/>
                  <a:pt x="184" y="563"/>
                </a:cubicBezTo>
                <a:cubicBezTo>
                  <a:pt x="181" y="563"/>
                  <a:pt x="175" y="566"/>
                  <a:pt x="174" y="562"/>
                </a:cubicBezTo>
                <a:cubicBezTo>
                  <a:pt x="178" y="558"/>
                  <a:pt x="181" y="560"/>
                  <a:pt x="187" y="559"/>
                </a:cubicBezTo>
                <a:cubicBezTo>
                  <a:pt x="188" y="546"/>
                  <a:pt x="202" y="543"/>
                  <a:pt x="209" y="540"/>
                </a:cubicBezTo>
                <a:cubicBezTo>
                  <a:pt x="209" y="542"/>
                  <a:pt x="207" y="542"/>
                  <a:pt x="207" y="544"/>
                </a:cubicBezTo>
                <a:cubicBezTo>
                  <a:pt x="208" y="544"/>
                  <a:pt x="209" y="544"/>
                  <a:pt x="209" y="546"/>
                </a:cubicBezTo>
                <a:cubicBezTo>
                  <a:pt x="208" y="547"/>
                  <a:pt x="207" y="549"/>
                  <a:pt x="206" y="550"/>
                </a:cubicBezTo>
                <a:cubicBezTo>
                  <a:pt x="212" y="550"/>
                  <a:pt x="215" y="547"/>
                  <a:pt x="219" y="545"/>
                </a:cubicBezTo>
                <a:cubicBezTo>
                  <a:pt x="221" y="547"/>
                  <a:pt x="223" y="545"/>
                  <a:pt x="225" y="547"/>
                </a:cubicBezTo>
                <a:cubicBezTo>
                  <a:pt x="226" y="540"/>
                  <a:pt x="228" y="536"/>
                  <a:pt x="235" y="535"/>
                </a:cubicBezTo>
                <a:cubicBezTo>
                  <a:pt x="235" y="532"/>
                  <a:pt x="238" y="530"/>
                  <a:pt x="243" y="529"/>
                </a:cubicBezTo>
                <a:cubicBezTo>
                  <a:pt x="243" y="530"/>
                  <a:pt x="242" y="531"/>
                  <a:pt x="243" y="532"/>
                </a:cubicBezTo>
                <a:cubicBezTo>
                  <a:pt x="247" y="532"/>
                  <a:pt x="257" y="528"/>
                  <a:pt x="262" y="533"/>
                </a:cubicBezTo>
                <a:cubicBezTo>
                  <a:pt x="263" y="537"/>
                  <a:pt x="261" y="539"/>
                  <a:pt x="259" y="542"/>
                </a:cubicBezTo>
                <a:cubicBezTo>
                  <a:pt x="262" y="541"/>
                  <a:pt x="262" y="545"/>
                  <a:pt x="262" y="547"/>
                </a:cubicBezTo>
                <a:cubicBezTo>
                  <a:pt x="261" y="549"/>
                  <a:pt x="260" y="552"/>
                  <a:pt x="258" y="553"/>
                </a:cubicBezTo>
                <a:cubicBezTo>
                  <a:pt x="244" y="550"/>
                  <a:pt x="243" y="562"/>
                  <a:pt x="237" y="566"/>
                </a:cubicBezTo>
                <a:cubicBezTo>
                  <a:pt x="233" y="568"/>
                  <a:pt x="230" y="568"/>
                  <a:pt x="229" y="573"/>
                </a:cubicBezTo>
                <a:cubicBezTo>
                  <a:pt x="230" y="573"/>
                  <a:pt x="232" y="572"/>
                  <a:pt x="231" y="574"/>
                </a:cubicBezTo>
                <a:cubicBezTo>
                  <a:pt x="227" y="580"/>
                  <a:pt x="221" y="583"/>
                  <a:pt x="221" y="592"/>
                </a:cubicBezTo>
                <a:cubicBezTo>
                  <a:pt x="225" y="596"/>
                  <a:pt x="220" y="604"/>
                  <a:pt x="215" y="603"/>
                </a:cubicBezTo>
                <a:cubicBezTo>
                  <a:pt x="217" y="607"/>
                  <a:pt x="215" y="608"/>
                  <a:pt x="214" y="611"/>
                </a:cubicBezTo>
                <a:cubicBezTo>
                  <a:pt x="221" y="612"/>
                  <a:pt x="227" y="616"/>
                  <a:pt x="233" y="617"/>
                </a:cubicBezTo>
                <a:cubicBezTo>
                  <a:pt x="241" y="619"/>
                  <a:pt x="252" y="615"/>
                  <a:pt x="259" y="615"/>
                </a:cubicBezTo>
                <a:cubicBezTo>
                  <a:pt x="265" y="615"/>
                  <a:pt x="273" y="622"/>
                  <a:pt x="281" y="619"/>
                </a:cubicBezTo>
                <a:cubicBezTo>
                  <a:pt x="269" y="621"/>
                  <a:pt x="263" y="628"/>
                  <a:pt x="255" y="634"/>
                </a:cubicBezTo>
                <a:cubicBezTo>
                  <a:pt x="232" y="636"/>
                  <a:pt x="212" y="624"/>
                  <a:pt x="196" y="630"/>
                </a:cubicBezTo>
                <a:cubicBezTo>
                  <a:pt x="192" y="641"/>
                  <a:pt x="209" y="638"/>
                  <a:pt x="204" y="645"/>
                </a:cubicBezTo>
                <a:cubicBezTo>
                  <a:pt x="208" y="642"/>
                  <a:pt x="217" y="644"/>
                  <a:pt x="218" y="650"/>
                </a:cubicBezTo>
                <a:cubicBezTo>
                  <a:pt x="210" y="649"/>
                  <a:pt x="209" y="655"/>
                  <a:pt x="206" y="658"/>
                </a:cubicBezTo>
                <a:cubicBezTo>
                  <a:pt x="211" y="655"/>
                  <a:pt x="218" y="655"/>
                  <a:pt x="219" y="648"/>
                </a:cubicBezTo>
                <a:cubicBezTo>
                  <a:pt x="223" y="649"/>
                  <a:pt x="221" y="651"/>
                  <a:pt x="222" y="652"/>
                </a:cubicBezTo>
                <a:cubicBezTo>
                  <a:pt x="222" y="651"/>
                  <a:pt x="224" y="651"/>
                  <a:pt x="225" y="651"/>
                </a:cubicBezTo>
                <a:cubicBezTo>
                  <a:pt x="234" y="657"/>
                  <a:pt x="249" y="651"/>
                  <a:pt x="256" y="658"/>
                </a:cubicBezTo>
                <a:cubicBezTo>
                  <a:pt x="252" y="671"/>
                  <a:pt x="237" y="674"/>
                  <a:pt x="234" y="689"/>
                </a:cubicBezTo>
                <a:cubicBezTo>
                  <a:pt x="231" y="688"/>
                  <a:pt x="231" y="690"/>
                  <a:pt x="229" y="691"/>
                </a:cubicBezTo>
                <a:cubicBezTo>
                  <a:pt x="230" y="694"/>
                  <a:pt x="231" y="697"/>
                  <a:pt x="230" y="701"/>
                </a:cubicBezTo>
                <a:cubicBezTo>
                  <a:pt x="218" y="704"/>
                  <a:pt x="215" y="717"/>
                  <a:pt x="201" y="719"/>
                </a:cubicBezTo>
                <a:cubicBezTo>
                  <a:pt x="198" y="725"/>
                  <a:pt x="196" y="728"/>
                  <a:pt x="196" y="735"/>
                </a:cubicBezTo>
                <a:cubicBezTo>
                  <a:pt x="186" y="742"/>
                  <a:pt x="177" y="752"/>
                  <a:pt x="177" y="765"/>
                </a:cubicBezTo>
                <a:cubicBezTo>
                  <a:pt x="178" y="767"/>
                  <a:pt x="183" y="764"/>
                  <a:pt x="183" y="766"/>
                </a:cubicBezTo>
                <a:cubicBezTo>
                  <a:pt x="181" y="766"/>
                  <a:pt x="182" y="768"/>
                  <a:pt x="183" y="769"/>
                </a:cubicBezTo>
                <a:cubicBezTo>
                  <a:pt x="180" y="769"/>
                  <a:pt x="179" y="770"/>
                  <a:pt x="177" y="771"/>
                </a:cubicBezTo>
                <a:cubicBezTo>
                  <a:pt x="180" y="773"/>
                  <a:pt x="184" y="772"/>
                  <a:pt x="186" y="774"/>
                </a:cubicBezTo>
                <a:cubicBezTo>
                  <a:pt x="185" y="776"/>
                  <a:pt x="180" y="776"/>
                  <a:pt x="179" y="779"/>
                </a:cubicBezTo>
                <a:cubicBezTo>
                  <a:pt x="185" y="779"/>
                  <a:pt x="190" y="779"/>
                  <a:pt x="191" y="774"/>
                </a:cubicBezTo>
                <a:cubicBezTo>
                  <a:pt x="194" y="775"/>
                  <a:pt x="195" y="776"/>
                  <a:pt x="197" y="778"/>
                </a:cubicBezTo>
                <a:cubicBezTo>
                  <a:pt x="197" y="780"/>
                  <a:pt x="195" y="781"/>
                  <a:pt x="194" y="783"/>
                </a:cubicBezTo>
                <a:cubicBezTo>
                  <a:pt x="199" y="780"/>
                  <a:pt x="205" y="777"/>
                  <a:pt x="210" y="781"/>
                </a:cubicBezTo>
                <a:cubicBezTo>
                  <a:pt x="203" y="785"/>
                  <a:pt x="199" y="793"/>
                  <a:pt x="192" y="798"/>
                </a:cubicBezTo>
                <a:cubicBezTo>
                  <a:pt x="188" y="797"/>
                  <a:pt x="187" y="800"/>
                  <a:pt x="184" y="800"/>
                </a:cubicBezTo>
                <a:cubicBezTo>
                  <a:pt x="178" y="811"/>
                  <a:pt x="164" y="813"/>
                  <a:pt x="157" y="821"/>
                </a:cubicBezTo>
                <a:cubicBezTo>
                  <a:pt x="159" y="822"/>
                  <a:pt x="161" y="819"/>
                  <a:pt x="162" y="821"/>
                </a:cubicBezTo>
                <a:cubicBezTo>
                  <a:pt x="162" y="824"/>
                  <a:pt x="161" y="825"/>
                  <a:pt x="161" y="827"/>
                </a:cubicBezTo>
                <a:cubicBezTo>
                  <a:pt x="163" y="827"/>
                  <a:pt x="165" y="828"/>
                  <a:pt x="166" y="829"/>
                </a:cubicBezTo>
                <a:cubicBezTo>
                  <a:pt x="166" y="831"/>
                  <a:pt x="165" y="834"/>
                  <a:pt x="164" y="835"/>
                </a:cubicBezTo>
                <a:cubicBezTo>
                  <a:pt x="167" y="836"/>
                  <a:pt x="167" y="834"/>
                  <a:pt x="170" y="834"/>
                </a:cubicBezTo>
                <a:cubicBezTo>
                  <a:pt x="173" y="836"/>
                  <a:pt x="168" y="839"/>
                  <a:pt x="171" y="840"/>
                </a:cubicBezTo>
                <a:cubicBezTo>
                  <a:pt x="172" y="839"/>
                  <a:pt x="174" y="837"/>
                  <a:pt x="177" y="837"/>
                </a:cubicBezTo>
                <a:cubicBezTo>
                  <a:pt x="174" y="843"/>
                  <a:pt x="166" y="842"/>
                  <a:pt x="165" y="849"/>
                </a:cubicBezTo>
                <a:cubicBezTo>
                  <a:pt x="171" y="853"/>
                  <a:pt x="177" y="848"/>
                  <a:pt x="181" y="844"/>
                </a:cubicBezTo>
                <a:cubicBezTo>
                  <a:pt x="188" y="844"/>
                  <a:pt x="190" y="839"/>
                  <a:pt x="195" y="836"/>
                </a:cubicBezTo>
                <a:cubicBezTo>
                  <a:pt x="194" y="834"/>
                  <a:pt x="192" y="829"/>
                  <a:pt x="195" y="828"/>
                </a:cubicBezTo>
                <a:cubicBezTo>
                  <a:pt x="198" y="829"/>
                  <a:pt x="198" y="828"/>
                  <a:pt x="201" y="828"/>
                </a:cubicBezTo>
                <a:cubicBezTo>
                  <a:pt x="201" y="829"/>
                  <a:pt x="201" y="831"/>
                  <a:pt x="202" y="832"/>
                </a:cubicBezTo>
                <a:cubicBezTo>
                  <a:pt x="204" y="829"/>
                  <a:pt x="209" y="829"/>
                  <a:pt x="212" y="827"/>
                </a:cubicBezTo>
                <a:cubicBezTo>
                  <a:pt x="212" y="828"/>
                  <a:pt x="214" y="828"/>
                  <a:pt x="214" y="829"/>
                </a:cubicBezTo>
                <a:cubicBezTo>
                  <a:pt x="214" y="834"/>
                  <a:pt x="214" y="834"/>
                  <a:pt x="214" y="834"/>
                </a:cubicBezTo>
                <a:cubicBezTo>
                  <a:pt x="207" y="834"/>
                  <a:pt x="206" y="841"/>
                  <a:pt x="201" y="844"/>
                </a:cubicBezTo>
                <a:cubicBezTo>
                  <a:pt x="207" y="841"/>
                  <a:pt x="209" y="842"/>
                  <a:pt x="217" y="843"/>
                </a:cubicBezTo>
                <a:cubicBezTo>
                  <a:pt x="216" y="845"/>
                  <a:pt x="214" y="845"/>
                  <a:pt x="214" y="847"/>
                </a:cubicBezTo>
                <a:cubicBezTo>
                  <a:pt x="215" y="848"/>
                  <a:pt x="217" y="848"/>
                  <a:pt x="218" y="849"/>
                </a:cubicBezTo>
                <a:cubicBezTo>
                  <a:pt x="216" y="853"/>
                  <a:pt x="213" y="860"/>
                  <a:pt x="208" y="860"/>
                </a:cubicBezTo>
                <a:cubicBezTo>
                  <a:pt x="208" y="863"/>
                  <a:pt x="211" y="862"/>
                  <a:pt x="210" y="865"/>
                </a:cubicBezTo>
                <a:cubicBezTo>
                  <a:pt x="197" y="876"/>
                  <a:pt x="185" y="889"/>
                  <a:pt x="169" y="898"/>
                </a:cubicBezTo>
                <a:cubicBezTo>
                  <a:pt x="169" y="897"/>
                  <a:pt x="168" y="897"/>
                  <a:pt x="168" y="896"/>
                </a:cubicBezTo>
                <a:cubicBezTo>
                  <a:pt x="167" y="892"/>
                  <a:pt x="173" y="890"/>
                  <a:pt x="172" y="888"/>
                </a:cubicBezTo>
                <a:cubicBezTo>
                  <a:pt x="165" y="891"/>
                  <a:pt x="162" y="898"/>
                  <a:pt x="154" y="900"/>
                </a:cubicBezTo>
                <a:cubicBezTo>
                  <a:pt x="153" y="903"/>
                  <a:pt x="156" y="906"/>
                  <a:pt x="152" y="908"/>
                </a:cubicBezTo>
                <a:cubicBezTo>
                  <a:pt x="149" y="908"/>
                  <a:pt x="147" y="908"/>
                  <a:pt x="144" y="909"/>
                </a:cubicBezTo>
                <a:cubicBezTo>
                  <a:pt x="141" y="921"/>
                  <a:pt x="124" y="923"/>
                  <a:pt x="119" y="931"/>
                </a:cubicBezTo>
                <a:cubicBezTo>
                  <a:pt x="117" y="931"/>
                  <a:pt x="107" y="936"/>
                  <a:pt x="108" y="939"/>
                </a:cubicBezTo>
                <a:cubicBezTo>
                  <a:pt x="114" y="935"/>
                  <a:pt x="117" y="932"/>
                  <a:pt x="125" y="930"/>
                </a:cubicBezTo>
                <a:cubicBezTo>
                  <a:pt x="124" y="930"/>
                  <a:pt x="123" y="929"/>
                  <a:pt x="123" y="927"/>
                </a:cubicBezTo>
                <a:cubicBezTo>
                  <a:pt x="139" y="919"/>
                  <a:pt x="157" y="910"/>
                  <a:pt x="170" y="901"/>
                </a:cubicBezTo>
                <a:cubicBezTo>
                  <a:pt x="170" y="903"/>
                  <a:pt x="170" y="904"/>
                  <a:pt x="172" y="903"/>
                </a:cubicBezTo>
                <a:cubicBezTo>
                  <a:pt x="174" y="897"/>
                  <a:pt x="179" y="894"/>
                  <a:pt x="185" y="892"/>
                </a:cubicBezTo>
                <a:cubicBezTo>
                  <a:pt x="187" y="891"/>
                  <a:pt x="184" y="888"/>
                  <a:pt x="187" y="887"/>
                </a:cubicBezTo>
                <a:cubicBezTo>
                  <a:pt x="189" y="890"/>
                  <a:pt x="192" y="886"/>
                  <a:pt x="193" y="888"/>
                </a:cubicBezTo>
                <a:cubicBezTo>
                  <a:pt x="193" y="892"/>
                  <a:pt x="190" y="895"/>
                  <a:pt x="187" y="893"/>
                </a:cubicBezTo>
                <a:cubicBezTo>
                  <a:pt x="183" y="898"/>
                  <a:pt x="180" y="903"/>
                  <a:pt x="176" y="908"/>
                </a:cubicBezTo>
                <a:cubicBezTo>
                  <a:pt x="178" y="908"/>
                  <a:pt x="181" y="905"/>
                  <a:pt x="182" y="907"/>
                </a:cubicBezTo>
                <a:cubicBezTo>
                  <a:pt x="183" y="919"/>
                  <a:pt x="166" y="918"/>
                  <a:pt x="164" y="925"/>
                </a:cubicBezTo>
                <a:cubicBezTo>
                  <a:pt x="175" y="921"/>
                  <a:pt x="188" y="915"/>
                  <a:pt x="199" y="914"/>
                </a:cubicBezTo>
                <a:cubicBezTo>
                  <a:pt x="200" y="912"/>
                  <a:pt x="201" y="911"/>
                  <a:pt x="204" y="911"/>
                </a:cubicBezTo>
                <a:cubicBezTo>
                  <a:pt x="204" y="914"/>
                  <a:pt x="201" y="914"/>
                  <a:pt x="199" y="915"/>
                </a:cubicBezTo>
                <a:cubicBezTo>
                  <a:pt x="202" y="915"/>
                  <a:pt x="203" y="916"/>
                  <a:pt x="203" y="918"/>
                </a:cubicBezTo>
                <a:cubicBezTo>
                  <a:pt x="196" y="933"/>
                  <a:pt x="176" y="935"/>
                  <a:pt x="165" y="947"/>
                </a:cubicBezTo>
                <a:cubicBezTo>
                  <a:pt x="170" y="948"/>
                  <a:pt x="172" y="945"/>
                  <a:pt x="174" y="943"/>
                </a:cubicBezTo>
                <a:cubicBezTo>
                  <a:pt x="185" y="944"/>
                  <a:pt x="191" y="934"/>
                  <a:pt x="199" y="929"/>
                </a:cubicBezTo>
                <a:cubicBezTo>
                  <a:pt x="209" y="924"/>
                  <a:pt x="222" y="921"/>
                  <a:pt x="231" y="915"/>
                </a:cubicBezTo>
                <a:cubicBezTo>
                  <a:pt x="232" y="917"/>
                  <a:pt x="234" y="917"/>
                  <a:pt x="236" y="917"/>
                </a:cubicBezTo>
                <a:cubicBezTo>
                  <a:pt x="238" y="916"/>
                  <a:pt x="239" y="915"/>
                  <a:pt x="242" y="915"/>
                </a:cubicBezTo>
                <a:cubicBezTo>
                  <a:pt x="242" y="918"/>
                  <a:pt x="238" y="918"/>
                  <a:pt x="238" y="920"/>
                </a:cubicBezTo>
                <a:cubicBezTo>
                  <a:pt x="240" y="923"/>
                  <a:pt x="245" y="920"/>
                  <a:pt x="247" y="921"/>
                </a:cubicBezTo>
                <a:cubicBezTo>
                  <a:pt x="241" y="923"/>
                  <a:pt x="242" y="927"/>
                  <a:pt x="238" y="930"/>
                </a:cubicBezTo>
                <a:cubicBezTo>
                  <a:pt x="237" y="928"/>
                  <a:pt x="234" y="928"/>
                  <a:pt x="232" y="927"/>
                </a:cubicBezTo>
                <a:cubicBezTo>
                  <a:pt x="231" y="930"/>
                  <a:pt x="228" y="931"/>
                  <a:pt x="225" y="932"/>
                </a:cubicBezTo>
                <a:cubicBezTo>
                  <a:pt x="225" y="934"/>
                  <a:pt x="224" y="938"/>
                  <a:pt x="226" y="939"/>
                </a:cubicBezTo>
                <a:cubicBezTo>
                  <a:pt x="233" y="932"/>
                  <a:pt x="239" y="930"/>
                  <a:pt x="251" y="929"/>
                </a:cubicBezTo>
                <a:cubicBezTo>
                  <a:pt x="250" y="932"/>
                  <a:pt x="252" y="933"/>
                  <a:pt x="251" y="936"/>
                </a:cubicBezTo>
                <a:cubicBezTo>
                  <a:pt x="251" y="936"/>
                  <a:pt x="250" y="937"/>
                  <a:pt x="250" y="937"/>
                </a:cubicBezTo>
                <a:cubicBezTo>
                  <a:pt x="247" y="936"/>
                  <a:pt x="243" y="936"/>
                  <a:pt x="240" y="936"/>
                </a:cubicBezTo>
                <a:cubicBezTo>
                  <a:pt x="234" y="943"/>
                  <a:pt x="227" y="949"/>
                  <a:pt x="221" y="956"/>
                </a:cubicBezTo>
                <a:cubicBezTo>
                  <a:pt x="214" y="957"/>
                  <a:pt x="211" y="962"/>
                  <a:pt x="207" y="966"/>
                </a:cubicBezTo>
                <a:cubicBezTo>
                  <a:pt x="206" y="966"/>
                  <a:pt x="202" y="967"/>
                  <a:pt x="205" y="967"/>
                </a:cubicBezTo>
                <a:cubicBezTo>
                  <a:pt x="212" y="968"/>
                  <a:pt x="212" y="961"/>
                  <a:pt x="220" y="964"/>
                </a:cubicBezTo>
                <a:cubicBezTo>
                  <a:pt x="221" y="958"/>
                  <a:pt x="229" y="960"/>
                  <a:pt x="231" y="956"/>
                </a:cubicBezTo>
                <a:cubicBezTo>
                  <a:pt x="234" y="958"/>
                  <a:pt x="233" y="959"/>
                  <a:pt x="234" y="961"/>
                </a:cubicBezTo>
                <a:cubicBezTo>
                  <a:pt x="234" y="958"/>
                  <a:pt x="238" y="963"/>
                  <a:pt x="237" y="959"/>
                </a:cubicBezTo>
                <a:cubicBezTo>
                  <a:pt x="236" y="958"/>
                  <a:pt x="233" y="960"/>
                  <a:pt x="234" y="955"/>
                </a:cubicBezTo>
                <a:cubicBezTo>
                  <a:pt x="236" y="954"/>
                  <a:pt x="238" y="950"/>
                  <a:pt x="240" y="952"/>
                </a:cubicBezTo>
                <a:cubicBezTo>
                  <a:pt x="241" y="956"/>
                  <a:pt x="235" y="954"/>
                  <a:pt x="238" y="957"/>
                </a:cubicBezTo>
                <a:cubicBezTo>
                  <a:pt x="240" y="956"/>
                  <a:pt x="243" y="956"/>
                  <a:pt x="246" y="955"/>
                </a:cubicBezTo>
                <a:cubicBezTo>
                  <a:pt x="242" y="950"/>
                  <a:pt x="251" y="954"/>
                  <a:pt x="252" y="952"/>
                </a:cubicBezTo>
                <a:cubicBezTo>
                  <a:pt x="248" y="950"/>
                  <a:pt x="253" y="948"/>
                  <a:pt x="253" y="946"/>
                </a:cubicBezTo>
                <a:cubicBezTo>
                  <a:pt x="249" y="944"/>
                  <a:pt x="250" y="949"/>
                  <a:pt x="248" y="947"/>
                </a:cubicBezTo>
                <a:cubicBezTo>
                  <a:pt x="248" y="946"/>
                  <a:pt x="249" y="945"/>
                  <a:pt x="251" y="944"/>
                </a:cubicBezTo>
                <a:cubicBezTo>
                  <a:pt x="258" y="946"/>
                  <a:pt x="261" y="934"/>
                  <a:pt x="266" y="936"/>
                </a:cubicBezTo>
                <a:cubicBezTo>
                  <a:pt x="263" y="938"/>
                  <a:pt x="265" y="939"/>
                  <a:pt x="264" y="942"/>
                </a:cubicBezTo>
                <a:cubicBezTo>
                  <a:pt x="261" y="940"/>
                  <a:pt x="260" y="947"/>
                  <a:pt x="256" y="948"/>
                </a:cubicBezTo>
                <a:cubicBezTo>
                  <a:pt x="258" y="949"/>
                  <a:pt x="257" y="955"/>
                  <a:pt x="254" y="957"/>
                </a:cubicBezTo>
                <a:cubicBezTo>
                  <a:pt x="262" y="956"/>
                  <a:pt x="271" y="953"/>
                  <a:pt x="272" y="963"/>
                </a:cubicBezTo>
                <a:cubicBezTo>
                  <a:pt x="269" y="966"/>
                  <a:pt x="259" y="967"/>
                  <a:pt x="262" y="972"/>
                </a:cubicBezTo>
                <a:cubicBezTo>
                  <a:pt x="266" y="967"/>
                  <a:pt x="273" y="964"/>
                  <a:pt x="278" y="960"/>
                </a:cubicBezTo>
                <a:cubicBezTo>
                  <a:pt x="277" y="959"/>
                  <a:pt x="273" y="961"/>
                  <a:pt x="273" y="959"/>
                </a:cubicBezTo>
                <a:cubicBezTo>
                  <a:pt x="276" y="959"/>
                  <a:pt x="278" y="957"/>
                  <a:pt x="276" y="955"/>
                </a:cubicBezTo>
                <a:cubicBezTo>
                  <a:pt x="276" y="953"/>
                  <a:pt x="272" y="955"/>
                  <a:pt x="272" y="952"/>
                </a:cubicBezTo>
                <a:cubicBezTo>
                  <a:pt x="277" y="948"/>
                  <a:pt x="283" y="945"/>
                  <a:pt x="289" y="941"/>
                </a:cubicBezTo>
                <a:cubicBezTo>
                  <a:pt x="292" y="944"/>
                  <a:pt x="286" y="947"/>
                  <a:pt x="290" y="949"/>
                </a:cubicBezTo>
                <a:cubicBezTo>
                  <a:pt x="287" y="953"/>
                  <a:pt x="283" y="956"/>
                  <a:pt x="280" y="960"/>
                </a:cubicBezTo>
                <a:cubicBezTo>
                  <a:pt x="283" y="959"/>
                  <a:pt x="281" y="963"/>
                  <a:pt x="282" y="965"/>
                </a:cubicBezTo>
                <a:cubicBezTo>
                  <a:pt x="275" y="968"/>
                  <a:pt x="273" y="977"/>
                  <a:pt x="263" y="978"/>
                </a:cubicBezTo>
                <a:cubicBezTo>
                  <a:pt x="266" y="983"/>
                  <a:pt x="257" y="979"/>
                  <a:pt x="257" y="983"/>
                </a:cubicBezTo>
                <a:cubicBezTo>
                  <a:pt x="271" y="983"/>
                  <a:pt x="278" y="967"/>
                  <a:pt x="296" y="968"/>
                </a:cubicBezTo>
                <a:cubicBezTo>
                  <a:pt x="298" y="973"/>
                  <a:pt x="297" y="975"/>
                  <a:pt x="300" y="978"/>
                </a:cubicBezTo>
                <a:cubicBezTo>
                  <a:pt x="297" y="992"/>
                  <a:pt x="280" y="991"/>
                  <a:pt x="273" y="1001"/>
                </a:cubicBezTo>
                <a:cubicBezTo>
                  <a:pt x="276" y="1001"/>
                  <a:pt x="278" y="998"/>
                  <a:pt x="279" y="1002"/>
                </a:cubicBezTo>
                <a:cubicBezTo>
                  <a:pt x="279" y="1006"/>
                  <a:pt x="275" y="1007"/>
                  <a:pt x="274" y="1011"/>
                </a:cubicBezTo>
                <a:cubicBezTo>
                  <a:pt x="277" y="1011"/>
                  <a:pt x="280" y="1010"/>
                  <a:pt x="280" y="1013"/>
                </a:cubicBezTo>
                <a:cubicBezTo>
                  <a:pt x="278" y="1017"/>
                  <a:pt x="269" y="1020"/>
                  <a:pt x="265" y="1015"/>
                </a:cubicBezTo>
                <a:cubicBezTo>
                  <a:pt x="256" y="1023"/>
                  <a:pt x="242" y="1026"/>
                  <a:pt x="234" y="1036"/>
                </a:cubicBezTo>
                <a:cubicBezTo>
                  <a:pt x="240" y="1036"/>
                  <a:pt x="237" y="1041"/>
                  <a:pt x="240" y="1043"/>
                </a:cubicBezTo>
                <a:cubicBezTo>
                  <a:pt x="243" y="1041"/>
                  <a:pt x="246" y="1040"/>
                  <a:pt x="251" y="1039"/>
                </a:cubicBezTo>
                <a:cubicBezTo>
                  <a:pt x="251" y="1042"/>
                  <a:pt x="247" y="1041"/>
                  <a:pt x="248" y="1044"/>
                </a:cubicBezTo>
                <a:cubicBezTo>
                  <a:pt x="258" y="1041"/>
                  <a:pt x="273" y="1045"/>
                  <a:pt x="280" y="1034"/>
                </a:cubicBezTo>
                <a:cubicBezTo>
                  <a:pt x="277" y="1034"/>
                  <a:pt x="276" y="1034"/>
                  <a:pt x="276" y="1031"/>
                </a:cubicBezTo>
                <a:cubicBezTo>
                  <a:pt x="278" y="1023"/>
                  <a:pt x="285" y="1020"/>
                  <a:pt x="290" y="1015"/>
                </a:cubicBezTo>
                <a:cubicBezTo>
                  <a:pt x="296" y="1015"/>
                  <a:pt x="304" y="1015"/>
                  <a:pt x="311" y="1015"/>
                </a:cubicBezTo>
                <a:cubicBezTo>
                  <a:pt x="314" y="1006"/>
                  <a:pt x="323" y="1003"/>
                  <a:pt x="327" y="995"/>
                </a:cubicBezTo>
                <a:cubicBezTo>
                  <a:pt x="326" y="991"/>
                  <a:pt x="327" y="989"/>
                  <a:pt x="328" y="986"/>
                </a:cubicBezTo>
                <a:cubicBezTo>
                  <a:pt x="326" y="985"/>
                  <a:pt x="326" y="982"/>
                  <a:pt x="325" y="980"/>
                </a:cubicBezTo>
                <a:cubicBezTo>
                  <a:pt x="328" y="973"/>
                  <a:pt x="341" y="971"/>
                  <a:pt x="338" y="985"/>
                </a:cubicBezTo>
                <a:cubicBezTo>
                  <a:pt x="342" y="986"/>
                  <a:pt x="345" y="990"/>
                  <a:pt x="349" y="992"/>
                </a:cubicBezTo>
                <a:cubicBezTo>
                  <a:pt x="350" y="996"/>
                  <a:pt x="347" y="996"/>
                  <a:pt x="347" y="999"/>
                </a:cubicBezTo>
                <a:cubicBezTo>
                  <a:pt x="349" y="999"/>
                  <a:pt x="351" y="1003"/>
                  <a:pt x="349" y="1005"/>
                </a:cubicBezTo>
                <a:cubicBezTo>
                  <a:pt x="356" y="1006"/>
                  <a:pt x="363" y="1007"/>
                  <a:pt x="364" y="1011"/>
                </a:cubicBezTo>
                <a:cubicBezTo>
                  <a:pt x="369" y="1008"/>
                  <a:pt x="375" y="1011"/>
                  <a:pt x="378" y="1015"/>
                </a:cubicBezTo>
                <a:cubicBezTo>
                  <a:pt x="378" y="1017"/>
                  <a:pt x="375" y="1016"/>
                  <a:pt x="376" y="1018"/>
                </a:cubicBezTo>
                <a:cubicBezTo>
                  <a:pt x="379" y="1019"/>
                  <a:pt x="380" y="1016"/>
                  <a:pt x="381" y="1019"/>
                </a:cubicBezTo>
                <a:cubicBezTo>
                  <a:pt x="381" y="1021"/>
                  <a:pt x="378" y="1020"/>
                  <a:pt x="378" y="1022"/>
                </a:cubicBezTo>
                <a:cubicBezTo>
                  <a:pt x="382" y="1022"/>
                  <a:pt x="383" y="1020"/>
                  <a:pt x="387" y="1020"/>
                </a:cubicBezTo>
                <a:cubicBezTo>
                  <a:pt x="389" y="1023"/>
                  <a:pt x="388" y="1024"/>
                  <a:pt x="390" y="1027"/>
                </a:cubicBezTo>
                <a:cubicBezTo>
                  <a:pt x="394" y="1025"/>
                  <a:pt x="396" y="1030"/>
                  <a:pt x="398" y="1033"/>
                </a:cubicBezTo>
                <a:cubicBezTo>
                  <a:pt x="385" y="1041"/>
                  <a:pt x="383" y="1053"/>
                  <a:pt x="378" y="1067"/>
                </a:cubicBezTo>
                <a:cubicBezTo>
                  <a:pt x="387" y="1070"/>
                  <a:pt x="401" y="1068"/>
                  <a:pt x="402" y="1080"/>
                </a:cubicBezTo>
                <a:cubicBezTo>
                  <a:pt x="407" y="1084"/>
                  <a:pt x="411" y="1089"/>
                  <a:pt x="417" y="1092"/>
                </a:cubicBezTo>
                <a:cubicBezTo>
                  <a:pt x="415" y="1096"/>
                  <a:pt x="418" y="1100"/>
                  <a:pt x="416" y="1103"/>
                </a:cubicBezTo>
                <a:cubicBezTo>
                  <a:pt x="420" y="1104"/>
                  <a:pt x="424" y="1105"/>
                  <a:pt x="428" y="1106"/>
                </a:cubicBezTo>
                <a:cubicBezTo>
                  <a:pt x="433" y="1104"/>
                  <a:pt x="435" y="1099"/>
                  <a:pt x="440" y="1096"/>
                </a:cubicBezTo>
                <a:cubicBezTo>
                  <a:pt x="451" y="1082"/>
                  <a:pt x="471" y="1076"/>
                  <a:pt x="486" y="1066"/>
                </a:cubicBezTo>
                <a:cubicBezTo>
                  <a:pt x="493" y="1070"/>
                  <a:pt x="499" y="1058"/>
                  <a:pt x="504" y="1054"/>
                </a:cubicBezTo>
                <a:cubicBezTo>
                  <a:pt x="507" y="1054"/>
                  <a:pt x="508" y="1057"/>
                  <a:pt x="512" y="1056"/>
                </a:cubicBezTo>
                <a:cubicBezTo>
                  <a:pt x="512" y="1049"/>
                  <a:pt x="522" y="1050"/>
                  <a:pt x="524" y="1051"/>
                </a:cubicBezTo>
                <a:cubicBezTo>
                  <a:pt x="520" y="1049"/>
                  <a:pt x="527" y="1043"/>
                  <a:pt x="530" y="1042"/>
                </a:cubicBezTo>
                <a:cubicBezTo>
                  <a:pt x="530" y="1048"/>
                  <a:pt x="540" y="1051"/>
                  <a:pt x="541" y="1059"/>
                </a:cubicBezTo>
                <a:cubicBezTo>
                  <a:pt x="538" y="1058"/>
                  <a:pt x="537" y="1062"/>
                  <a:pt x="533" y="1059"/>
                </a:cubicBezTo>
                <a:cubicBezTo>
                  <a:pt x="532" y="1065"/>
                  <a:pt x="533" y="1067"/>
                  <a:pt x="533" y="1073"/>
                </a:cubicBezTo>
                <a:cubicBezTo>
                  <a:pt x="537" y="1073"/>
                  <a:pt x="537" y="1078"/>
                  <a:pt x="541" y="1078"/>
                </a:cubicBezTo>
                <a:cubicBezTo>
                  <a:pt x="542" y="1074"/>
                  <a:pt x="540" y="1072"/>
                  <a:pt x="545" y="1072"/>
                </a:cubicBezTo>
                <a:cubicBezTo>
                  <a:pt x="545" y="1075"/>
                  <a:pt x="540" y="1077"/>
                  <a:pt x="545" y="1077"/>
                </a:cubicBezTo>
                <a:cubicBezTo>
                  <a:pt x="547" y="1078"/>
                  <a:pt x="544" y="1073"/>
                  <a:pt x="546" y="1073"/>
                </a:cubicBezTo>
                <a:cubicBezTo>
                  <a:pt x="549" y="1074"/>
                  <a:pt x="553" y="1074"/>
                  <a:pt x="553" y="1078"/>
                </a:cubicBezTo>
                <a:cubicBezTo>
                  <a:pt x="551" y="1078"/>
                  <a:pt x="551" y="1076"/>
                  <a:pt x="548" y="1077"/>
                </a:cubicBezTo>
                <a:cubicBezTo>
                  <a:pt x="548" y="1081"/>
                  <a:pt x="548" y="1085"/>
                  <a:pt x="545" y="1085"/>
                </a:cubicBezTo>
                <a:cubicBezTo>
                  <a:pt x="546" y="1080"/>
                  <a:pt x="541" y="1086"/>
                  <a:pt x="541" y="1082"/>
                </a:cubicBezTo>
                <a:cubicBezTo>
                  <a:pt x="542" y="1080"/>
                  <a:pt x="544" y="1079"/>
                  <a:pt x="541" y="1078"/>
                </a:cubicBezTo>
                <a:cubicBezTo>
                  <a:pt x="539" y="1079"/>
                  <a:pt x="541" y="1082"/>
                  <a:pt x="538" y="1082"/>
                </a:cubicBezTo>
                <a:cubicBezTo>
                  <a:pt x="541" y="1079"/>
                  <a:pt x="533" y="1082"/>
                  <a:pt x="532" y="1078"/>
                </a:cubicBezTo>
                <a:cubicBezTo>
                  <a:pt x="531" y="1080"/>
                  <a:pt x="530" y="1082"/>
                  <a:pt x="529" y="1085"/>
                </a:cubicBezTo>
                <a:cubicBezTo>
                  <a:pt x="533" y="1085"/>
                  <a:pt x="536" y="1088"/>
                  <a:pt x="533" y="1090"/>
                </a:cubicBezTo>
                <a:cubicBezTo>
                  <a:pt x="534" y="1091"/>
                  <a:pt x="538" y="1089"/>
                  <a:pt x="538" y="1091"/>
                </a:cubicBezTo>
                <a:cubicBezTo>
                  <a:pt x="529" y="1095"/>
                  <a:pt x="513" y="1093"/>
                  <a:pt x="508" y="1101"/>
                </a:cubicBezTo>
                <a:cubicBezTo>
                  <a:pt x="518" y="1101"/>
                  <a:pt x="530" y="1093"/>
                  <a:pt x="539" y="1097"/>
                </a:cubicBezTo>
                <a:cubicBezTo>
                  <a:pt x="538" y="1103"/>
                  <a:pt x="532" y="1097"/>
                  <a:pt x="531" y="1101"/>
                </a:cubicBezTo>
                <a:cubicBezTo>
                  <a:pt x="533" y="1104"/>
                  <a:pt x="541" y="1101"/>
                  <a:pt x="541" y="1106"/>
                </a:cubicBezTo>
                <a:cubicBezTo>
                  <a:pt x="541" y="1108"/>
                  <a:pt x="537" y="1107"/>
                  <a:pt x="537" y="1110"/>
                </a:cubicBezTo>
                <a:cubicBezTo>
                  <a:pt x="544" y="1109"/>
                  <a:pt x="552" y="1104"/>
                  <a:pt x="552" y="1098"/>
                </a:cubicBezTo>
                <a:cubicBezTo>
                  <a:pt x="570" y="1092"/>
                  <a:pt x="580" y="1083"/>
                  <a:pt x="601" y="1083"/>
                </a:cubicBezTo>
                <a:cubicBezTo>
                  <a:pt x="608" y="1079"/>
                  <a:pt x="621" y="1083"/>
                  <a:pt x="627" y="1088"/>
                </a:cubicBezTo>
                <a:cubicBezTo>
                  <a:pt x="639" y="1088"/>
                  <a:pt x="638" y="1074"/>
                  <a:pt x="651" y="1074"/>
                </a:cubicBezTo>
                <a:cubicBezTo>
                  <a:pt x="652" y="1077"/>
                  <a:pt x="650" y="1077"/>
                  <a:pt x="650" y="1079"/>
                </a:cubicBezTo>
                <a:cubicBezTo>
                  <a:pt x="665" y="1076"/>
                  <a:pt x="677" y="1070"/>
                  <a:pt x="688" y="1064"/>
                </a:cubicBezTo>
                <a:cubicBezTo>
                  <a:pt x="694" y="1064"/>
                  <a:pt x="699" y="1063"/>
                  <a:pt x="701" y="1059"/>
                </a:cubicBezTo>
                <a:cubicBezTo>
                  <a:pt x="693" y="1057"/>
                  <a:pt x="682" y="1067"/>
                  <a:pt x="672" y="1060"/>
                </a:cubicBezTo>
                <a:cubicBezTo>
                  <a:pt x="683" y="1053"/>
                  <a:pt x="695" y="1048"/>
                  <a:pt x="710" y="1044"/>
                </a:cubicBezTo>
                <a:cubicBezTo>
                  <a:pt x="712" y="1042"/>
                  <a:pt x="712" y="1039"/>
                  <a:pt x="714" y="1038"/>
                </a:cubicBezTo>
                <a:cubicBezTo>
                  <a:pt x="722" y="1040"/>
                  <a:pt x="729" y="1035"/>
                  <a:pt x="735" y="1031"/>
                </a:cubicBezTo>
                <a:cubicBezTo>
                  <a:pt x="736" y="1035"/>
                  <a:pt x="733" y="1036"/>
                  <a:pt x="735" y="1038"/>
                </a:cubicBezTo>
                <a:cubicBezTo>
                  <a:pt x="737" y="1040"/>
                  <a:pt x="739" y="1038"/>
                  <a:pt x="742" y="1038"/>
                </a:cubicBezTo>
                <a:cubicBezTo>
                  <a:pt x="742" y="1040"/>
                  <a:pt x="740" y="1040"/>
                  <a:pt x="742" y="1041"/>
                </a:cubicBezTo>
                <a:cubicBezTo>
                  <a:pt x="755" y="1034"/>
                  <a:pt x="772" y="1031"/>
                  <a:pt x="783" y="1021"/>
                </a:cubicBezTo>
                <a:cubicBezTo>
                  <a:pt x="788" y="1020"/>
                  <a:pt x="793" y="1023"/>
                  <a:pt x="797" y="1020"/>
                </a:cubicBezTo>
                <a:cubicBezTo>
                  <a:pt x="796" y="1024"/>
                  <a:pt x="800" y="1023"/>
                  <a:pt x="800" y="1025"/>
                </a:cubicBezTo>
                <a:cubicBezTo>
                  <a:pt x="793" y="1032"/>
                  <a:pt x="780" y="1028"/>
                  <a:pt x="777" y="1040"/>
                </a:cubicBezTo>
                <a:cubicBezTo>
                  <a:pt x="753" y="1052"/>
                  <a:pt x="724" y="1060"/>
                  <a:pt x="702" y="1074"/>
                </a:cubicBezTo>
                <a:cubicBezTo>
                  <a:pt x="700" y="1074"/>
                  <a:pt x="700" y="1073"/>
                  <a:pt x="699" y="1073"/>
                </a:cubicBezTo>
                <a:cubicBezTo>
                  <a:pt x="680" y="1080"/>
                  <a:pt x="661" y="1085"/>
                  <a:pt x="645" y="1094"/>
                </a:cubicBezTo>
                <a:cubicBezTo>
                  <a:pt x="656" y="1092"/>
                  <a:pt x="665" y="1087"/>
                  <a:pt x="673" y="1087"/>
                </a:cubicBezTo>
                <a:cubicBezTo>
                  <a:pt x="671" y="1094"/>
                  <a:pt x="663" y="1097"/>
                  <a:pt x="657" y="1095"/>
                </a:cubicBezTo>
                <a:cubicBezTo>
                  <a:pt x="657" y="1096"/>
                  <a:pt x="659" y="1096"/>
                  <a:pt x="659" y="1097"/>
                </a:cubicBezTo>
                <a:cubicBezTo>
                  <a:pt x="653" y="1100"/>
                  <a:pt x="646" y="1101"/>
                  <a:pt x="641" y="1104"/>
                </a:cubicBezTo>
                <a:cubicBezTo>
                  <a:pt x="659" y="1107"/>
                  <a:pt x="666" y="1090"/>
                  <a:pt x="680" y="1097"/>
                </a:cubicBezTo>
                <a:cubicBezTo>
                  <a:pt x="680" y="1098"/>
                  <a:pt x="678" y="1101"/>
                  <a:pt x="680" y="1101"/>
                </a:cubicBezTo>
                <a:cubicBezTo>
                  <a:pt x="681" y="1099"/>
                  <a:pt x="684" y="1101"/>
                  <a:pt x="686" y="1101"/>
                </a:cubicBezTo>
                <a:cubicBezTo>
                  <a:pt x="687" y="1099"/>
                  <a:pt x="688" y="1097"/>
                  <a:pt x="688" y="1094"/>
                </a:cubicBezTo>
                <a:cubicBezTo>
                  <a:pt x="694" y="1094"/>
                  <a:pt x="695" y="1086"/>
                  <a:pt x="701" y="1088"/>
                </a:cubicBezTo>
                <a:cubicBezTo>
                  <a:pt x="701" y="1087"/>
                  <a:pt x="701" y="1086"/>
                  <a:pt x="702" y="1086"/>
                </a:cubicBezTo>
                <a:cubicBezTo>
                  <a:pt x="702" y="1086"/>
                  <a:pt x="701" y="1086"/>
                  <a:pt x="701" y="1086"/>
                </a:cubicBezTo>
                <a:cubicBezTo>
                  <a:pt x="699" y="1086"/>
                  <a:pt x="698" y="1085"/>
                  <a:pt x="698" y="1083"/>
                </a:cubicBezTo>
                <a:cubicBezTo>
                  <a:pt x="701" y="1079"/>
                  <a:pt x="706" y="1077"/>
                  <a:pt x="709" y="1072"/>
                </a:cubicBezTo>
                <a:cubicBezTo>
                  <a:pt x="736" y="1068"/>
                  <a:pt x="755" y="1051"/>
                  <a:pt x="781" y="1048"/>
                </a:cubicBezTo>
                <a:cubicBezTo>
                  <a:pt x="779" y="1054"/>
                  <a:pt x="778" y="1059"/>
                  <a:pt x="779" y="1063"/>
                </a:cubicBezTo>
                <a:cubicBezTo>
                  <a:pt x="783" y="1064"/>
                  <a:pt x="785" y="1063"/>
                  <a:pt x="788" y="1062"/>
                </a:cubicBezTo>
                <a:cubicBezTo>
                  <a:pt x="792" y="1053"/>
                  <a:pt x="802" y="1054"/>
                  <a:pt x="808" y="1050"/>
                </a:cubicBezTo>
                <a:cubicBezTo>
                  <a:pt x="806" y="1040"/>
                  <a:pt x="812" y="1048"/>
                  <a:pt x="819" y="1045"/>
                </a:cubicBezTo>
                <a:cubicBezTo>
                  <a:pt x="817" y="1036"/>
                  <a:pt x="806" y="1046"/>
                  <a:pt x="802" y="1043"/>
                </a:cubicBezTo>
                <a:cubicBezTo>
                  <a:pt x="803" y="1040"/>
                  <a:pt x="805" y="1037"/>
                  <a:pt x="802" y="1036"/>
                </a:cubicBezTo>
                <a:cubicBezTo>
                  <a:pt x="807" y="1034"/>
                  <a:pt x="811" y="1031"/>
                  <a:pt x="814" y="1027"/>
                </a:cubicBezTo>
                <a:cubicBezTo>
                  <a:pt x="813" y="1026"/>
                  <a:pt x="812" y="1026"/>
                  <a:pt x="812" y="1024"/>
                </a:cubicBezTo>
                <a:cubicBezTo>
                  <a:pt x="808" y="1025"/>
                  <a:pt x="804" y="1026"/>
                  <a:pt x="802" y="1029"/>
                </a:cubicBezTo>
                <a:cubicBezTo>
                  <a:pt x="802" y="1022"/>
                  <a:pt x="798" y="1020"/>
                  <a:pt x="797" y="1015"/>
                </a:cubicBezTo>
                <a:cubicBezTo>
                  <a:pt x="807" y="1013"/>
                  <a:pt x="818" y="1011"/>
                  <a:pt x="821" y="1002"/>
                </a:cubicBezTo>
                <a:cubicBezTo>
                  <a:pt x="815" y="1004"/>
                  <a:pt x="810" y="1007"/>
                  <a:pt x="804" y="1010"/>
                </a:cubicBezTo>
                <a:cubicBezTo>
                  <a:pt x="803" y="1010"/>
                  <a:pt x="802" y="1009"/>
                  <a:pt x="800" y="1008"/>
                </a:cubicBezTo>
                <a:cubicBezTo>
                  <a:pt x="782" y="1016"/>
                  <a:pt x="765" y="1024"/>
                  <a:pt x="748" y="1032"/>
                </a:cubicBezTo>
                <a:cubicBezTo>
                  <a:pt x="746" y="1032"/>
                  <a:pt x="745" y="1031"/>
                  <a:pt x="742" y="1030"/>
                </a:cubicBezTo>
                <a:cubicBezTo>
                  <a:pt x="743" y="1034"/>
                  <a:pt x="740" y="1035"/>
                  <a:pt x="736" y="1035"/>
                </a:cubicBezTo>
                <a:cubicBezTo>
                  <a:pt x="736" y="1031"/>
                  <a:pt x="736" y="1031"/>
                  <a:pt x="736" y="1031"/>
                </a:cubicBezTo>
                <a:cubicBezTo>
                  <a:pt x="744" y="1030"/>
                  <a:pt x="749" y="1025"/>
                  <a:pt x="756" y="1022"/>
                </a:cubicBezTo>
                <a:cubicBezTo>
                  <a:pt x="754" y="1022"/>
                  <a:pt x="757" y="1021"/>
                  <a:pt x="756" y="1018"/>
                </a:cubicBezTo>
                <a:cubicBezTo>
                  <a:pt x="752" y="1020"/>
                  <a:pt x="745" y="1022"/>
                  <a:pt x="745" y="1025"/>
                </a:cubicBezTo>
                <a:cubicBezTo>
                  <a:pt x="743" y="1019"/>
                  <a:pt x="738" y="1027"/>
                  <a:pt x="735" y="1022"/>
                </a:cubicBezTo>
                <a:cubicBezTo>
                  <a:pt x="744" y="1019"/>
                  <a:pt x="752" y="1013"/>
                  <a:pt x="762" y="1010"/>
                </a:cubicBezTo>
                <a:cubicBezTo>
                  <a:pt x="763" y="1016"/>
                  <a:pt x="773" y="1011"/>
                  <a:pt x="775" y="1015"/>
                </a:cubicBezTo>
                <a:cubicBezTo>
                  <a:pt x="780" y="1012"/>
                  <a:pt x="780" y="1006"/>
                  <a:pt x="786" y="1005"/>
                </a:cubicBezTo>
                <a:cubicBezTo>
                  <a:pt x="787" y="1007"/>
                  <a:pt x="782" y="1009"/>
                  <a:pt x="785" y="1010"/>
                </a:cubicBezTo>
                <a:cubicBezTo>
                  <a:pt x="789" y="1005"/>
                  <a:pt x="793" y="1000"/>
                  <a:pt x="801" y="999"/>
                </a:cubicBezTo>
                <a:cubicBezTo>
                  <a:pt x="800" y="1005"/>
                  <a:pt x="809" y="1000"/>
                  <a:pt x="804" y="1005"/>
                </a:cubicBezTo>
                <a:cubicBezTo>
                  <a:pt x="812" y="1004"/>
                  <a:pt x="819" y="1002"/>
                  <a:pt x="820" y="998"/>
                </a:cubicBezTo>
                <a:cubicBezTo>
                  <a:pt x="817" y="999"/>
                  <a:pt x="814" y="1000"/>
                  <a:pt x="811" y="1002"/>
                </a:cubicBezTo>
                <a:cubicBezTo>
                  <a:pt x="811" y="999"/>
                  <a:pt x="811" y="995"/>
                  <a:pt x="812" y="993"/>
                </a:cubicBezTo>
                <a:cubicBezTo>
                  <a:pt x="821" y="995"/>
                  <a:pt x="837" y="988"/>
                  <a:pt x="841" y="979"/>
                </a:cubicBezTo>
                <a:cubicBezTo>
                  <a:pt x="843" y="979"/>
                  <a:pt x="844" y="978"/>
                  <a:pt x="846" y="978"/>
                </a:cubicBezTo>
                <a:cubicBezTo>
                  <a:pt x="844" y="973"/>
                  <a:pt x="852" y="974"/>
                  <a:pt x="859" y="974"/>
                </a:cubicBezTo>
                <a:cubicBezTo>
                  <a:pt x="859" y="969"/>
                  <a:pt x="865" y="967"/>
                  <a:pt x="868" y="968"/>
                </a:cubicBezTo>
                <a:cubicBezTo>
                  <a:pt x="868" y="972"/>
                  <a:pt x="865" y="967"/>
                  <a:pt x="865" y="971"/>
                </a:cubicBezTo>
                <a:cubicBezTo>
                  <a:pt x="872" y="971"/>
                  <a:pt x="886" y="969"/>
                  <a:pt x="886" y="961"/>
                </a:cubicBezTo>
                <a:cubicBezTo>
                  <a:pt x="889" y="960"/>
                  <a:pt x="889" y="963"/>
                  <a:pt x="889" y="965"/>
                </a:cubicBezTo>
                <a:cubicBezTo>
                  <a:pt x="895" y="963"/>
                  <a:pt x="897" y="957"/>
                  <a:pt x="905" y="956"/>
                </a:cubicBezTo>
                <a:cubicBezTo>
                  <a:pt x="906" y="954"/>
                  <a:pt x="902" y="953"/>
                  <a:pt x="905" y="952"/>
                </a:cubicBezTo>
                <a:cubicBezTo>
                  <a:pt x="907" y="950"/>
                  <a:pt x="909" y="954"/>
                  <a:pt x="911" y="954"/>
                </a:cubicBezTo>
                <a:cubicBezTo>
                  <a:pt x="910" y="955"/>
                  <a:pt x="906" y="956"/>
                  <a:pt x="909" y="957"/>
                </a:cubicBezTo>
                <a:cubicBezTo>
                  <a:pt x="909" y="956"/>
                  <a:pt x="911" y="956"/>
                  <a:pt x="912" y="956"/>
                </a:cubicBezTo>
                <a:cubicBezTo>
                  <a:pt x="912" y="952"/>
                  <a:pt x="912" y="948"/>
                  <a:pt x="915" y="947"/>
                </a:cubicBezTo>
                <a:cubicBezTo>
                  <a:pt x="918" y="946"/>
                  <a:pt x="918" y="948"/>
                  <a:pt x="919" y="950"/>
                </a:cubicBezTo>
                <a:cubicBezTo>
                  <a:pt x="919" y="952"/>
                  <a:pt x="917" y="951"/>
                  <a:pt x="917" y="953"/>
                </a:cubicBezTo>
                <a:cubicBezTo>
                  <a:pt x="923" y="956"/>
                  <a:pt x="925" y="949"/>
                  <a:pt x="928" y="946"/>
                </a:cubicBezTo>
                <a:cubicBezTo>
                  <a:pt x="935" y="945"/>
                  <a:pt x="939" y="939"/>
                  <a:pt x="944" y="935"/>
                </a:cubicBezTo>
                <a:cubicBezTo>
                  <a:pt x="949" y="936"/>
                  <a:pt x="952" y="933"/>
                  <a:pt x="957" y="937"/>
                </a:cubicBezTo>
                <a:cubicBezTo>
                  <a:pt x="958" y="934"/>
                  <a:pt x="955" y="934"/>
                  <a:pt x="956" y="931"/>
                </a:cubicBezTo>
                <a:cubicBezTo>
                  <a:pt x="960" y="930"/>
                  <a:pt x="961" y="927"/>
                  <a:pt x="965" y="926"/>
                </a:cubicBezTo>
                <a:cubicBezTo>
                  <a:pt x="968" y="925"/>
                  <a:pt x="969" y="931"/>
                  <a:pt x="972" y="927"/>
                </a:cubicBezTo>
                <a:cubicBezTo>
                  <a:pt x="967" y="917"/>
                  <a:pt x="982" y="912"/>
                  <a:pt x="983" y="902"/>
                </a:cubicBezTo>
                <a:cubicBezTo>
                  <a:pt x="987" y="901"/>
                  <a:pt x="988" y="905"/>
                  <a:pt x="990" y="906"/>
                </a:cubicBezTo>
                <a:cubicBezTo>
                  <a:pt x="990" y="907"/>
                  <a:pt x="988" y="908"/>
                  <a:pt x="988" y="909"/>
                </a:cubicBezTo>
                <a:cubicBezTo>
                  <a:pt x="992" y="911"/>
                  <a:pt x="996" y="911"/>
                  <a:pt x="1000" y="909"/>
                </a:cubicBezTo>
                <a:cubicBezTo>
                  <a:pt x="1000" y="911"/>
                  <a:pt x="997" y="910"/>
                  <a:pt x="996" y="912"/>
                </a:cubicBezTo>
                <a:cubicBezTo>
                  <a:pt x="998" y="912"/>
                  <a:pt x="1000" y="912"/>
                  <a:pt x="1001" y="913"/>
                </a:cubicBezTo>
                <a:cubicBezTo>
                  <a:pt x="1001" y="917"/>
                  <a:pt x="997" y="918"/>
                  <a:pt x="999" y="920"/>
                </a:cubicBezTo>
                <a:cubicBezTo>
                  <a:pt x="1005" y="919"/>
                  <a:pt x="1009" y="915"/>
                  <a:pt x="1008" y="910"/>
                </a:cubicBezTo>
                <a:cubicBezTo>
                  <a:pt x="1004" y="911"/>
                  <a:pt x="1001" y="910"/>
                  <a:pt x="1000" y="906"/>
                </a:cubicBezTo>
                <a:cubicBezTo>
                  <a:pt x="1004" y="905"/>
                  <a:pt x="1004" y="900"/>
                  <a:pt x="1010" y="900"/>
                </a:cubicBezTo>
                <a:cubicBezTo>
                  <a:pt x="1009" y="897"/>
                  <a:pt x="1012" y="897"/>
                  <a:pt x="1012" y="894"/>
                </a:cubicBezTo>
                <a:cubicBezTo>
                  <a:pt x="1009" y="892"/>
                  <a:pt x="1010" y="888"/>
                  <a:pt x="1010" y="884"/>
                </a:cubicBezTo>
                <a:cubicBezTo>
                  <a:pt x="1019" y="883"/>
                  <a:pt x="1022" y="866"/>
                  <a:pt x="1034" y="868"/>
                </a:cubicBezTo>
                <a:cubicBezTo>
                  <a:pt x="1035" y="874"/>
                  <a:pt x="1029" y="874"/>
                  <a:pt x="1027" y="877"/>
                </a:cubicBezTo>
                <a:cubicBezTo>
                  <a:pt x="1027" y="881"/>
                  <a:pt x="1031" y="881"/>
                  <a:pt x="1030" y="885"/>
                </a:cubicBezTo>
                <a:cubicBezTo>
                  <a:pt x="1029" y="885"/>
                  <a:pt x="1026" y="884"/>
                  <a:pt x="1027" y="887"/>
                </a:cubicBezTo>
                <a:cubicBezTo>
                  <a:pt x="1031" y="887"/>
                  <a:pt x="1028" y="890"/>
                  <a:pt x="1031" y="893"/>
                </a:cubicBezTo>
                <a:cubicBezTo>
                  <a:pt x="1028" y="892"/>
                  <a:pt x="1027" y="894"/>
                  <a:pt x="1027" y="896"/>
                </a:cubicBezTo>
                <a:cubicBezTo>
                  <a:pt x="1032" y="895"/>
                  <a:pt x="1034" y="900"/>
                  <a:pt x="1034" y="901"/>
                </a:cubicBezTo>
                <a:cubicBezTo>
                  <a:pt x="1034" y="899"/>
                  <a:pt x="1037" y="899"/>
                  <a:pt x="1039" y="899"/>
                </a:cubicBezTo>
                <a:cubicBezTo>
                  <a:pt x="1040" y="902"/>
                  <a:pt x="1037" y="904"/>
                  <a:pt x="1039" y="906"/>
                </a:cubicBezTo>
                <a:cubicBezTo>
                  <a:pt x="1040" y="904"/>
                  <a:pt x="1040" y="902"/>
                  <a:pt x="1041" y="901"/>
                </a:cubicBezTo>
                <a:cubicBezTo>
                  <a:pt x="1041" y="903"/>
                  <a:pt x="1044" y="902"/>
                  <a:pt x="1044" y="903"/>
                </a:cubicBezTo>
                <a:cubicBezTo>
                  <a:pt x="1042" y="908"/>
                  <a:pt x="1042" y="904"/>
                  <a:pt x="1041" y="909"/>
                </a:cubicBezTo>
                <a:cubicBezTo>
                  <a:pt x="1044" y="909"/>
                  <a:pt x="1047" y="912"/>
                  <a:pt x="1050" y="910"/>
                </a:cubicBezTo>
                <a:cubicBezTo>
                  <a:pt x="1049" y="909"/>
                  <a:pt x="1049" y="908"/>
                  <a:pt x="1048" y="906"/>
                </a:cubicBezTo>
                <a:cubicBezTo>
                  <a:pt x="1051" y="903"/>
                  <a:pt x="1052" y="903"/>
                  <a:pt x="1056" y="905"/>
                </a:cubicBezTo>
                <a:cubicBezTo>
                  <a:pt x="1056" y="903"/>
                  <a:pt x="1054" y="902"/>
                  <a:pt x="1055" y="900"/>
                </a:cubicBezTo>
                <a:cubicBezTo>
                  <a:pt x="1050" y="897"/>
                  <a:pt x="1049" y="903"/>
                  <a:pt x="1046" y="904"/>
                </a:cubicBezTo>
                <a:cubicBezTo>
                  <a:pt x="1045" y="900"/>
                  <a:pt x="1044" y="897"/>
                  <a:pt x="1044" y="894"/>
                </a:cubicBezTo>
                <a:cubicBezTo>
                  <a:pt x="1044" y="896"/>
                  <a:pt x="1040" y="895"/>
                  <a:pt x="1040" y="893"/>
                </a:cubicBezTo>
                <a:cubicBezTo>
                  <a:pt x="1046" y="891"/>
                  <a:pt x="1047" y="887"/>
                  <a:pt x="1047" y="881"/>
                </a:cubicBezTo>
                <a:cubicBezTo>
                  <a:pt x="1041" y="883"/>
                  <a:pt x="1042" y="892"/>
                  <a:pt x="1035" y="893"/>
                </a:cubicBezTo>
                <a:cubicBezTo>
                  <a:pt x="1033" y="887"/>
                  <a:pt x="1030" y="884"/>
                  <a:pt x="1034" y="880"/>
                </a:cubicBezTo>
                <a:cubicBezTo>
                  <a:pt x="1035" y="880"/>
                  <a:pt x="1036" y="880"/>
                  <a:pt x="1037" y="879"/>
                </a:cubicBezTo>
                <a:cubicBezTo>
                  <a:pt x="1037" y="881"/>
                  <a:pt x="1037" y="883"/>
                  <a:pt x="1038" y="884"/>
                </a:cubicBezTo>
                <a:cubicBezTo>
                  <a:pt x="1039" y="881"/>
                  <a:pt x="1039" y="879"/>
                  <a:pt x="1038" y="876"/>
                </a:cubicBezTo>
                <a:cubicBezTo>
                  <a:pt x="1041" y="879"/>
                  <a:pt x="1042" y="872"/>
                  <a:pt x="1047" y="873"/>
                </a:cubicBezTo>
                <a:cubicBezTo>
                  <a:pt x="1047" y="871"/>
                  <a:pt x="1046" y="871"/>
                  <a:pt x="1046" y="869"/>
                </a:cubicBezTo>
                <a:cubicBezTo>
                  <a:pt x="1055" y="861"/>
                  <a:pt x="1064" y="856"/>
                  <a:pt x="1076" y="855"/>
                </a:cubicBezTo>
                <a:cubicBezTo>
                  <a:pt x="1072" y="852"/>
                  <a:pt x="1078" y="849"/>
                  <a:pt x="1077" y="848"/>
                </a:cubicBezTo>
                <a:cubicBezTo>
                  <a:pt x="1076" y="851"/>
                  <a:pt x="1071" y="846"/>
                  <a:pt x="1071" y="848"/>
                </a:cubicBezTo>
                <a:cubicBezTo>
                  <a:pt x="1074" y="851"/>
                  <a:pt x="1067" y="856"/>
                  <a:pt x="1065" y="855"/>
                </a:cubicBezTo>
                <a:cubicBezTo>
                  <a:pt x="1066" y="849"/>
                  <a:pt x="1073" y="845"/>
                  <a:pt x="1072" y="841"/>
                </a:cubicBezTo>
                <a:cubicBezTo>
                  <a:pt x="1071" y="840"/>
                  <a:pt x="1067" y="842"/>
                  <a:pt x="1066" y="838"/>
                </a:cubicBezTo>
                <a:cubicBezTo>
                  <a:pt x="1065" y="840"/>
                  <a:pt x="1065" y="842"/>
                  <a:pt x="1062" y="842"/>
                </a:cubicBezTo>
                <a:cubicBezTo>
                  <a:pt x="1062" y="839"/>
                  <a:pt x="1060" y="838"/>
                  <a:pt x="1059" y="835"/>
                </a:cubicBezTo>
                <a:cubicBezTo>
                  <a:pt x="1064" y="833"/>
                  <a:pt x="1074" y="826"/>
                  <a:pt x="1077" y="832"/>
                </a:cubicBezTo>
                <a:cubicBezTo>
                  <a:pt x="1077" y="834"/>
                  <a:pt x="1073" y="837"/>
                  <a:pt x="1076" y="839"/>
                </a:cubicBezTo>
                <a:cubicBezTo>
                  <a:pt x="1076" y="838"/>
                  <a:pt x="1077" y="837"/>
                  <a:pt x="1078" y="836"/>
                </a:cubicBezTo>
                <a:cubicBezTo>
                  <a:pt x="1081" y="838"/>
                  <a:pt x="1076" y="840"/>
                  <a:pt x="1078" y="841"/>
                </a:cubicBezTo>
                <a:cubicBezTo>
                  <a:pt x="1081" y="839"/>
                  <a:pt x="1081" y="833"/>
                  <a:pt x="1085" y="832"/>
                </a:cubicBezTo>
                <a:cubicBezTo>
                  <a:pt x="1083" y="827"/>
                  <a:pt x="1086" y="824"/>
                  <a:pt x="1091" y="824"/>
                </a:cubicBezTo>
                <a:cubicBezTo>
                  <a:pt x="1091" y="825"/>
                  <a:pt x="1091" y="825"/>
                  <a:pt x="1092" y="826"/>
                </a:cubicBezTo>
                <a:cubicBezTo>
                  <a:pt x="1092" y="829"/>
                  <a:pt x="1089" y="828"/>
                  <a:pt x="1090" y="831"/>
                </a:cubicBezTo>
                <a:cubicBezTo>
                  <a:pt x="1092" y="832"/>
                  <a:pt x="1092" y="830"/>
                  <a:pt x="1093" y="833"/>
                </a:cubicBezTo>
                <a:cubicBezTo>
                  <a:pt x="1097" y="831"/>
                  <a:pt x="1092" y="828"/>
                  <a:pt x="1096" y="827"/>
                </a:cubicBezTo>
                <a:cubicBezTo>
                  <a:pt x="1097" y="830"/>
                  <a:pt x="1101" y="832"/>
                  <a:pt x="1103" y="835"/>
                </a:cubicBezTo>
                <a:cubicBezTo>
                  <a:pt x="1106" y="830"/>
                  <a:pt x="1118" y="829"/>
                  <a:pt x="1116" y="823"/>
                </a:cubicBezTo>
                <a:cubicBezTo>
                  <a:pt x="1113" y="826"/>
                  <a:pt x="1111" y="819"/>
                  <a:pt x="1108" y="818"/>
                </a:cubicBezTo>
                <a:cubicBezTo>
                  <a:pt x="1111" y="815"/>
                  <a:pt x="1112" y="820"/>
                  <a:pt x="1114" y="821"/>
                </a:cubicBezTo>
                <a:cubicBezTo>
                  <a:pt x="1116" y="816"/>
                  <a:pt x="1119" y="811"/>
                  <a:pt x="1126" y="809"/>
                </a:cubicBezTo>
                <a:cubicBezTo>
                  <a:pt x="1128" y="815"/>
                  <a:pt x="1129" y="817"/>
                  <a:pt x="1133" y="816"/>
                </a:cubicBezTo>
                <a:cubicBezTo>
                  <a:pt x="1132" y="818"/>
                  <a:pt x="1128" y="820"/>
                  <a:pt x="1130" y="822"/>
                </a:cubicBezTo>
                <a:cubicBezTo>
                  <a:pt x="1134" y="820"/>
                  <a:pt x="1137" y="818"/>
                  <a:pt x="1142" y="820"/>
                </a:cubicBezTo>
                <a:cubicBezTo>
                  <a:pt x="1142" y="821"/>
                  <a:pt x="1140" y="822"/>
                  <a:pt x="1140" y="824"/>
                </a:cubicBezTo>
                <a:cubicBezTo>
                  <a:pt x="1144" y="824"/>
                  <a:pt x="1145" y="821"/>
                  <a:pt x="1148" y="821"/>
                </a:cubicBezTo>
                <a:cubicBezTo>
                  <a:pt x="1149" y="825"/>
                  <a:pt x="1145" y="824"/>
                  <a:pt x="1146" y="828"/>
                </a:cubicBezTo>
                <a:cubicBezTo>
                  <a:pt x="1147" y="831"/>
                  <a:pt x="1150" y="831"/>
                  <a:pt x="1150" y="835"/>
                </a:cubicBezTo>
                <a:cubicBezTo>
                  <a:pt x="1146" y="835"/>
                  <a:pt x="1148" y="837"/>
                  <a:pt x="1147" y="840"/>
                </a:cubicBezTo>
                <a:cubicBezTo>
                  <a:pt x="1145" y="836"/>
                  <a:pt x="1143" y="843"/>
                  <a:pt x="1140" y="840"/>
                </a:cubicBezTo>
                <a:cubicBezTo>
                  <a:pt x="1140" y="844"/>
                  <a:pt x="1139" y="847"/>
                  <a:pt x="1136" y="848"/>
                </a:cubicBezTo>
                <a:cubicBezTo>
                  <a:pt x="1137" y="843"/>
                  <a:pt x="1132" y="849"/>
                  <a:pt x="1135" y="847"/>
                </a:cubicBezTo>
                <a:cubicBezTo>
                  <a:pt x="1138" y="851"/>
                  <a:pt x="1128" y="850"/>
                  <a:pt x="1127" y="850"/>
                </a:cubicBezTo>
                <a:cubicBezTo>
                  <a:pt x="1128" y="853"/>
                  <a:pt x="1133" y="853"/>
                  <a:pt x="1134" y="853"/>
                </a:cubicBezTo>
                <a:cubicBezTo>
                  <a:pt x="1136" y="859"/>
                  <a:pt x="1129" y="859"/>
                  <a:pt x="1130" y="860"/>
                </a:cubicBezTo>
                <a:cubicBezTo>
                  <a:pt x="1133" y="860"/>
                  <a:pt x="1134" y="859"/>
                  <a:pt x="1135" y="858"/>
                </a:cubicBezTo>
                <a:cubicBezTo>
                  <a:pt x="1135" y="859"/>
                  <a:pt x="1137" y="863"/>
                  <a:pt x="1137" y="860"/>
                </a:cubicBezTo>
                <a:cubicBezTo>
                  <a:pt x="1140" y="856"/>
                  <a:pt x="1147" y="849"/>
                  <a:pt x="1154" y="846"/>
                </a:cubicBezTo>
                <a:cubicBezTo>
                  <a:pt x="1154" y="851"/>
                  <a:pt x="1154" y="851"/>
                  <a:pt x="1154" y="851"/>
                </a:cubicBezTo>
                <a:cubicBezTo>
                  <a:pt x="1150" y="851"/>
                  <a:pt x="1151" y="855"/>
                  <a:pt x="1148" y="856"/>
                </a:cubicBezTo>
                <a:cubicBezTo>
                  <a:pt x="1149" y="859"/>
                  <a:pt x="1152" y="859"/>
                  <a:pt x="1151" y="864"/>
                </a:cubicBezTo>
                <a:cubicBezTo>
                  <a:pt x="1149" y="864"/>
                  <a:pt x="1149" y="866"/>
                  <a:pt x="1147" y="865"/>
                </a:cubicBezTo>
                <a:cubicBezTo>
                  <a:pt x="1147" y="863"/>
                  <a:pt x="1146" y="862"/>
                  <a:pt x="1145" y="861"/>
                </a:cubicBezTo>
                <a:cubicBezTo>
                  <a:pt x="1143" y="866"/>
                  <a:pt x="1145" y="867"/>
                  <a:pt x="1145" y="872"/>
                </a:cubicBezTo>
                <a:cubicBezTo>
                  <a:pt x="1139" y="876"/>
                  <a:pt x="1131" y="878"/>
                  <a:pt x="1127" y="885"/>
                </a:cubicBezTo>
                <a:cubicBezTo>
                  <a:pt x="1129" y="885"/>
                  <a:pt x="1133" y="884"/>
                  <a:pt x="1134" y="888"/>
                </a:cubicBezTo>
                <a:cubicBezTo>
                  <a:pt x="1132" y="891"/>
                  <a:pt x="1128" y="892"/>
                  <a:pt x="1130" y="896"/>
                </a:cubicBezTo>
                <a:cubicBezTo>
                  <a:pt x="1135" y="892"/>
                  <a:pt x="1143" y="891"/>
                  <a:pt x="1139" y="881"/>
                </a:cubicBezTo>
                <a:cubicBezTo>
                  <a:pt x="1142" y="876"/>
                  <a:pt x="1151" y="870"/>
                  <a:pt x="1155" y="875"/>
                </a:cubicBezTo>
                <a:cubicBezTo>
                  <a:pt x="1153" y="877"/>
                  <a:pt x="1149" y="877"/>
                  <a:pt x="1149" y="881"/>
                </a:cubicBezTo>
                <a:cubicBezTo>
                  <a:pt x="1153" y="881"/>
                  <a:pt x="1155" y="878"/>
                  <a:pt x="1158" y="880"/>
                </a:cubicBezTo>
                <a:cubicBezTo>
                  <a:pt x="1161" y="874"/>
                  <a:pt x="1169" y="873"/>
                  <a:pt x="1172" y="868"/>
                </a:cubicBezTo>
                <a:cubicBezTo>
                  <a:pt x="1175" y="869"/>
                  <a:pt x="1176" y="867"/>
                  <a:pt x="1178" y="867"/>
                </a:cubicBezTo>
                <a:cubicBezTo>
                  <a:pt x="1177" y="862"/>
                  <a:pt x="1182" y="863"/>
                  <a:pt x="1185" y="862"/>
                </a:cubicBezTo>
                <a:cubicBezTo>
                  <a:pt x="1185" y="864"/>
                  <a:pt x="1185" y="865"/>
                  <a:pt x="1186" y="866"/>
                </a:cubicBezTo>
                <a:cubicBezTo>
                  <a:pt x="1192" y="864"/>
                  <a:pt x="1192" y="856"/>
                  <a:pt x="1199" y="854"/>
                </a:cubicBezTo>
                <a:cubicBezTo>
                  <a:pt x="1201" y="855"/>
                  <a:pt x="1198" y="857"/>
                  <a:pt x="1200" y="858"/>
                </a:cubicBezTo>
                <a:cubicBezTo>
                  <a:pt x="1200" y="856"/>
                  <a:pt x="1201" y="856"/>
                  <a:pt x="1203" y="856"/>
                </a:cubicBezTo>
                <a:cubicBezTo>
                  <a:pt x="1204" y="859"/>
                  <a:pt x="1203" y="860"/>
                  <a:pt x="1202" y="862"/>
                </a:cubicBezTo>
                <a:cubicBezTo>
                  <a:pt x="1203" y="864"/>
                  <a:pt x="1208" y="862"/>
                  <a:pt x="1209" y="864"/>
                </a:cubicBezTo>
                <a:cubicBezTo>
                  <a:pt x="1204" y="874"/>
                  <a:pt x="1195" y="881"/>
                  <a:pt x="1190" y="890"/>
                </a:cubicBezTo>
                <a:cubicBezTo>
                  <a:pt x="1198" y="890"/>
                  <a:pt x="1205" y="877"/>
                  <a:pt x="1211" y="884"/>
                </a:cubicBezTo>
                <a:cubicBezTo>
                  <a:pt x="1211" y="880"/>
                  <a:pt x="1214" y="882"/>
                  <a:pt x="1215" y="881"/>
                </a:cubicBezTo>
                <a:cubicBezTo>
                  <a:pt x="1221" y="876"/>
                  <a:pt x="1223" y="865"/>
                  <a:pt x="1234" y="865"/>
                </a:cubicBezTo>
                <a:cubicBezTo>
                  <a:pt x="1234" y="868"/>
                  <a:pt x="1234" y="868"/>
                  <a:pt x="1234" y="868"/>
                </a:cubicBezTo>
                <a:cubicBezTo>
                  <a:pt x="1238" y="867"/>
                  <a:pt x="1242" y="860"/>
                  <a:pt x="1240" y="857"/>
                </a:cubicBezTo>
                <a:cubicBezTo>
                  <a:pt x="1230" y="856"/>
                  <a:pt x="1225" y="861"/>
                  <a:pt x="1218" y="865"/>
                </a:cubicBezTo>
                <a:cubicBezTo>
                  <a:pt x="1216" y="865"/>
                  <a:pt x="1217" y="862"/>
                  <a:pt x="1215" y="862"/>
                </a:cubicBezTo>
                <a:cubicBezTo>
                  <a:pt x="1214" y="865"/>
                  <a:pt x="1212" y="864"/>
                  <a:pt x="1210" y="863"/>
                </a:cubicBezTo>
                <a:cubicBezTo>
                  <a:pt x="1212" y="856"/>
                  <a:pt x="1224" y="854"/>
                  <a:pt x="1225" y="848"/>
                </a:cubicBezTo>
                <a:cubicBezTo>
                  <a:pt x="1220" y="851"/>
                  <a:pt x="1211" y="853"/>
                  <a:pt x="1204" y="857"/>
                </a:cubicBezTo>
                <a:cubicBezTo>
                  <a:pt x="1204" y="851"/>
                  <a:pt x="1209" y="850"/>
                  <a:pt x="1210" y="846"/>
                </a:cubicBezTo>
                <a:cubicBezTo>
                  <a:pt x="1207" y="845"/>
                  <a:pt x="1206" y="847"/>
                  <a:pt x="1204" y="847"/>
                </a:cubicBezTo>
                <a:cubicBezTo>
                  <a:pt x="1208" y="841"/>
                  <a:pt x="1215" y="842"/>
                  <a:pt x="1220" y="836"/>
                </a:cubicBezTo>
                <a:cubicBezTo>
                  <a:pt x="1217" y="833"/>
                  <a:pt x="1223" y="831"/>
                  <a:pt x="1224" y="829"/>
                </a:cubicBezTo>
                <a:cubicBezTo>
                  <a:pt x="1225" y="826"/>
                  <a:pt x="1223" y="825"/>
                  <a:pt x="1223" y="823"/>
                </a:cubicBezTo>
                <a:cubicBezTo>
                  <a:pt x="1225" y="822"/>
                  <a:pt x="1228" y="820"/>
                  <a:pt x="1231" y="819"/>
                </a:cubicBezTo>
                <a:cubicBezTo>
                  <a:pt x="1231" y="816"/>
                  <a:pt x="1230" y="812"/>
                  <a:pt x="1233" y="812"/>
                </a:cubicBezTo>
                <a:cubicBezTo>
                  <a:pt x="1235" y="812"/>
                  <a:pt x="1235" y="814"/>
                  <a:pt x="1238" y="813"/>
                </a:cubicBezTo>
                <a:cubicBezTo>
                  <a:pt x="1238" y="809"/>
                  <a:pt x="1245" y="808"/>
                  <a:pt x="1244" y="806"/>
                </a:cubicBezTo>
                <a:cubicBezTo>
                  <a:pt x="1241" y="808"/>
                  <a:pt x="1236" y="805"/>
                  <a:pt x="1240" y="803"/>
                </a:cubicBezTo>
                <a:cubicBezTo>
                  <a:pt x="1232" y="805"/>
                  <a:pt x="1232" y="816"/>
                  <a:pt x="1221" y="815"/>
                </a:cubicBezTo>
                <a:cubicBezTo>
                  <a:pt x="1221" y="814"/>
                  <a:pt x="1222" y="814"/>
                  <a:pt x="1222" y="812"/>
                </a:cubicBezTo>
                <a:cubicBezTo>
                  <a:pt x="1217" y="815"/>
                  <a:pt x="1211" y="816"/>
                  <a:pt x="1206" y="816"/>
                </a:cubicBezTo>
                <a:cubicBezTo>
                  <a:pt x="1205" y="819"/>
                  <a:pt x="1207" y="819"/>
                  <a:pt x="1208" y="821"/>
                </a:cubicBezTo>
                <a:cubicBezTo>
                  <a:pt x="1204" y="820"/>
                  <a:pt x="1204" y="824"/>
                  <a:pt x="1201" y="824"/>
                </a:cubicBezTo>
                <a:cubicBezTo>
                  <a:pt x="1201" y="827"/>
                  <a:pt x="1201" y="830"/>
                  <a:pt x="1200" y="831"/>
                </a:cubicBezTo>
                <a:cubicBezTo>
                  <a:pt x="1201" y="831"/>
                  <a:pt x="1202" y="829"/>
                  <a:pt x="1202" y="831"/>
                </a:cubicBezTo>
                <a:cubicBezTo>
                  <a:pt x="1202" y="832"/>
                  <a:pt x="1201" y="833"/>
                  <a:pt x="1201" y="834"/>
                </a:cubicBezTo>
                <a:cubicBezTo>
                  <a:pt x="1202" y="836"/>
                  <a:pt x="1205" y="836"/>
                  <a:pt x="1204" y="839"/>
                </a:cubicBezTo>
                <a:cubicBezTo>
                  <a:pt x="1189" y="842"/>
                  <a:pt x="1183" y="854"/>
                  <a:pt x="1172" y="860"/>
                </a:cubicBezTo>
                <a:cubicBezTo>
                  <a:pt x="1169" y="858"/>
                  <a:pt x="1170" y="856"/>
                  <a:pt x="1167" y="855"/>
                </a:cubicBezTo>
                <a:cubicBezTo>
                  <a:pt x="1167" y="853"/>
                  <a:pt x="1168" y="851"/>
                  <a:pt x="1170" y="851"/>
                </a:cubicBezTo>
                <a:cubicBezTo>
                  <a:pt x="1173" y="850"/>
                  <a:pt x="1173" y="853"/>
                  <a:pt x="1175" y="853"/>
                </a:cubicBezTo>
                <a:cubicBezTo>
                  <a:pt x="1177" y="850"/>
                  <a:pt x="1185" y="848"/>
                  <a:pt x="1182" y="844"/>
                </a:cubicBezTo>
                <a:cubicBezTo>
                  <a:pt x="1182" y="846"/>
                  <a:pt x="1178" y="849"/>
                  <a:pt x="1177" y="848"/>
                </a:cubicBezTo>
                <a:cubicBezTo>
                  <a:pt x="1180" y="843"/>
                  <a:pt x="1185" y="835"/>
                  <a:pt x="1191" y="836"/>
                </a:cubicBezTo>
                <a:cubicBezTo>
                  <a:pt x="1187" y="838"/>
                  <a:pt x="1185" y="840"/>
                  <a:pt x="1184" y="845"/>
                </a:cubicBezTo>
                <a:cubicBezTo>
                  <a:pt x="1190" y="844"/>
                  <a:pt x="1192" y="841"/>
                  <a:pt x="1196" y="838"/>
                </a:cubicBezTo>
                <a:cubicBezTo>
                  <a:pt x="1193" y="837"/>
                  <a:pt x="1192" y="839"/>
                  <a:pt x="1191" y="837"/>
                </a:cubicBezTo>
                <a:cubicBezTo>
                  <a:pt x="1193" y="837"/>
                  <a:pt x="1191" y="833"/>
                  <a:pt x="1191" y="832"/>
                </a:cubicBezTo>
                <a:cubicBezTo>
                  <a:pt x="1183" y="831"/>
                  <a:pt x="1181" y="840"/>
                  <a:pt x="1175" y="835"/>
                </a:cubicBezTo>
                <a:cubicBezTo>
                  <a:pt x="1172" y="844"/>
                  <a:pt x="1163" y="841"/>
                  <a:pt x="1159" y="846"/>
                </a:cubicBezTo>
                <a:cubicBezTo>
                  <a:pt x="1158" y="844"/>
                  <a:pt x="1157" y="842"/>
                  <a:pt x="1155" y="841"/>
                </a:cubicBezTo>
                <a:cubicBezTo>
                  <a:pt x="1157" y="841"/>
                  <a:pt x="1157" y="840"/>
                  <a:pt x="1158" y="839"/>
                </a:cubicBezTo>
                <a:cubicBezTo>
                  <a:pt x="1159" y="839"/>
                  <a:pt x="1159" y="842"/>
                  <a:pt x="1161" y="841"/>
                </a:cubicBezTo>
                <a:cubicBezTo>
                  <a:pt x="1161" y="837"/>
                  <a:pt x="1164" y="837"/>
                  <a:pt x="1167" y="835"/>
                </a:cubicBezTo>
                <a:cubicBezTo>
                  <a:pt x="1166" y="832"/>
                  <a:pt x="1168" y="832"/>
                  <a:pt x="1167" y="829"/>
                </a:cubicBezTo>
                <a:cubicBezTo>
                  <a:pt x="1169" y="826"/>
                  <a:pt x="1173" y="826"/>
                  <a:pt x="1175" y="823"/>
                </a:cubicBezTo>
                <a:cubicBezTo>
                  <a:pt x="1171" y="823"/>
                  <a:pt x="1166" y="831"/>
                  <a:pt x="1158" y="830"/>
                </a:cubicBezTo>
                <a:cubicBezTo>
                  <a:pt x="1160" y="824"/>
                  <a:pt x="1158" y="828"/>
                  <a:pt x="1156" y="826"/>
                </a:cubicBezTo>
                <a:cubicBezTo>
                  <a:pt x="1157" y="824"/>
                  <a:pt x="1156" y="824"/>
                  <a:pt x="1157" y="821"/>
                </a:cubicBezTo>
                <a:cubicBezTo>
                  <a:pt x="1154" y="822"/>
                  <a:pt x="1152" y="822"/>
                  <a:pt x="1152" y="820"/>
                </a:cubicBezTo>
                <a:cubicBezTo>
                  <a:pt x="1154" y="819"/>
                  <a:pt x="1154" y="817"/>
                  <a:pt x="1154" y="815"/>
                </a:cubicBezTo>
                <a:cubicBezTo>
                  <a:pt x="1151" y="816"/>
                  <a:pt x="1148" y="818"/>
                  <a:pt x="1145" y="820"/>
                </a:cubicBezTo>
                <a:cubicBezTo>
                  <a:pt x="1142" y="817"/>
                  <a:pt x="1137" y="816"/>
                  <a:pt x="1141" y="812"/>
                </a:cubicBezTo>
                <a:cubicBezTo>
                  <a:pt x="1143" y="812"/>
                  <a:pt x="1142" y="815"/>
                  <a:pt x="1144" y="815"/>
                </a:cubicBezTo>
                <a:cubicBezTo>
                  <a:pt x="1144" y="812"/>
                  <a:pt x="1145" y="810"/>
                  <a:pt x="1147" y="809"/>
                </a:cubicBezTo>
                <a:cubicBezTo>
                  <a:pt x="1149" y="809"/>
                  <a:pt x="1148" y="812"/>
                  <a:pt x="1151" y="811"/>
                </a:cubicBezTo>
                <a:cubicBezTo>
                  <a:pt x="1152" y="805"/>
                  <a:pt x="1159" y="806"/>
                  <a:pt x="1164" y="805"/>
                </a:cubicBezTo>
                <a:cubicBezTo>
                  <a:pt x="1157" y="799"/>
                  <a:pt x="1167" y="796"/>
                  <a:pt x="1170" y="792"/>
                </a:cubicBezTo>
                <a:cubicBezTo>
                  <a:pt x="1168" y="792"/>
                  <a:pt x="1168" y="790"/>
                  <a:pt x="1168" y="788"/>
                </a:cubicBezTo>
                <a:cubicBezTo>
                  <a:pt x="1173" y="786"/>
                  <a:pt x="1171" y="785"/>
                  <a:pt x="1171" y="781"/>
                </a:cubicBezTo>
                <a:cubicBezTo>
                  <a:pt x="1174" y="781"/>
                  <a:pt x="1174" y="779"/>
                  <a:pt x="1176" y="779"/>
                </a:cubicBezTo>
                <a:cubicBezTo>
                  <a:pt x="1177" y="780"/>
                  <a:pt x="1177" y="783"/>
                  <a:pt x="1179" y="783"/>
                </a:cubicBezTo>
                <a:cubicBezTo>
                  <a:pt x="1178" y="785"/>
                  <a:pt x="1176" y="786"/>
                  <a:pt x="1176" y="788"/>
                </a:cubicBezTo>
                <a:cubicBezTo>
                  <a:pt x="1179" y="788"/>
                  <a:pt x="1179" y="790"/>
                  <a:pt x="1181" y="793"/>
                </a:cubicBezTo>
                <a:cubicBezTo>
                  <a:pt x="1193" y="792"/>
                  <a:pt x="1199" y="782"/>
                  <a:pt x="1208" y="776"/>
                </a:cubicBezTo>
                <a:cubicBezTo>
                  <a:pt x="1214" y="772"/>
                  <a:pt x="1225" y="772"/>
                  <a:pt x="1227" y="764"/>
                </a:cubicBezTo>
                <a:cubicBezTo>
                  <a:pt x="1224" y="767"/>
                  <a:pt x="1217" y="768"/>
                  <a:pt x="1213" y="769"/>
                </a:cubicBezTo>
                <a:cubicBezTo>
                  <a:pt x="1214" y="767"/>
                  <a:pt x="1217" y="767"/>
                  <a:pt x="1218" y="766"/>
                </a:cubicBezTo>
                <a:cubicBezTo>
                  <a:pt x="1217" y="763"/>
                  <a:pt x="1218" y="763"/>
                  <a:pt x="1217" y="761"/>
                </a:cubicBezTo>
                <a:cubicBezTo>
                  <a:pt x="1221" y="759"/>
                  <a:pt x="1224" y="757"/>
                  <a:pt x="1225" y="754"/>
                </a:cubicBezTo>
                <a:cubicBezTo>
                  <a:pt x="1218" y="753"/>
                  <a:pt x="1220" y="764"/>
                  <a:pt x="1212" y="760"/>
                </a:cubicBezTo>
                <a:cubicBezTo>
                  <a:pt x="1212" y="761"/>
                  <a:pt x="1211" y="763"/>
                  <a:pt x="1210" y="764"/>
                </a:cubicBezTo>
                <a:cubicBezTo>
                  <a:pt x="1214" y="771"/>
                  <a:pt x="1209" y="776"/>
                  <a:pt x="1200" y="772"/>
                </a:cubicBezTo>
                <a:cubicBezTo>
                  <a:pt x="1203" y="769"/>
                  <a:pt x="1199" y="769"/>
                  <a:pt x="1197" y="767"/>
                </a:cubicBezTo>
                <a:cubicBezTo>
                  <a:pt x="1201" y="765"/>
                  <a:pt x="1202" y="758"/>
                  <a:pt x="1208" y="761"/>
                </a:cubicBezTo>
                <a:cubicBezTo>
                  <a:pt x="1211" y="760"/>
                  <a:pt x="1209" y="754"/>
                  <a:pt x="1211" y="753"/>
                </a:cubicBezTo>
                <a:cubicBezTo>
                  <a:pt x="1215" y="752"/>
                  <a:pt x="1215" y="756"/>
                  <a:pt x="1219" y="756"/>
                </a:cubicBezTo>
                <a:cubicBezTo>
                  <a:pt x="1220" y="752"/>
                  <a:pt x="1220" y="751"/>
                  <a:pt x="1221" y="747"/>
                </a:cubicBezTo>
                <a:cubicBezTo>
                  <a:pt x="1211" y="750"/>
                  <a:pt x="1202" y="755"/>
                  <a:pt x="1193" y="759"/>
                </a:cubicBezTo>
                <a:cubicBezTo>
                  <a:pt x="1196" y="756"/>
                  <a:pt x="1198" y="752"/>
                  <a:pt x="1204" y="752"/>
                </a:cubicBezTo>
                <a:cubicBezTo>
                  <a:pt x="1210" y="742"/>
                  <a:pt x="1224" y="739"/>
                  <a:pt x="1232" y="731"/>
                </a:cubicBezTo>
                <a:cubicBezTo>
                  <a:pt x="1220" y="735"/>
                  <a:pt x="1209" y="743"/>
                  <a:pt x="1197" y="748"/>
                </a:cubicBezTo>
                <a:cubicBezTo>
                  <a:pt x="1197" y="746"/>
                  <a:pt x="1194" y="747"/>
                  <a:pt x="1194" y="745"/>
                </a:cubicBezTo>
                <a:cubicBezTo>
                  <a:pt x="1195" y="744"/>
                  <a:pt x="1195" y="742"/>
                  <a:pt x="1196" y="741"/>
                </a:cubicBezTo>
                <a:cubicBezTo>
                  <a:pt x="1191" y="741"/>
                  <a:pt x="1190" y="746"/>
                  <a:pt x="1185" y="743"/>
                </a:cubicBezTo>
                <a:cubicBezTo>
                  <a:pt x="1187" y="738"/>
                  <a:pt x="1181" y="741"/>
                  <a:pt x="1180" y="740"/>
                </a:cubicBezTo>
                <a:cubicBezTo>
                  <a:pt x="1181" y="735"/>
                  <a:pt x="1187" y="737"/>
                  <a:pt x="1187" y="731"/>
                </a:cubicBezTo>
                <a:cubicBezTo>
                  <a:pt x="1184" y="732"/>
                  <a:pt x="1181" y="734"/>
                  <a:pt x="1179" y="732"/>
                </a:cubicBezTo>
                <a:cubicBezTo>
                  <a:pt x="1180" y="731"/>
                  <a:pt x="1180" y="729"/>
                  <a:pt x="1181" y="728"/>
                </a:cubicBezTo>
                <a:cubicBezTo>
                  <a:pt x="1179" y="728"/>
                  <a:pt x="1178" y="727"/>
                  <a:pt x="1178" y="726"/>
                </a:cubicBezTo>
                <a:cubicBezTo>
                  <a:pt x="1180" y="723"/>
                  <a:pt x="1181" y="718"/>
                  <a:pt x="1182" y="714"/>
                </a:cubicBezTo>
                <a:cubicBezTo>
                  <a:pt x="1179" y="714"/>
                  <a:pt x="1177" y="716"/>
                  <a:pt x="1177" y="712"/>
                </a:cubicBezTo>
                <a:cubicBezTo>
                  <a:pt x="1180" y="709"/>
                  <a:pt x="1182" y="706"/>
                  <a:pt x="1183" y="702"/>
                </a:cubicBezTo>
                <a:cubicBezTo>
                  <a:pt x="1178" y="704"/>
                  <a:pt x="1170" y="708"/>
                  <a:pt x="1174" y="714"/>
                </a:cubicBezTo>
                <a:cubicBezTo>
                  <a:pt x="1172" y="716"/>
                  <a:pt x="1171" y="713"/>
                  <a:pt x="1169" y="715"/>
                </a:cubicBezTo>
                <a:cubicBezTo>
                  <a:pt x="1171" y="719"/>
                  <a:pt x="1169" y="727"/>
                  <a:pt x="1169" y="731"/>
                </a:cubicBezTo>
                <a:cubicBezTo>
                  <a:pt x="1172" y="730"/>
                  <a:pt x="1175" y="729"/>
                  <a:pt x="1179" y="729"/>
                </a:cubicBezTo>
                <a:cubicBezTo>
                  <a:pt x="1177" y="738"/>
                  <a:pt x="1168" y="743"/>
                  <a:pt x="1160" y="743"/>
                </a:cubicBezTo>
                <a:cubicBezTo>
                  <a:pt x="1159" y="749"/>
                  <a:pt x="1147" y="754"/>
                  <a:pt x="1147" y="747"/>
                </a:cubicBezTo>
                <a:cubicBezTo>
                  <a:pt x="1147" y="748"/>
                  <a:pt x="1144" y="750"/>
                  <a:pt x="1144" y="748"/>
                </a:cubicBezTo>
                <a:cubicBezTo>
                  <a:pt x="1151" y="738"/>
                  <a:pt x="1144" y="748"/>
                  <a:pt x="1139" y="744"/>
                </a:cubicBezTo>
                <a:cubicBezTo>
                  <a:pt x="1139" y="744"/>
                  <a:pt x="1138" y="739"/>
                  <a:pt x="1138" y="738"/>
                </a:cubicBezTo>
                <a:cubicBezTo>
                  <a:pt x="1139" y="737"/>
                  <a:pt x="1143" y="739"/>
                  <a:pt x="1142" y="736"/>
                </a:cubicBezTo>
                <a:cubicBezTo>
                  <a:pt x="1138" y="735"/>
                  <a:pt x="1138" y="738"/>
                  <a:pt x="1136" y="738"/>
                </a:cubicBezTo>
                <a:cubicBezTo>
                  <a:pt x="1136" y="733"/>
                  <a:pt x="1135" y="731"/>
                  <a:pt x="1133" y="731"/>
                </a:cubicBezTo>
                <a:cubicBezTo>
                  <a:pt x="1133" y="719"/>
                  <a:pt x="1153" y="722"/>
                  <a:pt x="1152" y="711"/>
                </a:cubicBezTo>
                <a:cubicBezTo>
                  <a:pt x="1143" y="717"/>
                  <a:pt x="1134" y="723"/>
                  <a:pt x="1124" y="727"/>
                </a:cubicBezTo>
                <a:cubicBezTo>
                  <a:pt x="1123" y="725"/>
                  <a:pt x="1122" y="725"/>
                  <a:pt x="1122" y="724"/>
                </a:cubicBezTo>
                <a:cubicBezTo>
                  <a:pt x="1125" y="718"/>
                  <a:pt x="1134" y="716"/>
                  <a:pt x="1140" y="713"/>
                </a:cubicBezTo>
                <a:cubicBezTo>
                  <a:pt x="1138" y="705"/>
                  <a:pt x="1143" y="704"/>
                  <a:pt x="1147" y="704"/>
                </a:cubicBezTo>
                <a:cubicBezTo>
                  <a:pt x="1149" y="700"/>
                  <a:pt x="1145" y="701"/>
                  <a:pt x="1146" y="698"/>
                </a:cubicBezTo>
                <a:cubicBezTo>
                  <a:pt x="1150" y="691"/>
                  <a:pt x="1156" y="684"/>
                  <a:pt x="1161" y="681"/>
                </a:cubicBezTo>
                <a:cubicBezTo>
                  <a:pt x="1159" y="678"/>
                  <a:pt x="1161" y="673"/>
                  <a:pt x="1156" y="672"/>
                </a:cubicBezTo>
                <a:cubicBezTo>
                  <a:pt x="1156" y="668"/>
                  <a:pt x="1158" y="666"/>
                  <a:pt x="1162" y="666"/>
                </a:cubicBezTo>
                <a:cubicBezTo>
                  <a:pt x="1162" y="656"/>
                  <a:pt x="1183" y="664"/>
                  <a:pt x="1176" y="652"/>
                </a:cubicBezTo>
                <a:cubicBezTo>
                  <a:pt x="1169" y="655"/>
                  <a:pt x="1164" y="660"/>
                  <a:pt x="1159" y="664"/>
                </a:cubicBezTo>
                <a:cubicBezTo>
                  <a:pt x="1156" y="664"/>
                  <a:pt x="1157" y="660"/>
                  <a:pt x="1155" y="658"/>
                </a:cubicBezTo>
                <a:cubicBezTo>
                  <a:pt x="1152" y="662"/>
                  <a:pt x="1155" y="664"/>
                  <a:pt x="1156" y="667"/>
                </a:cubicBezTo>
                <a:cubicBezTo>
                  <a:pt x="1150" y="672"/>
                  <a:pt x="1147" y="665"/>
                  <a:pt x="1145" y="661"/>
                </a:cubicBezTo>
                <a:cubicBezTo>
                  <a:pt x="1145" y="660"/>
                  <a:pt x="1149" y="657"/>
                  <a:pt x="1147" y="656"/>
                </a:cubicBezTo>
                <a:cubicBezTo>
                  <a:pt x="1146" y="659"/>
                  <a:pt x="1144" y="661"/>
                  <a:pt x="1142" y="662"/>
                </a:cubicBezTo>
                <a:cubicBezTo>
                  <a:pt x="1141" y="659"/>
                  <a:pt x="1144" y="660"/>
                  <a:pt x="1144" y="657"/>
                </a:cubicBezTo>
                <a:cubicBezTo>
                  <a:pt x="1140" y="658"/>
                  <a:pt x="1139" y="662"/>
                  <a:pt x="1136" y="664"/>
                </a:cubicBezTo>
                <a:cubicBezTo>
                  <a:pt x="1138" y="667"/>
                  <a:pt x="1140" y="660"/>
                  <a:pt x="1141" y="663"/>
                </a:cubicBezTo>
                <a:cubicBezTo>
                  <a:pt x="1138" y="669"/>
                  <a:pt x="1130" y="671"/>
                  <a:pt x="1128" y="678"/>
                </a:cubicBezTo>
                <a:cubicBezTo>
                  <a:pt x="1131" y="678"/>
                  <a:pt x="1131" y="676"/>
                  <a:pt x="1135" y="676"/>
                </a:cubicBezTo>
                <a:cubicBezTo>
                  <a:pt x="1135" y="677"/>
                  <a:pt x="1136" y="677"/>
                  <a:pt x="1136" y="678"/>
                </a:cubicBezTo>
                <a:cubicBezTo>
                  <a:pt x="1133" y="680"/>
                  <a:pt x="1132" y="682"/>
                  <a:pt x="1129" y="680"/>
                </a:cubicBezTo>
                <a:cubicBezTo>
                  <a:pt x="1127" y="685"/>
                  <a:pt x="1118" y="690"/>
                  <a:pt x="1112" y="690"/>
                </a:cubicBezTo>
                <a:cubicBezTo>
                  <a:pt x="1114" y="687"/>
                  <a:pt x="1116" y="684"/>
                  <a:pt x="1118" y="681"/>
                </a:cubicBezTo>
                <a:cubicBezTo>
                  <a:pt x="1116" y="677"/>
                  <a:pt x="1114" y="673"/>
                  <a:pt x="1115" y="670"/>
                </a:cubicBezTo>
                <a:cubicBezTo>
                  <a:pt x="1114" y="676"/>
                  <a:pt x="1110" y="669"/>
                  <a:pt x="1108" y="673"/>
                </a:cubicBezTo>
                <a:cubicBezTo>
                  <a:pt x="1107" y="676"/>
                  <a:pt x="1109" y="676"/>
                  <a:pt x="1110" y="678"/>
                </a:cubicBezTo>
                <a:cubicBezTo>
                  <a:pt x="1106" y="679"/>
                  <a:pt x="1106" y="681"/>
                  <a:pt x="1107" y="686"/>
                </a:cubicBezTo>
                <a:cubicBezTo>
                  <a:pt x="1100" y="689"/>
                  <a:pt x="1098" y="686"/>
                  <a:pt x="1092" y="688"/>
                </a:cubicBezTo>
                <a:cubicBezTo>
                  <a:pt x="1104" y="698"/>
                  <a:pt x="1091" y="712"/>
                  <a:pt x="1080" y="715"/>
                </a:cubicBezTo>
                <a:cubicBezTo>
                  <a:pt x="1081" y="712"/>
                  <a:pt x="1077" y="714"/>
                  <a:pt x="1078" y="711"/>
                </a:cubicBezTo>
                <a:cubicBezTo>
                  <a:pt x="1080" y="710"/>
                  <a:pt x="1082" y="709"/>
                  <a:pt x="1083" y="712"/>
                </a:cubicBezTo>
                <a:cubicBezTo>
                  <a:pt x="1084" y="708"/>
                  <a:pt x="1088" y="708"/>
                  <a:pt x="1088" y="704"/>
                </a:cubicBezTo>
                <a:cubicBezTo>
                  <a:pt x="1079" y="699"/>
                  <a:pt x="1075" y="720"/>
                  <a:pt x="1067" y="710"/>
                </a:cubicBezTo>
                <a:cubicBezTo>
                  <a:pt x="1069" y="707"/>
                  <a:pt x="1072" y="703"/>
                  <a:pt x="1072" y="698"/>
                </a:cubicBezTo>
                <a:cubicBezTo>
                  <a:pt x="1068" y="699"/>
                  <a:pt x="1068" y="705"/>
                  <a:pt x="1063" y="705"/>
                </a:cubicBezTo>
                <a:cubicBezTo>
                  <a:pt x="1062" y="702"/>
                  <a:pt x="1066" y="704"/>
                  <a:pt x="1065" y="701"/>
                </a:cubicBezTo>
                <a:cubicBezTo>
                  <a:pt x="1060" y="705"/>
                  <a:pt x="1057" y="703"/>
                  <a:pt x="1051" y="704"/>
                </a:cubicBezTo>
                <a:cubicBezTo>
                  <a:pt x="1053" y="701"/>
                  <a:pt x="1055" y="699"/>
                  <a:pt x="1057" y="697"/>
                </a:cubicBezTo>
                <a:cubicBezTo>
                  <a:pt x="1055" y="694"/>
                  <a:pt x="1053" y="699"/>
                  <a:pt x="1052" y="697"/>
                </a:cubicBezTo>
                <a:cubicBezTo>
                  <a:pt x="1054" y="693"/>
                  <a:pt x="1053" y="688"/>
                  <a:pt x="1059" y="688"/>
                </a:cubicBezTo>
                <a:cubicBezTo>
                  <a:pt x="1061" y="689"/>
                  <a:pt x="1060" y="693"/>
                  <a:pt x="1063" y="692"/>
                </a:cubicBezTo>
                <a:cubicBezTo>
                  <a:pt x="1066" y="689"/>
                  <a:pt x="1068" y="687"/>
                  <a:pt x="1072" y="688"/>
                </a:cubicBezTo>
                <a:cubicBezTo>
                  <a:pt x="1072" y="682"/>
                  <a:pt x="1078" y="682"/>
                  <a:pt x="1079" y="678"/>
                </a:cubicBezTo>
                <a:cubicBezTo>
                  <a:pt x="1076" y="677"/>
                  <a:pt x="1077" y="680"/>
                  <a:pt x="1074" y="679"/>
                </a:cubicBezTo>
                <a:cubicBezTo>
                  <a:pt x="1074" y="677"/>
                  <a:pt x="1072" y="675"/>
                  <a:pt x="1071" y="673"/>
                </a:cubicBezTo>
                <a:cubicBezTo>
                  <a:pt x="1076" y="670"/>
                  <a:pt x="1076" y="665"/>
                  <a:pt x="1083" y="663"/>
                </a:cubicBezTo>
                <a:cubicBezTo>
                  <a:pt x="1083" y="668"/>
                  <a:pt x="1083" y="674"/>
                  <a:pt x="1087" y="676"/>
                </a:cubicBezTo>
                <a:cubicBezTo>
                  <a:pt x="1087" y="673"/>
                  <a:pt x="1091" y="675"/>
                  <a:pt x="1092" y="676"/>
                </a:cubicBezTo>
                <a:cubicBezTo>
                  <a:pt x="1093" y="673"/>
                  <a:pt x="1095" y="670"/>
                  <a:pt x="1096" y="667"/>
                </a:cubicBezTo>
                <a:cubicBezTo>
                  <a:pt x="1103" y="667"/>
                  <a:pt x="1105" y="663"/>
                  <a:pt x="1107" y="661"/>
                </a:cubicBezTo>
                <a:cubicBezTo>
                  <a:pt x="1102" y="659"/>
                  <a:pt x="1109" y="658"/>
                  <a:pt x="1110" y="653"/>
                </a:cubicBezTo>
                <a:cubicBezTo>
                  <a:pt x="1108" y="652"/>
                  <a:pt x="1106" y="655"/>
                  <a:pt x="1105" y="651"/>
                </a:cubicBezTo>
                <a:cubicBezTo>
                  <a:pt x="1106" y="647"/>
                  <a:pt x="1109" y="645"/>
                  <a:pt x="1114" y="644"/>
                </a:cubicBezTo>
                <a:cubicBezTo>
                  <a:pt x="1115" y="643"/>
                  <a:pt x="1112" y="640"/>
                  <a:pt x="1114" y="638"/>
                </a:cubicBezTo>
                <a:cubicBezTo>
                  <a:pt x="1117" y="640"/>
                  <a:pt x="1125" y="639"/>
                  <a:pt x="1122" y="645"/>
                </a:cubicBezTo>
                <a:cubicBezTo>
                  <a:pt x="1131" y="641"/>
                  <a:pt x="1137" y="634"/>
                  <a:pt x="1145" y="629"/>
                </a:cubicBezTo>
                <a:cubicBezTo>
                  <a:pt x="1144" y="625"/>
                  <a:pt x="1144" y="624"/>
                  <a:pt x="1145" y="620"/>
                </a:cubicBezTo>
                <a:cubicBezTo>
                  <a:pt x="1141" y="620"/>
                  <a:pt x="1140" y="624"/>
                  <a:pt x="1136" y="624"/>
                </a:cubicBezTo>
                <a:cubicBezTo>
                  <a:pt x="1135" y="622"/>
                  <a:pt x="1134" y="622"/>
                  <a:pt x="1135" y="621"/>
                </a:cubicBezTo>
                <a:cubicBezTo>
                  <a:pt x="1135" y="618"/>
                  <a:pt x="1142" y="618"/>
                  <a:pt x="1139" y="615"/>
                </a:cubicBezTo>
                <a:cubicBezTo>
                  <a:pt x="1139" y="619"/>
                  <a:pt x="1133" y="616"/>
                  <a:pt x="1132" y="615"/>
                </a:cubicBezTo>
                <a:cubicBezTo>
                  <a:pt x="1130" y="612"/>
                  <a:pt x="1135" y="610"/>
                  <a:pt x="1134" y="604"/>
                </a:cubicBezTo>
                <a:cubicBezTo>
                  <a:pt x="1136" y="602"/>
                  <a:pt x="1137" y="605"/>
                  <a:pt x="1138" y="603"/>
                </a:cubicBezTo>
                <a:cubicBezTo>
                  <a:pt x="1140" y="599"/>
                  <a:pt x="1142" y="591"/>
                  <a:pt x="1148" y="594"/>
                </a:cubicBezTo>
                <a:cubicBezTo>
                  <a:pt x="1150" y="589"/>
                  <a:pt x="1157" y="584"/>
                  <a:pt x="1162" y="583"/>
                </a:cubicBezTo>
                <a:cubicBezTo>
                  <a:pt x="1172" y="580"/>
                  <a:pt x="1182" y="571"/>
                  <a:pt x="1183" y="576"/>
                </a:cubicBezTo>
                <a:cubicBezTo>
                  <a:pt x="1187" y="569"/>
                  <a:pt x="1196" y="567"/>
                  <a:pt x="1201" y="560"/>
                </a:cubicBezTo>
                <a:cubicBezTo>
                  <a:pt x="1194" y="559"/>
                  <a:pt x="1196" y="565"/>
                  <a:pt x="1190" y="564"/>
                </a:cubicBezTo>
                <a:cubicBezTo>
                  <a:pt x="1188" y="560"/>
                  <a:pt x="1192" y="561"/>
                  <a:pt x="1191" y="559"/>
                </a:cubicBezTo>
                <a:cubicBezTo>
                  <a:pt x="1189" y="560"/>
                  <a:pt x="1186" y="557"/>
                  <a:pt x="1183" y="554"/>
                </a:cubicBezTo>
                <a:cubicBezTo>
                  <a:pt x="1184" y="551"/>
                  <a:pt x="1188" y="551"/>
                  <a:pt x="1188" y="547"/>
                </a:cubicBezTo>
                <a:cubicBezTo>
                  <a:pt x="1185" y="547"/>
                  <a:pt x="1185" y="550"/>
                  <a:pt x="1181" y="550"/>
                </a:cubicBezTo>
                <a:cubicBezTo>
                  <a:pt x="1182" y="546"/>
                  <a:pt x="1177" y="549"/>
                  <a:pt x="1176" y="547"/>
                </a:cubicBezTo>
                <a:cubicBezTo>
                  <a:pt x="1176" y="542"/>
                  <a:pt x="1179" y="538"/>
                  <a:pt x="1175" y="534"/>
                </a:cubicBezTo>
                <a:cubicBezTo>
                  <a:pt x="1176" y="527"/>
                  <a:pt x="1192" y="533"/>
                  <a:pt x="1191" y="535"/>
                </a:cubicBezTo>
                <a:cubicBezTo>
                  <a:pt x="1200" y="534"/>
                  <a:pt x="1201" y="524"/>
                  <a:pt x="1210" y="521"/>
                </a:cubicBezTo>
                <a:cubicBezTo>
                  <a:pt x="1211" y="525"/>
                  <a:pt x="1213" y="521"/>
                  <a:pt x="1215" y="521"/>
                </a:cubicBezTo>
                <a:cubicBezTo>
                  <a:pt x="1214" y="514"/>
                  <a:pt x="1226" y="510"/>
                  <a:pt x="1233" y="511"/>
                </a:cubicBezTo>
                <a:cubicBezTo>
                  <a:pt x="1233" y="508"/>
                  <a:pt x="1234" y="507"/>
                  <a:pt x="1237" y="508"/>
                </a:cubicBezTo>
                <a:cubicBezTo>
                  <a:pt x="1244" y="502"/>
                  <a:pt x="1253" y="494"/>
                  <a:pt x="1264" y="495"/>
                </a:cubicBezTo>
                <a:cubicBezTo>
                  <a:pt x="1266" y="494"/>
                  <a:pt x="1266" y="491"/>
                  <a:pt x="1270" y="492"/>
                </a:cubicBezTo>
                <a:cubicBezTo>
                  <a:pt x="1270" y="482"/>
                  <a:pt x="1282" y="485"/>
                  <a:pt x="1284" y="478"/>
                </a:cubicBezTo>
                <a:close/>
                <a:moveTo>
                  <a:pt x="1047" y="497"/>
                </a:moveTo>
                <a:cubicBezTo>
                  <a:pt x="1049" y="495"/>
                  <a:pt x="1050" y="498"/>
                  <a:pt x="1053" y="497"/>
                </a:cubicBezTo>
                <a:cubicBezTo>
                  <a:pt x="1053" y="500"/>
                  <a:pt x="1051" y="500"/>
                  <a:pt x="1048" y="501"/>
                </a:cubicBezTo>
                <a:cubicBezTo>
                  <a:pt x="1048" y="499"/>
                  <a:pt x="1046" y="500"/>
                  <a:pt x="1047" y="497"/>
                </a:cubicBezTo>
                <a:close/>
                <a:moveTo>
                  <a:pt x="1147" y="374"/>
                </a:moveTo>
                <a:cubicBezTo>
                  <a:pt x="1147" y="376"/>
                  <a:pt x="1146" y="378"/>
                  <a:pt x="1143" y="377"/>
                </a:cubicBezTo>
                <a:cubicBezTo>
                  <a:pt x="1143" y="375"/>
                  <a:pt x="1144" y="373"/>
                  <a:pt x="1147" y="374"/>
                </a:cubicBezTo>
                <a:close/>
                <a:moveTo>
                  <a:pt x="1067" y="324"/>
                </a:moveTo>
                <a:cubicBezTo>
                  <a:pt x="1070" y="326"/>
                  <a:pt x="1066" y="329"/>
                  <a:pt x="1064" y="328"/>
                </a:cubicBezTo>
                <a:cubicBezTo>
                  <a:pt x="1063" y="325"/>
                  <a:pt x="1066" y="326"/>
                  <a:pt x="1067" y="324"/>
                </a:cubicBezTo>
                <a:close/>
                <a:moveTo>
                  <a:pt x="1061" y="238"/>
                </a:moveTo>
                <a:cubicBezTo>
                  <a:pt x="1065" y="239"/>
                  <a:pt x="1062" y="244"/>
                  <a:pt x="1059" y="241"/>
                </a:cubicBezTo>
                <a:cubicBezTo>
                  <a:pt x="1060" y="240"/>
                  <a:pt x="1061" y="239"/>
                  <a:pt x="1061" y="238"/>
                </a:cubicBezTo>
                <a:close/>
                <a:moveTo>
                  <a:pt x="1054" y="394"/>
                </a:moveTo>
                <a:cubicBezTo>
                  <a:pt x="1054" y="398"/>
                  <a:pt x="1048" y="399"/>
                  <a:pt x="1048" y="395"/>
                </a:cubicBezTo>
                <a:cubicBezTo>
                  <a:pt x="1051" y="396"/>
                  <a:pt x="1051" y="394"/>
                  <a:pt x="1054" y="394"/>
                </a:cubicBezTo>
                <a:close/>
                <a:moveTo>
                  <a:pt x="1029" y="341"/>
                </a:moveTo>
                <a:cubicBezTo>
                  <a:pt x="1026" y="347"/>
                  <a:pt x="1019" y="344"/>
                  <a:pt x="1013" y="347"/>
                </a:cubicBezTo>
                <a:cubicBezTo>
                  <a:pt x="1014" y="341"/>
                  <a:pt x="1023" y="337"/>
                  <a:pt x="1029" y="341"/>
                </a:cubicBezTo>
                <a:close/>
                <a:moveTo>
                  <a:pt x="205" y="236"/>
                </a:moveTo>
                <a:cubicBezTo>
                  <a:pt x="204" y="235"/>
                  <a:pt x="209" y="232"/>
                  <a:pt x="212" y="231"/>
                </a:cubicBezTo>
                <a:cubicBezTo>
                  <a:pt x="211" y="234"/>
                  <a:pt x="207" y="234"/>
                  <a:pt x="205" y="236"/>
                </a:cubicBezTo>
                <a:close/>
                <a:moveTo>
                  <a:pt x="155" y="482"/>
                </a:moveTo>
                <a:cubicBezTo>
                  <a:pt x="154" y="473"/>
                  <a:pt x="158" y="470"/>
                  <a:pt x="159" y="462"/>
                </a:cubicBezTo>
                <a:cubicBezTo>
                  <a:pt x="162" y="460"/>
                  <a:pt x="162" y="463"/>
                  <a:pt x="166" y="463"/>
                </a:cubicBezTo>
                <a:cubicBezTo>
                  <a:pt x="165" y="471"/>
                  <a:pt x="161" y="478"/>
                  <a:pt x="155" y="482"/>
                </a:cubicBezTo>
                <a:close/>
                <a:moveTo>
                  <a:pt x="230" y="515"/>
                </a:moveTo>
                <a:cubicBezTo>
                  <a:pt x="227" y="515"/>
                  <a:pt x="227" y="512"/>
                  <a:pt x="224" y="511"/>
                </a:cubicBezTo>
                <a:cubicBezTo>
                  <a:pt x="221" y="498"/>
                  <a:pt x="230" y="496"/>
                  <a:pt x="241" y="494"/>
                </a:cubicBezTo>
                <a:cubicBezTo>
                  <a:pt x="242" y="502"/>
                  <a:pt x="238" y="513"/>
                  <a:pt x="230" y="515"/>
                </a:cubicBezTo>
                <a:close/>
                <a:moveTo>
                  <a:pt x="241" y="525"/>
                </a:moveTo>
                <a:cubicBezTo>
                  <a:pt x="241" y="523"/>
                  <a:pt x="243" y="522"/>
                  <a:pt x="245" y="522"/>
                </a:cubicBezTo>
                <a:cubicBezTo>
                  <a:pt x="245" y="525"/>
                  <a:pt x="244" y="525"/>
                  <a:pt x="241" y="525"/>
                </a:cubicBezTo>
                <a:close/>
                <a:moveTo>
                  <a:pt x="247" y="520"/>
                </a:moveTo>
                <a:cubicBezTo>
                  <a:pt x="247" y="518"/>
                  <a:pt x="246" y="518"/>
                  <a:pt x="246" y="516"/>
                </a:cubicBezTo>
                <a:cubicBezTo>
                  <a:pt x="249" y="517"/>
                  <a:pt x="249" y="515"/>
                  <a:pt x="251" y="515"/>
                </a:cubicBezTo>
                <a:cubicBezTo>
                  <a:pt x="252" y="518"/>
                  <a:pt x="249" y="519"/>
                  <a:pt x="247" y="520"/>
                </a:cubicBezTo>
                <a:close/>
                <a:moveTo>
                  <a:pt x="190" y="767"/>
                </a:moveTo>
                <a:cubicBezTo>
                  <a:pt x="190" y="763"/>
                  <a:pt x="193" y="763"/>
                  <a:pt x="196" y="762"/>
                </a:cubicBezTo>
                <a:cubicBezTo>
                  <a:pt x="196" y="766"/>
                  <a:pt x="193" y="766"/>
                  <a:pt x="190" y="767"/>
                </a:cubicBezTo>
                <a:close/>
                <a:moveTo>
                  <a:pt x="171" y="813"/>
                </a:moveTo>
                <a:cubicBezTo>
                  <a:pt x="173" y="813"/>
                  <a:pt x="171" y="817"/>
                  <a:pt x="171" y="818"/>
                </a:cubicBezTo>
                <a:cubicBezTo>
                  <a:pt x="169" y="818"/>
                  <a:pt x="169" y="817"/>
                  <a:pt x="168" y="817"/>
                </a:cubicBezTo>
                <a:cubicBezTo>
                  <a:pt x="168" y="815"/>
                  <a:pt x="170" y="814"/>
                  <a:pt x="171" y="813"/>
                </a:cubicBezTo>
                <a:close/>
                <a:moveTo>
                  <a:pt x="169" y="827"/>
                </a:moveTo>
                <a:cubicBezTo>
                  <a:pt x="168" y="825"/>
                  <a:pt x="170" y="824"/>
                  <a:pt x="168" y="821"/>
                </a:cubicBezTo>
                <a:cubicBezTo>
                  <a:pt x="173" y="817"/>
                  <a:pt x="180" y="812"/>
                  <a:pt x="188" y="815"/>
                </a:cubicBezTo>
                <a:cubicBezTo>
                  <a:pt x="181" y="818"/>
                  <a:pt x="174" y="821"/>
                  <a:pt x="169" y="827"/>
                </a:cubicBezTo>
                <a:close/>
                <a:moveTo>
                  <a:pt x="196" y="826"/>
                </a:moveTo>
                <a:cubicBezTo>
                  <a:pt x="195" y="824"/>
                  <a:pt x="192" y="825"/>
                  <a:pt x="193" y="821"/>
                </a:cubicBezTo>
                <a:cubicBezTo>
                  <a:pt x="191" y="821"/>
                  <a:pt x="191" y="821"/>
                  <a:pt x="191" y="821"/>
                </a:cubicBezTo>
                <a:cubicBezTo>
                  <a:pt x="195" y="814"/>
                  <a:pt x="196" y="826"/>
                  <a:pt x="200" y="822"/>
                </a:cubicBezTo>
                <a:cubicBezTo>
                  <a:pt x="199" y="824"/>
                  <a:pt x="198" y="826"/>
                  <a:pt x="196" y="826"/>
                </a:cubicBezTo>
                <a:close/>
                <a:moveTo>
                  <a:pt x="242" y="829"/>
                </a:moveTo>
                <a:cubicBezTo>
                  <a:pt x="241" y="836"/>
                  <a:pt x="235" y="844"/>
                  <a:pt x="229" y="841"/>
                </a:cubicBezTo>
                <a:cubicBezTo>
                  <a:pt x="236" y="840"/>
                  <a:pt x="236" y="831"/>
                  <a:pt x="242" y="829"/>
                </a:cubicBezTo>
                <a:close/>
                <a:moveTo>
                  <a:pt x="192" y="885"/>
                </a:moveTo>
                <a:cubicBezTo>
                  <a:pt x="190" y="883"/>
                  <a:pt x="195" y="880"/>
                  <a:pt x="197" y="879"/>
                </a:cubicBezTo>
                <a:cubicBezTo>
                  <a:pt x="196" y="882"/>
                  <a:pt x="194" y="883"/>
                  <a:pt x="192" y="885"/>
                </a:cubicBezTo>
                <a:close/>
                <a:moveTo>
                  <a:pt x="191" y="900"/>
                </a:moveTo>
                <a:cubicBezTo>
                  <a:pt x="191" y="897"/>
                  <a:pt x="195" y="898"/>
                  <a:pt x="197" y="897"/>
                </a:cubicBezTo>
                <a:cubicBezTo>
                  <a:pt x="197" y="900"/>
                  <a:pt x="194" y="900"/>
                  <a:pt x="191" y="900"/>
                </a:cubicBezTo>
                <a:close/>
                <a:moveTo>
                  <a:pt x="197" y="887"/>
                </a:moveTo>
                <a:cubicBezTo>
                  <a:pt x="196" y="887"/>
                  <a:pt x="197" y="886"/>
                  <a:pt x="196" y="886"/>
                </a:cubicBezTo>
                <a:cubicBezTo>
                  <a:pt x="200" y="883"/>
                  <a:pt x="203" y="881"/>
                  <a:pt x="208" y="878"/>
                </a:cubicBezTo>
                <a:cubicBezTo>
                  <a:pt x="206" y="883"/>
                  <a:pt x="201" y="884"/>
                  <a:pt x="197" y="887"/>
                </a:cubicBezTo>
                <a:close/>
                <a:moveTo>
                  <a:pt x="209" y="913"/>
                </a:moveTo>
                <a:cubicBezTo>
                  <a:pt x="209" y="911"/>
                  <a:pt x="212" y="910"/>
                  <a:pt x="214" y="910"/>
                </a:cubicBezTo>
                <a:cubicBezTo>
                  <a:pt x="214" y="912"/>
                  <a:pt x="212" y="914"/>
                  <a:pt x="209" y="913"/>
                </a:cubicBezTo>
                <a:close/>
                <a:moveTo>
                  <a:pt x="201" y="899"/>
                </a:moveTo>
                <a:cubicBezTo>
                  <a:pt x="200" y="898"/>
                  <a:pt x="200" y="896"/>
                  <a:pt x="199" y="896"/>
                </a:cubicBezTo>
                <a:cubicBezTo>
                  <a:pt x="201" y="891"/>
                  <a:pt x="206" y="889"/>
                  <a:pt x="210" y="887"/>
                </a:cubicBezTo>
                <a:cubicBezTo>
                  <a:pt x="204" y="887"/>
                  <a:pt x="216" y="881"/>
                  <a:pt x="219" y="883"/>
                </a:cubicBezTo>
                <a:cubicBezTo>
                  <a:pt x="213" y="888"/>
                  <a:pt x="211" y="897"/>
                  <a:pt x="201" y="899"/>
                </a:cubicBezTo>
                <a:close/>
                <a:moveTo>
                  <a:pt x="215" y="874"/>
                </a:moveTo>
                <a:cubicBezTo>
                  <a:pt x="215" y="877"/>
                  <a:pt x="214" y="878"/>
                  <a:pt x="211" y="878"/>
                </a:cubicBezTo>
                <a:cubicBezTo>
                  <a:pt x="209" y="876"/>
                  <a:pt x="212" y="873"/>
                  <a:pt x="215" y="874"/>
                </a:cubicBezTo>
                <a:close/>
                <a:moveTo>
                  <a:pt x="201" y="876"/>
                </a:moveTo>
                <a:cubicBezTo>
                  <a:pt x="207" y="872"/>
                  <a:pt x="210" y="864"/>
                  <a:pt x="219" y="862"/>
                </a:cubicBezTo>
                <a:cubicBezTo>
                  <a:pt x="216" y="869"/>
                  <a:pt x="208" y="872"/>
                  <a:pt x="201" y="876"/>
                </a:cubicBezTo>
                <a:close/>
                <a:moveTo>
                  <a:pt x="223" y="831"/>
                </a:moveTo>
                <a:cubicBezTo>
                  <a:pt x="227" y="828"/>
                  <a:pt x="234" y="825"/>
                  <a:pt x="239" y="827"/>
                </a:cubicBezTo>
                <a:cubicBezTo>
                  <a:pt x="240" y="831"/>
                  <a:pt x="230" y="833"/>
                  <a:pt x="226" y="834"/>
                </a:cubicBezTo>
                <a:cubicBezTo>
                  <a:pt x="226" y="832"/>
                  <a:pt x="222" y="834"/>
                  <a:pt x="223" y="831"/>
                </a:cubicBezTo>
                <a:close/>
                <a:moveTo>
                  <a:pt x="238" y="852"/>
                </a:moveTo>
                <a:cubicBezTo>
                  <a:pt x="235" y="853"/>
                  <a:pt x="231" y="856"/>
                  <a:pt x="228" y="853"/>
                </a:cubicBezTo>
                <a:cubicBezTo>
                  <a:pt x="232" y="848"/>
                  <a:pt x="234" y="842"/>
                  <a:pt x="244" y="843"/>
                </a:cubicBezTo>
                <a:cubicBezTo>
                  <a:pt x="242" y="846"/>
                  <a:pt x="237" y="847"/>
                  <a:pt x="238" y="852"/>
                </a:cubicBezTo>
                <a:close/>
                <a:moveTo>
                  <a:pt x="243" y="950"/>
                </a:moveTo>
                <a:cubicBezTo>
                  <a:pt x="244" y="948"/>
                  <a:pt x="245" y="948"/>
                  <a:pt x="245" y="947"/>
                </a:cubicBezTo>
                <a:cubicBezTo>
                  <a:pt x="247" y="947"/>
                  <a:pt x="247" y="949"/>
                  <a:pt x="248" y="951"/>
                </a:cubicBezTo>
                <a:cubicBezTo>
                  <a:pt x="245" y="951"/>
                  <a:pt x="245" y="949"/>
                  <a:pt x="243" y="950"/>
                </a:cubicBezTo>
                <a:close/>
                <a:moveTo>
                  <a:pt x="270" y="942"/>
                </a:moveTo>
                <a:cubicBezTo>
                  <a:pt x="270" y="941"/>
                  <a:pt x="269" y="940"/>
                  <a:pt x="268" y="939"/>
                </a:cubicBezTo>
                <a:cubicBezTo>
                  <a:pt x="269" y="939"/>
                  <a:pt x="272" y="939"/>
                  <a:pt x="274" y="939"/>
                </a:cubicBezTo>
                <a:cubicBezTo>
                  <a:pt x="275" y="942"/>
                  <a:pt x="272" y="941"/>
                  <a:pt x="270" y="942"/>
                </a:cubicBezTo>
                <a:close/>
                <a:moveTo>
                  <a:pt x="286" y="932"/>
                </a:moveTo>
                <a:cubicBezTo>
                  <a:pt x="285" y="935"/>
                  <a:pt x="283" y="932"/>
                  <a:pt x="283" y="929"/>
                </a:cubicBezTo>
                <a:cubicBezTo>
                  <a:pt x="285" y="929"/>
                  <a:pt x="285" y="930"/>
                  <a:pt x="287" y="930"/>
                </a:cubicBezTo>
                <a:cubicBezTo>
                  <a:pt x="287" y="931"/>
                  <a:pt x="285" y="932"/>
                  <a:pt x="286" y="932"/>
                </a:cubicBezTo>
                <a:close/>
                <a:moveTo>
                  <a:pt x="259" y="1031"/>
                </a:moveTo>
                <a:cubicBezTo>
                  <a:pt x="258" y="1031"/>
                  <a:pt x="258" y="1029"/>
                  <a:pt x="257" y="1029"/>
                </a:cubicBezTo>
                <a:cubicBezTo>
                  <a:pt x="258" y="1027"/>
                  <a:pt x="260" y="1025"/>
                  <a:pt x="262" y="1025"/>
                </a:cubicBezTo>
                <a:cubicBezTo>
                  <a:pt x="264" y="1028"/>
                  <a:pt x="263" y="1031"/>
                  <a:pt x="259" y="1031"/>
                </a:cubicBezTo>
                <a:close/>
                <a:moveTo>
                  <a:pt x="328" y="904"/>
                </a:moveTo>
                <a:cubicBezTo>
                  <a:pt x="327" y="906"/>
                  <a:pt x="323" y="906"/>
                  <a:pt x="322" y="908"/>
                </a:cubicBezTo>
                <a:cubicBezTo>
                  <a:pt x="320" y="908"/>
                  <a:pt x="321" y="905"/>
                  <a:pt x="319" y="905"/>
                </a:cubicBezTo>
                <a:cubicBezTo>
                  <a:pt x="321" y="904"/>
                  <a:pt x="326" y="902"/>
                  <a:pt x="328" y="904"/>
                </a:cubicBezTo>
                <a:close/>
                <a:moveTo>
                  <a:pt x="296" y="923"/>
                </a:moveTo>
                <a:cubicBezTo>
                  <a:pt x="293" y="923"/>
                  <a:pt x="296" y="925"/>
                  <a:pt x="294" y="927"/>
                </a:cubicBezTo>
                <a:cubicBezTo>
                  <a:pt x="291" y="927"/>
                  <a:pt x="291" y="927"/>
                  <a:pt x="289" y="926"/>
                </a:cubicBezTo>
                <a:cubicBezTo>
                  <a:pt x="289" y="922"/>
                  <a:pt x="294" y="920"/>
                  <a:pt x="297" y="923"/>
                </a:cubicBezTo>
                <a:cubicBezTo>
                  <a:pt x="297" y="924"/>
                  <a:pt x="296" y="923"/>
                  <a:pt x="296" y="923"/>
                </a:cubicBezTo>
                <a:close/>
                <a:moveTo>
                  <a:pt x="305" y="921"/>
                </a:moveTo>
                <a:cubicBezTo>
                  <a:pt x="301" y="921"/>
                  <a:pt x="301" y="921"/>
                  <a:pt x="301" y="921"/>
                </a:cubicBezTo>
                <a:cubicBezTo>
                  <a:pt x="302" y="915"/>
                  <a:pt x="297" y="917"/>
                  <a:pt x="296" y="913"/>
                </a:cubicBezTo>
                <a:cubicBezTo>
                  <a:pt x="298" y="914"/>
                  <a:pt x="301" y="915"/>
                  <a:pt x="301" y="912"/>
                </a:cubicBezTo>
                <a:cubicBezTo>
                  <a:pt x="302" y="911"/>
                  <a:pt x="302" y="912"/>
                  <a:pt x="302" y="913"/>
                </a:cubicBezTo>
                <a:cubicBezTo>
                  <a:pt x="302" y="915"/>
                  <a:pt x="307" y="912"/>
                  <a:pt x="308" y="914"/>
                </a:cubicBezTo>
                <a:cubicBezTo>
                  <a:pt x="308" y="918"/>
                  <a:pt x="306" y="918"/>
                  <a:pt x="305" y="921"/>
                </a:cubicBezTo>
                <a:close/>
                <a:moveTo>
                  <a:pt x="309" y="908"/>
                </a:moveTo>
                <a:cubicBezTo>
                  <a:pt x="308" y="908"/>
                  <a:pt x="308" y="909"/>
                  <a:pt x="308" y="910"/>
                </a:cubicBezTo>
                <a:cubicBezTo>
                  <a:pt x="307" y="909"/>
                  <a:pt x="308" y="908"/>
                  <a:pt x="308" y="907"/>
                </a:cubicBezTo>
                <a:cubicBezTo>
                  <a:pt x="312" y="907"/>
                  <a:pt x="314" y="910"/>
                  <a:pt x="316" y="913"/>
                </a:cubicBezTo>
                <a:cubicBezTo>
                  <a:pt x="315" y="914"/>
                  <a:pt x="313" y="912"/>
                  <a:pt x="312" y="915"/>
                </a:cubicBezTo>
                <a:cubicBezTo>
                  <a:pt x="312" y="912"/>
                  <a:pt x="309" y="912"/>
                  <a:pt x="309" y="908"/>
                </a:cubicBezTo>
                <a:close/>
                <a:moveTo>
                  <a:pt x="317" y="967"/>
                </a:moveTo>
                <a:cubicBezTo>
                  <a:pt x="315" y="967"/>
                  <a:pt x="318" y="964"/>
                  <a:pt x="317" y="963"/>
                </a:cubicBezTo>
                <a:cubicBezTo>
                  <a:pt x="317" y="961"/>
                  <a:pt x="314" y="964"/>
                  <a:pt x="313" y="962"/>
                </a:cubicBezTo>
                <a:cubicBezTo>
                  <a:pt x="311" y="951"/>
                  <a:pt x="326" y="950"/>
                  <a:pt x="325" y="959"/>
                </a:cubicBezTo>
                <a:cubicBezTo>
                  <a:pt x="329" y="959"/>
                  <a:pt x="329" y="959"/>
                  <a:pt x="329" y="959"/>
                </a:cubicBezTo>
                <a:cubicBezTo>
                  <a:pt x="330" y="961"/>
                  <a:pt x="327" y="962"/>
                  <a:pt x="330" y="962"/>
                </a:cubicBezTo>
                <a:cubicBezTo>
                  <a:pt x="327" y="965"/>
                  <a:pt x="322" y="967"/>
                  <a:pt x="317" y="967"/>
                </a:cubicBezTo>
                <a:close/>
                <a:moveTo>
                  <a:pt x="478" y="165"/>
                </a:moveTo>
                <a:cubicBezTo>
                  <a:pt x="476" y="165"/>
                  <a:pt x="474" y="165"/>
                  <a:pt x="473" y="164"/>
                </a:cubicBezTo>
                <a:cubicBezTo>
                  <a:pt x="473" y="159"/>
                  <a:pt x="479" y="159"/>
                  <a:pt x="478" y="165"/>
                </a:cubicBezTo>
                <a:close/>
                <a:moveTo>
                  <a:pt x="470" y="1060"/>
                </a:moveTo>
                <a:cubicBezTo>
                  <a:pt x="482" y="1051"/>
                  <a:pt x="496" y="1045"/>
                  <a:pt x="508" y="1036"/>
                </a:cubicBezTo>
                <a:cubicBezTo>
                  <a:pt x="509" y="1036"/>
                  <a:pt x="510" y="1037"/>
                  <a:pt x="511" y="1037"/>
                </a:cubicBezTo>
                <a:cubicBezTo>
                  <a:pt x="500" y="1048"/>
                  <a:pt x="486" y="1053"/>
                  <a:pt x="470" y="1060"/>
                </a:cubicBezTo>
                <a:close/>
                <a:moveTo>
                  <a:pt x="513" y="981"/>
                </a:moveTo>
                <a:cubicBezTo>
                  <a:pt x="513" y="978"/>
                  <a:pt x="513" y="978"/>
                  <a:pt x="513" y="978"/>
                </a:cubicBezTo>
                <a:cubicBezTo>
                  <a:pt x="515" y="977"/>
                  <a:pt x="518" y="978"/>
                  <a:pt x="519" y="979"/>
                </a:cubicBezTo>
                <a:cubicBezTo>
                  <a:pt x="519" y="984"/>
                  <a:pt x="516" y="981"/>
                  <a:pt x="513" y="981"/>
                </a:cubicBezTo>
                <a:close/>
                <a:moveTo>
                  <a:pt x="539" y="208"/>
                </a:moveTo>
                <a:cubicBezTo>
                  <a:pt x="547" y="189"/>
                  <a:pt x="577" y="181"/>
                  <a:pt x="594" y="167"/>
                </a:cubicBezTo>
                <a:cubicBezTo>
                  <a:pt x="602" y="161"/>
                  <a:pt x="606" y="151"/>
                  <a:pt x="618" y="156"/>
                </a:cubicBezTo>
                <a:cubicBezTo>
                  <a:pt x="618" y="159"/>
                  <a:pt x="619" y="161"/>
                  <a:pt x="622" y="162"/>
                </a:cubicBezTo>
                <a:cubicBezTo>
                  <a:pt x="610" y="176"/>
                  <a:pt x="599" y="190"/>
                  <a:pt x="583" y="198"/>
                </a:cubicBezTo>
                <a:cubicBezTo>
                  <a:pt x="569" y="203"/>
                  <a:pt x="553" y="206"/>
                  <a:pt x="539" y="208"/>
                </a:cubicBezTo>
                <a:close/>
                <a:moveTo>
                  <a:pt x="557" y="1047"/>
                </a:moveTo>
                <a:cubicBezTo>
                  <a:pt x="556" y="1044"/>
                  <a:pt x="563" y="1041"/>
                  <a:pt x="563" y="1046"/>
                </a:cubicBezTo>
                <a:cubicBezTo>
                  <a:pt x="561" y="1047"/>
                  <a:pt x="558" y="1049"/>
                  <a:pt x="557" y="1047"/>
                </a:cubicBezTo>
                <a:close/>
                <a:moveTo>
                  <a:pt x="666" y="996"/>
                </a:moveTo>
                <a:cubicBezTo>
                  <a:pt x="667" y="998"/>
                  <a:pt x="668" y="999"/>
                  <a:pt x="666" y="1001"/>
                </a:cubicBezTo>
                <a:cubicBezTo>
                  <a:pt x="653" y="1002"/>
                  <a:pt x="645" y="1000"/>
                  <a:pt x="637" y="1009"/>
                </a:cubicBezTo>
                <a:cubicBezTo>
                  <a:pt x="638" y="1005"/>
                  <a:pt x="634" y="1007"/>
                  <a:pt x="634" y="1005"/>
                </a:cubicBezTo>
                <a:cubicBezTo>
                  <a:pt x="629" y="1007"/>
                  <a:pt x="624" y="1009"/>
                  <a:pt x="617" y="1010"/>
                </a:cubicBezTo>
                <a:cubicBezTo>
                  <a:pt x="620" y="1014"/>
                  <a:pt x="617" y="1012"/>
                  <a:pt x="615" y="1016"/>
                </a:cubicBezTo>
                <a:cubicBezTo>
                  <a:pt x="618" y="1016"/>
                  <a:pt x="618" y="1014"/>
                  <a:pt x="621" y="1015"/>
                </a:cubicBezTo>
                <a:cubicBezTo>
                  <a:pt x="621" y="1017"/>
                  <a:pt x="618" y="1016"/>
                  <a:pt x="618" y="1017"/>
                </a:cubicBezTo>
                <a:cubicBezTo>
                  <a:pt x="623" y="1020"/>
                  <a:pt x="634" y="1014"/>
                  <a:pt x="642" y="1013"/>
                </a:cubicBezTo>
                <a:cubicBezTo>
                  <a:pt x="642" y="1015"/>
                  <a:pt x="641" y="1015"/>
                  <a:pt x="641" y="1017"/>
                </a:cubicBezTo>
                <a:cubicBezTo>
                  <a:pt x="634" y="1014"/>
                  <a:pt x="625" y="1022"/>
                  <a:pt x="617" y="1025"/>
                </a:cubicBezTo>
                <a:cubicBezTo>
                  <a:pt x="605" y="1019"/>
                  <a:pt x="593" y="1032"/>
                  <a:pt x="582" y="1029"/>
                </a:cubicBezTo>
                <a:cubicBezTo>
                  <a:pt x="582" y="1030"/>
                  <a:pt x="584" y="1029"/>
                  <a:pt x="586" y="1030"/>
                </a:cubicBezTo>
                <a:cubicBezTo>
                  <a:pt x="583" y="1036"/>
                  <a:pt x="570" y="1033"/>
                  <a:pt x="568" y="1038"/>
                </a:cubicBezTo>
                <a:cubicBezTo>
                  <a:pt x="567" y="1033"/>
                  <a:pt x="570" y="1031"/>
                  <a:pt x="573" y="1029"/>
                </a:cubicBezTo>
                <a:cubicBezTo>
                  <a:pt x="572" y="1027"/>
                  <a:pt x="570" y="1027"/>
                  <a:pt x="568" y="1027"/>
                </a:cubicBezTo>
                <a:cubicBezTo>
                  <a:pt x="572" y="1022"/>
                  <a:pt x="579" y="1022"/>
                  <a:pt x="589" y="1023"/>
                </a:cubicBezTo>
                <a:cubicBezTo>
                  <a:pt x="593" y="1018"/>
                  <a:pt x="606" y="1018"/>
                  <a:pt x="611" y="1017"/>
                </a:cubicBezTo>
                <a:cubicBezTo>
                  <a:pt x="610" y="1016"/>
                  <a:pt x="609" y="1015"/>
                  <a:pt x="610" y="1013"/>
                </a:cubicBezTo>
                <a:cubicBezTo>
                  <a:pt x="599" y="1016"/>
                  <a:pt x="590" y="1019"/>
                  <a:pt x="580" y="1020"/>
                </a:cubicBezTo>
                <a:cubicBezTo>
                  <a:pt x="591" y="1013"/>
                  <a:pt x="603" y="1008"/>
                  <a:pt x="621" y="1007"/>
                </a:cubicBezTo>
                <a:cubicBezTo>
                  <a:pt x="620" y="1006"/>
                  <a:pt x="619" y="1006"/>
                  <a:pt x="619" y="1005"/>
                </a:cubicBezTo>
                <a:cubicBezTo>
                  <a:pt x="615" y="1004"/>
                  <a:pt x="614" y="1007"/>
                  <a:pt x="611" y="1007"/>
                </a:cubicBezTo>
                <a:cubicBezTo>
                  <a:pt x="627" y="999"/>
                  <a:pt x="642" y="992"/>
                  <a:pt x="657" y="984"/>
                </a:cubicBezTo>
                <a:cubicBezTo>
                  <a:pt x="667" y="989"/>
                  <a:pt x="678" y="977"/>
                  <a:pt x="687" y="978"/>
                </a:cubicBezTo>
                <a:cubicBezTo>
                  <a:pt x="688" y="973"/>
                  <a:pt x="691" y="970"/>
                  <a:pt x="698" y="970"/>
                </a:cubicBezTo>
                <a:cubicBezTo>
                  <a:pt x="696" y="975"/>
                  <a:pt x="698" y="978"/>
                  <a:pt x="694" y="979"/>
                </a:cubicBezTo>
                <a:cubicBezTo>
                  <a:pt x="698" y="983"/>
                  <a:pt x="706" y="976"/>
                  <a:pt x="713" y="977"/>
                </a:cubicBezTo>
                <a:cubicBezTo>
                  <a:pt x="698" y="988"/>
                  <a:pt x="679" y="991"/>
                  <a:pt x="666" y="996"/>
                </a:cubicBezTo>
                <a:close/>
                <a:moveTo>
                  <a:pt x="683" y="1085"/>
                </a:moveTo>
                <a:cubicBezTo>
                  <a:pt x="682" y="1084"/>
                  <a:pt x="687" y="1080"/>
                  <a:pt x="691" y="1082"/>
                </a:cubicBezTo>
                <a:cubicBezTo>
                  <a:pt x="690" y="1087"/>
                  <a:pt x="685" y="1085"/>
                  <a:pt x="683" y="1085"/>
                </a:cubicBezTo>
                <a:close/>
                <a:moveTo>
                  <a:pt x="725" y="940"/>
                </a:moveTo>
                <a:cubicBezTo>
                  <a:pt x="728" y="940"/>
                  <a:pt x="729" y="939"/>
                  <a:pt x="732" y="940"/>
                </a:cubicBezTo>
                <a:cubicBezTo>
                  <a:pt x="732" y="944"/>
                  <a:pt x="732" y="944"/>
                  <a:pt x="732" y="944"/>
                </a:cubicBezTo>
                <a:cubicBezTo>
                  <a:pt x="730" y="947"/>
                  <a:pt x="726" y="942"/>
                  <a:pt x="726" y="947"/>
                </a:cubicBezTo>
                <a:cubicBezTo>
                  <a:pt x="724" y="947"/>
                  <a:pt x="726" y="942"/>
                  <a:pt x="725" y="940"/>
                </a:cubicBezTo>
                <a:close/>
                <a:moveTo>
                  <a:pt x="736" y="947"/>
                </a:moveTo>
                <a:cubicBezTo>
                  <a:pt x="737" y="952"/>
                  <a:pt x="730" y="950"/>
                  <a:pt x="727" y="952"/>
                </a:cubicBezTo>
                <a:cubicBezTo>
                  <a:pt x="728" y="949"/>
                  <a:pt x="731" y="947"/>
                  <a:pt x="736" y="947"/>
                </a:cubicBezTo>
                <a:close/>
                <a:moveTo>
                  <a:pt x="727" y="1030"/>
                </a:moveTo>
                <a:cubicBezTo>
                  <a:pt x="724" y="1027"/>
                  <a:pt x="724" y="1032"/>
                  <a:pt x="720" y="1031"/>
                </a:cubicBezTo>
                <a:cubicBezTo>
                  <a:pt x="722" y="1029"/>
                  <a:pt x="724" y="1027"/>
                  <a:pt x="728" y="1027"/>
                </a:cubicBezTo>
                <a:cubicBezTo>
                  <a:pt x="727" y="1028"/>
                  <a:pt x="727" y="1028"/>
                  <a:pt x="727" y="1030"/>
                </a:cubicBezTo>
                <a:close/>
                <a:moveTo>
                  <a:pt x="759" y="955"/>
                </a:moveTo>
                <a:cubicBezTo>
                  <a:pt x="756" y="955"/>
                  <a:pt x="756" y="957"/>
                  <a:pt x="754" y="955"/>
                </a:cubicBezTo>
                <a:cubicBezTo>
                  <a:pt x="753" y="957"/>
                  <a:pt x="755" y="957"/>
                  <a:pt x="754" y="960"/>
                </a:cubicBezTo>
                <a:cubicBezTo>
                  <a:pt x="747" y="960"/>
                  <a:pt x="739" y="965"/>
                  <a:pt x="737" y="960"/>
                </a:cubicBezTo>
                <a:cubicBezTo>
                  <a:pt x="734" y="961"/>
                  <a:pt x="737" y="962"/>
                  <a:pt x="736" y="965"/>
                </a:cubicBezTo>
                <a:cubicBezTo>
                  <a:pt x="730" y="971"/>
                  <a:pt x="724" y="967"/>
                  <a:pt x="719" y="965"/>
                </a:cubicBezTo>
                <a:cubicBezTo>
                  <a:pt x="720" y="961"/>
                  <a:pt x="727" y="962"/>
                  <a:pt x="726" y="956"/>
                </a:cubicBezTo>
                <a:cubicBezTo>
                  <a:pt x="729" y="956"/>
                  <a:pt x="731" y="954"/>
                  <a:pt x="734" y="953"/>
                </a:cubicBezTo>
                <a:cubicBezTo>
                  <a:pt x="732" y="957"/>
                  <a:pt x="736" y="955"/>
                  <a:pt x="736" y="958"/>
                </a:cubicBezTo>
                <a:cubicBezTo>
                  <a:pt x="743" y="954"/>
                  <a:pt x="749" y="950"/>
                  <a:pt x="761" y="951"/>
                </a:cubicBezTo>
                <a:cubicBezTo>
                  <a:pt x="760" y="952"/>
                  <a:pt x="758" y="952"/>
                  <a:pt x="759" y="955"/>
                </a:cubicBezTo>
                <a:close/>
                <a:moveTo>
                  <a:pt x="764" y="952"/>
                </a:moveTo>
                <a:cubicBezTo>
                  <a:pt x="765" y="950"/>
                  <a:pt x="765" y="947"/>
                  <a:pt x="769" y="948"/>
                </a:cubicBezTo>
                <a:cubicBezTo>
                  <a:pt x="769" y="951"/>
                  <a:pt x="767" y="952"/>
                  <a:pt x="764" y="952"/>
                </a:cubicBezTo>
                <a:close/>
                <a:moveTo>
                  <a:pt x="770" y="948"/>
                </a:moveTo>
                <a:cubicBezTo>
                  <a:pt x="770" y="942"/>
                  <a:pt x="779" y="947"/>
                  <a:pt x="778" y="943"/>
                </a:cubicBezTo>
                <a:cubicBezTo>
                  <a:pt x="782" y="945"/>
                  <a:pt x="774" y="948"/>
                  <a:pt x="770" y="948"/>
                </a:cubicBezTo>
                <a:close/>
                <a:moveTo>
                  <a:pt x="792" y="158"/>
                </a:moveTo>
                <a:cubicBezTo>
                  <a:pt x="787" y="161"/>
                  <a:pt x="782" y="156"/>
                  <a:pt x="777" y="158"/>
                </a:cubicBezTo>
                <a:cubicBezTo>
                  <a:pt x="781" y="157"/>
                  <a:pt x="784" y="147"/>
                  <a:pt x="792" y="147"/>
                </a:cubicBezTo>
                <a:cubicBezTo>
                  <a:pt x="795" y="149"/>
                  <a:pt x="793" y="155"/>
                  <a:pt x="792" y="158"/>
                </a:cubicBezTo>
                <a:close/>
                <a:moveTo>
                  <a:pt x="807" y="821"/>
                </a:moveTo>
                <a:cubicBezTo>
                  <a:pt x="803" y="821"/>
                  <a:pt x="802" y="820"/>
                  <a:pt x="800" y="819"/>
                </a:cubicBezTo>
                <a:cubicBezTo>
                  <a:pt x="800" y="818"/>
                  <a:pt x="801" y="818"/>
                  <a:pt x="801" y="819"/>
                </a:cubicBezTo>
                <a:cubicBezTo>
                  <a:pt x="804" y="819"/>
                  <a:pt x="803" y="816"/>
                  <a:pt x="806" y="816"/>
                </a:cubicBezTo>
                <a:cubicBezTo>
                  <a:pt x="806" y="813"/>
                  <a:pt x="805" y="813"/>
                  <a:pt x="805" y="810"/>
                </a:cubicBezTo>
                <a:cubicBezTo>
                  <a:pt x="808" y="809"/>
                  <a:pt x="811" y="808"/>
                  <a:pt x="809" y="804"/>
                </a:cubicBezTo>
                <a:cubicBezTo>
                  <a:pt x="812" y="802"/>
                  <a:pt x="815" y="802"/>
                  <a:pt x="817" y="800"/>
                </a:cubicBezTo>
                <a:cubicBezTo>
                  <a:pt x="816" y="799"/>
                  <a:pt x="815" y="798"/>
                  <a:pt x="816" y="795"/>
                </a:cubicBezTo>
                <a:cubicBezTo>
                  <a:pt x="818" y="795"/>
                  <a:pt x="819" y="796"/>
                  <a:pt x="819" y="798"/>
                </a:cubicBezTo>
                <a:cubicBezTo>
                  <a:pt x="820" y="798"/>
                  <a:pt x="820" y="796"/>
                  <a:pt x="822" y="796"/>
                </a:cubicBezTo>
                <a:cubicBezTo>
                  <a:pt x="821" y="794"/>
                  <a:pt x="820" y="792"/>
                  <a:pt x="821" y="789"/>
                </a:cubicBezTo>
                <a:cubicBezTo>
                  <a:pt x="827" y="789"/>
                  <a:pt x="828" y="788"/>
                  <a:pt x="831" y="791"/>
                </a:cubicBezTo>
                <a:cubicBezTo>
                  <a:pt x="830" y="795"/>
                  <a:pt x="827" y="797"/>
                  <a:pt x="825" y="800"/>
                </a:cubicBezTo>
                <a:cubicBezTo>
                  <a:pt x="825" y="802"/>
                  <a:pt x="828" y="801"/>
                  <a:pt x="827" y="804"/>
                </a:cubicBezTo>
                <a:cubicBezTo>
                  <a:pt x="830" y="803"/>
                  <a:pt x="830" y="798"/>
                  <a:pt x="834" y="798"/>
                </a:cubicBezTo>
                <a:cubicBezTo>
                  <a:pt x="828" y="809"/>
                  <a:pt x="815" y="812"/>
                  <a:pt x="807" y="821"/>
                </a:cubicBezTo>
                <a:close/>
                <a:moveTo>
                  <a:pt x="833" y="931"/>
                </a:moveTo>
                <a:cubicBezTo>
                  <a:pt x="834" y="930"/>
                  <a:pt x="836" y="929"/>
                  <a:pt x="836" y="927"/>
                </a:cubicBezTo>
                <a:cubicBezTo>
                  <a:pt x="837" y="927"/>
                  <a:pt x="838" y="928"/>
                  <a:pt x="839" y="928"/>
                </a:cubicBezTo>
                <a:cubicBezTo>
                  <a:pt x="839" y="931"/>
                  <a:pt x="835" y="933"/>
                  <a:pt x="833" y="931"/>
                </a:cubicBezTo>
                <a:close/>
                <a:moveTo>
                  <a:pt x="825" y="917"/>
                </a:moveTo>
                <a:cubicBezTo>
                  <a:pt x="827" y="913"/>
                  <a:pt x="831" y="911"/>
                  <a:pt x="839" y="912"/>
                </a:cubicBezTo>
                <a:cubicBezTo>
                  <a:pt x="837" y="918"/>
                  <a:pt x="830" y="918"/>
                  <a:pt x="825" y="917"/>
                </a:cubicBezTo>
                <a:close/>
                <a:moveTo>
                  <a:pt x="842" y="927"/>
                </a:moveTo>
                <a:cubicBezTo>
                  <a:pt x="842" y="925"/>
                  <a:pt x="843" y="924"/>
                  <a:pt x="843" y="923"/>
                </a:cubicBezTo>
                <a:cubicBezTo>
                  <a:pt x="847" y="923"/>
                  <a:pt x="846" y="928"/>
                  <a:pt x="842" y="927"/>
                </a:cubicBezTo>
                <a:close/>
                <a:moveTo>
                  <a:pt x="1212" y="837"/>
                </a:moveTo>
                <a:cubicBezTo>
                  <a:pt x="1209" y="840"/>
                  <a:pt x="1207" y="844"/>
                  <a:pt x="1202" y="844"/>
                </a:cubicBezTo>
                <a:cubicBezTo>
                  <a:pt x="1206" y="842"/>
                  <a:pt x="1207" y="838"/>
                  <a:pt x="1212" y="837"/>
                </a:cubicBezTo>
                <a:close/>
                <a:moveTo>
                  <a:pt x="1168" y="859"/>
                </a:moveTo>
                <a:cubicBezTo>
                  <a:pt x="1168" y="863"/>
                  <a:pt x="1163" y="862"/>
                  <a:pt x="1160" y="863"/>
                </a:cubicBezTo>
                <a:cubicBezTo>
                  <a:pt x="1162" y="861"/>
                  <a:pt x="1164" y="859"/>
                  <a:pt x="1168" y="859"/>
                </a:cubicBezTo>
                <a:close/>
                <a:moveTo>
                  <a:pt x="1156" y="828"/>
                </a:moveTo>
                <a:cubicBezTo>
                  <a:pt x="1158" y="828"/>
                  <a:pt x="1158" y="831"/>
                  <a:pt x="1157" y="833"/>
                </a:cubicBezTo>
                <a:cubicBezTo>
                  <a:pt x="1154" y="833"/>
                  <a:pt x="1154" y="829"/>
                  <a:pt x="1156" y="828"/>
                </a:cubicBezTo>
                <a:close/>
                <a:moveTo>
                  <a:pt x="1189" y="759"/>
                </a:moveTo>
                <a:cubicBezTo>
                  <a:pt x="1192" y="759"/>
                  <a:pt x="1192" y="759"/>
                  <a:pt x="1192" y="759"/>
                </a:cubicBezTo>
                <a:cubicBezTo>
                  <a:pt x="1193" y="764"/>
                  <a:pt x="1187" y="764"/>
                  <a:pt x="1189" y="759"/>
                </a:cubicBezTo>
                <a:close/>
                <a:moveTo>
                  <a:pt x="1193" y="775"/>
                </a:moveTo>
                <a:cubicBezTo>
                  <a:pt x="1193" y="776"/>
                  <a:pt x="1192" y="777"/>
                  <a:pt x="1192" y="779"/>
                </a:cubicBezTo>
                <a:cubicBezTo>
                  <a:pt x="1189" y="778"/>
                  <a:pt x="1189" y="781"/>
                  <a:pt x="1187" y="779"/>
                </a:cubicBezTo>
                <a:cubicBezTo>
                  <a:pt x="1186" y="775"/>
                  <a:pt x="1191" y="776"/>
                  <a:pt x="1193" y="775"/>
                </a:cubicBezTo>
                <a:close/>
                <a:moveTo>
                  <a:pt x="1155" y="784"/>
                </a:moveTo>
                <a:cubicBezTo>
                  <a:pt x="1153" y="780"/>
                  <a:pt x="1156" y="773"/>
                  <a:pt x="1162" y="773"/>
                </a:cubicBezTo>
                <a:cubicBezTo>
                  <a:pt x="1159" y="777"/>
                  <a:pt x="1159" y="783"/>
                  <a:pt x="1155" y="784"/>
                </a:cubicBezTo>
                <a:close/>
                <a:moveTo>
                  <a:pt x="1165" y="754"/>
                </a:moveTo>
                <a:cubicBezTo>
                  <a:pt x="1167" y="752"/>
                  <a:pt x="1171" y="750"/>
                  <a:pt x="1175" y="750"/>
                </a:cubicBezTo>
                <a:cubicBezTo>
                  <a:pt x="1175" y="751"/>
                  <a:pt x="1175" y="753"/>
                  <a:pt x="1176" y="753"/>
                </a:cubicBezTo>
                <a:cubicBezTo>
                  <a:pt x="1172" y="757"/>
                  <a:pt x="1167" y="760"/>
                  <a:pt x="1161" y="762"/>
                </a:cubicBezTo>
                <a:cubicBezTo>
                  <a:pt x="1161" y="764"/>
                  <a:pt x="1162" y="764"/>
                  <a:pt x="1162" y="766"/>
                </a:cubicBezTo>
                <a:cubicBezTo>
                  <a:pt x="1158" y="768"/>
                  <a:pt x="1154" y="772"/>
                  <a:pt x="1147" y="772"/>
                </a:cubicBezTo>
                <a:cubicBezTo>
                  <a:pt x="1146" y="767"/>
                  <a:pt x="1146" y="765"/>
                  <a:pt x="1145" y="761"/>
                </a:cubicBezTo>
                <a:cubicBezTo>
                  <a:pt x="1148" y="756"/>
                  <a:pt x="1160" y="741"/>
                  <a:pt x="1165" y="754"/>
                </a:cubicBezTo>
                <a:close/>
                <a:moveTo>
                  <a:pt x="1145" y="668"/>
                </a:moveTo>
                <a:cubicBezTo>
                  <a:pt x="1145" y="669"/>
                  <a:pt x="1144" y="676"/>
                  <a:pt x="1140" y="677"/>
                </a:cubicBezTo>
                <a:cubicBezTo>
                  <a:pt x="1141" y="674"/>
                  <a:pt x="1139" y="672"/>
                  <a:pt x="1139" y="670"/>
                </a:cubicBezTo>
                <a:cubicBezTo>
                  <a:pt x="1141" y="668"/>
                  <a:pt x="1143" y="670"/>
                  <a:pt x="1145" y="668"/>
                </a:cubicBezTo>
                <a:close/>
                <a:moveTo>
                  <a:pt x="1036" y="490"/>
                </a:moveTo>
                <a:cubicBezTo>
                  <a:pt x="1038" y="489"/>
                  <a:pt x="1037" y="493"/>
                  <a:pt x="1040" y="492"/>
                </a:cubicBezTo>
                <a:cubicBezTo>
                  <a:pt x="1040" y="495"/>
                  <a:pt x="1038" y="495"/>
                  <a:pt x="1035" y="495"/>
                </a:cubicBezTo>
                <a:cubicBezTo>
                  <a:pt x="1035" y="493"/>
                  <a:pt x="1035" y="491"/>
                  <a:pt x="1036" y="490"/>
                </a:cubicBezTo>
                <a:close/>
                <a:moveTo>
                  <a:pt x="1022" y="489"/>
                </a:moveTo>
                <a:cubicBezTo>
                  <a:pt x="1026" y="489"/>
                  <a:pt x="1027" y="493"/>
                  <a:pt x="1031" y="493"/>
                </a:cubicBezTo>
                <a:cubicBezTo>
                  <a:pt x="1028" y="497"/>
                  <a:pt x="1032" y="497"/>
                  <a:pt x="1029" y="501"/>
                </a:cubicBezTo>
                <a:cubicBezTo>
                  <a:pt x="1026" y="501"/>
                  <a:pt x="1022" y="502"/>
                  <a:pt x="1022" y="499"/>
                </a:cubicBezTo>
                <a:cubicBezTo>
                  <a:pt x="1022" y="501"/>
                  <a:pt x="1018" y="504"/>
                  <a:pt x="1015" y="505"/>
                </a:cubicBezTo>
                <a:cubicBezTo>
                  <a:pt x="1015" y="503"/>
                  <a:pt x="1017" y="501"/>
                  <a:pt x="1014" y="500"/>
                </a:cubicBezTo>
                <a:cubicBezTo>
                  <a:pt x="1015" y="495"/>
                  <a:pt x="1021" y="495"/>
                  <a:pt x="1022" y="489"/>
                </a:cubicBezTo>
                <a:close/>
                <a:moveTo>
                  <a:pt x="1019" y="562"/>
                </a:moveTo>
                <a:cubicBezTo>
                  <a:pt x="1020" y="566"/>
                  <a:pt x="1011" y="565"/>
                  <a:pt x="1014" y="567"/>
                </a:cubicBezTo>
                <a:cubicBezTo>
                  <a:pt x="1013" y="568"/>
                  <a:pt x="1010" y="568"/>
                  <a:pt x="1008" y="569"/>
                </a:cubicBezTo>
                <a:cubicBezTo>
                  <a:pt x="1010" y="564"/>
                  <a:pt x="1016" y="565"/>
                  <a:pt x="1019" y="562"/>
                </a:cubicBezTo>
                <a:close/>
                <a:moveTo>
                  <a:pt x="1011" y="730"/>
                </a:moveTo>
                <a:cubicBezTo>
                  <a:pt x="1017" y="732"/>
                  <a:pt x="1019" y="728"/>
                  <a:pt x="1023" y="728"/>
                </a:cubicBezTo>
                <a:cubicBezTo>
                  <a:pt x="1023" y="733"/>
                  <a:pt x="1023" y="733"/>
                  <a:pt x="1023" y="733"/>
                </a:cubicBezTo>
                <a:cubicBezTo>
                  <a:pt x="1019" y="736"/>
                  <a:pt x="1016" y="738"/>
                  <a:pt x="1012" y="740"/>
                </a:cubicBezTo>
                <a:cubicBezTo>
                  <a:pt x="1010" y="739"/>
                  <a:pt x="1012" y="739"/>
                  <a:pt x="1014" y="739"/>
                </a:cubicBezTo>
                <a:cubicBezTo>
                  <a:pt x="1011" y="736"/>
                  <a:pt x="1011" y="735"/>
                  <a:pt x="1011" y="730"/>
                </a:cubicBezTo>
                <a:close/>
                <a:moveTo>
                  <a:pt x="997" y="716"/>
                </a:moveTo>
                <a:cubicBezTo>
                  <a:pt x="1001" y="716"/>
                  <a:pt x="1002" y="713"/>
                  <a:pt x="1005" y="714"/>
                </a:cubicBezTo>
                <a:cubicBezTo>
                  <a:pt x="1005" y="719"/>
                  <a:pt x="1010" y="718"/>
                  <a:pt x="1013" y="720"/>
                </a:cubicBezTo>
                <a:cubicBezTo>
                  <a:pt x="1013" y="724"/>
                  <a:pt x="1010" y="723"/>
                  <a:pt x="1008" y="725"/>
                </a:cubicBezTo>
                <a:cubicBezTo>
                  <a:pt x="1007" y="725"/>
                  <a:pt x="1006" y="723"/>
                  <a:pt x="1006" y="721"/>
                </a:cubicBezTo>
                <a:cubicBezTo>
                  <a:pt x="1003" y="723"/>
                  <a:pt x="1002" y="726"/>
                  <a:pt x="998" y="727"/>
                </a:cubicBezTo>
                <a:cubicBezTo>
                  <a:pt x="998" y="724"/>
                  <a:pt x="1003" y="723"/>
                  <a:pt x="1001" y="720"/>
                </a:cubicBezTo>
                <a:cubicBezTo>
                  <a:pt x="1000" y="720"/>
                  <a:pt x="1000" y="722"/>
                  <a:pt x="1000" y="723"/>
                </a:cubicBezTo>
                <a:cubicBezTo>
                  <a:pt x="995" y="722"/>
                  <a:pt x="997" y="720"/>
                  <a:pt x="997" y="716"/>
                </a:cubicBezTo>
                <a:close/>
                <a:moveTo>
                  <a:pt x="1000" y="751"/>
                </a:moveTo>
                <a:cubicBezTo>
                  <a:pt x="998" y="750"/>
                  <a:pt x="998" y="747"/>
                  <a:pt x="996" y="745"/>
                </a:cubicBezTo>
                <a:cubicBezTo>
                  <a:pt x="999" y="743"/>
                  <a:pt x="1003" y="748"/>
                  <a:pt x="1000" y="751"/>
                </a:cubicBezTo>
                <a:close/>
                <a:moveTo>
                  <a:pt x="997" y="800"/>
                </a:moveTo>
                <a:cubicBezTo>
                  <a:pt x="997" y="802"/>
                  <a:pt x="997" y="802"/>
                  <a:pt x="997" y="802"/>
                </a:cubicBezTo>
                <a:cubicBezTo>
                  <a:pt x="995" y="802"/>
                  <a:pt x="995" y="804"/>
                  <a:pt x="994" y="802"/>
                </a:cubicBezTo>
                <a:cubicBezTo>
                  <a:pt x="994" y="800"/>
                  <a:pt x="994" y="800"/>
                  <a:pt x="994" y="800"/>
                </a:cubicBezTo>
                <a:cubicBezTo>
                  <a:pt x="995" y="799"/>
                  <a:pt x="995" y="800"/>
                  <a:pt x="997" y="800"/>
                </a:cubicBezTo>
                <a:close/>
                <a:moveTo>
                  <a:pt x="994" y="743"/>
                </a:moveTo>
                <a:cubicBezTo>
                  <a:pt x="994" y="747"/>
                  <a:pt x="990" y="747"/>
                  <a:pt x="987" y="748"/>
                </a:cubicBezTo>
                <a:cubicBezTo>
                  <a:pt x="988" y="743"/>
                  <a:pt x="991" y="744"/>
                  <a:pt x="994" y="743"/>
                </a:cubicBezTo>
                <a:close/>
                <a:moveTo>
                  <a:pt x="991" y="494"/>
                </a:moveTo>
                <a:cubicBezTo>
                  <a:pt x="989" y="496"/>
                  <a:pt x="989" y="499"/>
                  <a:pt x="985" y="498"/>
                </a:cubicBezTo>
                <a:cubicBezTo>
                  <a:pt x="987" y="496"/>
                  <a:pt x="987" y="494"/>
                  <a:pt x="991" y="494"/>
                </a:cubicBezTo>
                <a:close/>
                <a:moveTo>
                  <a:pt x="990" y="534"/>
                </a:moveTo>
                <a:cubicBezTo>
                  <a:pt x="989" y="538"/>
                  <a:pt x="986" y="539"/>
                  <a:pt x="983" y="540"/>
                </a:cubicBezTo>
                <a:cubicBezTo>
                  <a:pt x="983" y="539"/>
                  <a:pt x="982" y="538"/>
                  <a:pt x="981" y="538"/>
                </a:cubicBezTo>
                <a:cubicBezTo>
                  <a:pt x="982" y="536"/>
                  <a:pt x="987" y="533"/>
                  <a:pt x="990" y="534"/>
                </a:cubicBezTo>
                <a:close/>
                <a:moveTo>
                  <a:pt x="971" y="775"/>
                </a:moveTo>
                <a:cubicBezTo>
                  <a:pt x="970" y="778"/>
                  <a:pt x="968" y="777"/>
                  <a:pt x="966" y="777"/>
                </a:cubicBezTo>
                <a:cubicBezTo>
                  <a:pt x="966" y="775"/>
                  <a:pt x="968" y="775"/>
                  <a:pt x="971" y="775"/>
                </a:cubicBezTo>
                <a:close/>
                <a:moveTo>
                  <a:pt x="969" y="724"/>
                </a:moveTo>
                <a:cubicBezTo>
                  <a:pt x="967" y="727"/>
                  <a:pt x="963" y="731"/>
                  <a:pt x="965" y="735"/>
                </a:cubicBezTo>
                <a:cubicBezTo>
                  <a:pt x="963" y="735"/>
                  <a:pt x="960" y="741"/>
                  <a:pt x="955" y="741"/>
                </a:cubicBezTo>
                <a:cubicBezTo>
                  <a:pt x="955" y="739"/>
                  <a:pt x="956" y="735"/>
                  <a:pt x="960" y="733"/>
                </a:cubicBezTo>
                <a:cubicBezTo>
                  <a:pt x="960" y="731"/>
                  <a:pt x="958" y="731"/>
                  <a:pt x="956" y="730"/>
                </a:cubicBezTo>
                <a:cubicBezTo>
                  <a:pt x="957" y="723"/>
                  <a:pt x="964" y="724"/>
                  <a:pt x="969" y="724"/>
                </a:cubicBezTo>
                <a:close/>
                <a:moveTo>
                  <a:pt x="961" y="751"/>
                </a:moveTo>
                <a:cubicBezTo>
                  <a:pt x="959" y="751"/>
                  <a:pt x="959" y="749"/>
                  <a:pt x="956" y="750"/>
                </a:cubicBezTo>
                <a:cubicBezTo>
                  <a:pt x="957" y="747"/>
                  <a:pt x="961" y="746"/>
                  <a:pt x="964" y="745"/>
                </a:cubicBezTo>
                <a:cubicBezTo>
                  <a:pt x="965" y="749"/>
                  <a:pt x="962" y="749"/>
                  <a:pt x="961" y="751"/>
                </a:cubicBezTo>
                <a:close/>
                <a:moveTo>
                  <a:pt x="932" y="784"/>
                </a:moveTo>
                <a:cubicBezTo>
                  <a:pt x="933" y="782"/>
                  <a:pt x="934" y="776"/>
                  <a:pt x="931" y="775"/>
                </a:cubicBezTo>
                <a:cubicBezTo>
                  <a:pt x="933" y="773"/>
                  <a:pt x="934" y="771"/>
                  <a:pt x="938" y="770"/>
                </a:cubicBezTo>
                <a:cubicBezTo>
                  <a:pt x="938" y="773"/>
                  <a:pt x="937" y="774"/>
                  <a:pt x="936" y="774"/>
                </a:cubicBezTo>
                <a:cubicBezTo>
                  <a:pt x="938" y="777"/>
                  <a:pt x="943" y="778"/>
                  <a:pt x="944" y="782"/>
                </a:cubicBezTo>
                <a:cubicBezTo>
                  <a:pt x="946" y="780"/>
                  <a:pt x="950" y="777"/>
                  <a:pt x="953" y="780"/>
                </a:cubicBezTo>
                <a:cubicBezTo>
                  <a:pt x="952" y="788"/>
                  <a:pt x="943" y="787"/>
                  <a:pt x="939" y="791"/>
                </a:cubicBezTo>
                <a:cubicBezTo>
                  <a:pt x="936" y="791"/>
                  <a:pt x="934" y="790"/>
                  <a:pt x="933" y="789"/>
                </a:cubicBezTo>
                <a:cubicBezTo>
                  <a:pt x="933" y="786"/>
                  <a:pt x="938" y="787"/>
                  <a:pt x="938" y="784"/>
                </a:cubicBezTo>
                <a:cubicBezTo>
                  <a:pt x="937" y="782"/>
                  <a:pt x="935" y="786"/>
                  <a:pt x="932" y="784"/>
                </a:cubicBezTo>
                <a:close/>
                <a:moveTo>
                  <a:pt x="932" y="742"/>
                </a:moveTo>
                <a:cubicBezTo>
                  <a:pt x="936" y="741"/>
                  <a:pt x="934" y="747"/>
                  <a:pt x="933" y="747"/>
                </a:cubicBezTo>
                <a:cubicBezTo>
                  <a:pt x="931" y="747"/>
                  <a:pt x="933" y="743"/>
                  <a:pt x="932" y="742"/>
                </a:cubicBezTo>
                <a:close/>
                <a:moveTo>
                  <a:pt x="950" y="519"/>
                </a:moveTo>
                <a:cubicBezTo>
                  <a:pt x="948" y="519"/>
                  <a:pt x="948" y="519"/>
                  <a:pt x="948" y="519"/>
                </a:cubicBezTo>
                <a:cubicBezTo>
                  <a:pt x="948" y="519"/>
                  <a:pt x="948" y="520"/>
                  <a:pt x="949" y="520"/>
                </a:cubicBezTo>
                <a:cubicBezTo>
                  <a:pt x="948" y="522"/>
                  <a:pt x="945" y="518"/>
                  <a:pt x="945" y="517"/>
                </a:cubicBezTo>
                <a:cubicBezTo>
                  <a:pt x="946" y="515"/>
                  <a:pt x="951" y="515"/>
                  <a:pt x="950" y="519"/>
                </a:cubicBezTo>
                <a:close/>
                <a:moveTo>
                  <a:pt x="952" y="550"/>
                </a:moveTo>
                <a:cubicBezTo>
                  <a:pt x="954" y="553"/>
                  <a:pt x="946" y="553"/>
                  <a:pt x="948" y="550"/>
                </a:cubicBezTo>
                <a:cubicBezTo>
                  <a:pt x="948" y="550"/>
                  <a:pt x="952" y="548"/>
                  <a:pt x="952" y="550"/>
                </a:cubicBezTo>
                <a:close/>
                <a:moveTo>
                  <a:pt x="949" y="732"/>
                </a:moveTo>
                <a:cubicBezTo>
                  <a:pt x="949" y="731"/>
                  <a:pt x="950" y="730"/>
                  <a:pt x="950" y="729"/>
                </a:cubicBezTo>
                <a:cubicBezTo>
                  <a:pt x="953" y="728"/>
                  <a:pt x="953" y="730"/>
                  <a:pt x="953" y="732"/>
                </a:cubicBezTo>
                <a:lnTo>
                  <a:pt x="949" y="732"/>
                </a:lnTo>
                <a:close/>
                <a:moveTo>
                  <a:pt x="949" y="709"/>
                </a:moveTo>
                <a:cubicBezTo>
                  <a:pt x="949" y="707"/>
                  <a:pt x="948" y="706"/>
                  <a:pt x="948" y="707"/>
                </a:cubicBezTo>
                <a:cubicBezTo>
                  <a:pt x="946" y="703"/>
                  <a:pt x="957" y="702"/>
                  <a:pt x="960" y="704"/>
                </a:cubicBezTo>
                <a:cubicBezTo>
                  <a:pt x="957" y="707"/>
                  <a:pt x="954" y="709"/>
                  <a:pt x="949" y="709"/>
                </a:cubicBezTo>
                <a:close/>
                <a:moveTo>
                  <a:pt x="946" y="472"/>
                </a:moveTo>
                <a:cubicBezTo>
                  <a:pt x="951" y="469"/>
                  <a:pt x="956" y="466"/>
                  <a:pt x="961" y="464"/>
                </a:cubicBezTo>
                <a:cubicBezTo>
                  <a:pt x="962" y="466"/>
                  <a:pt x="964" y="469"/>
                  <a:pt x="966" y="469"/>
                </a:cubicBezTo>
                <a:cubicBezTo>
                  <a:pt x="966" y="472"/>
                  <a:pt x="963" y="473"/>
                  <a:pt x="961" y="475"/>
                </a:cubicBezTo>
                <a:cubicBezTo>
                  <a:pt x="962" y="477"/>
                  <a:pt x="967" y="473"/>
                  <a:pt x="966" y="478"/>
                </a:cubicBezTo>
                <a:cubicBezTo>
                  <a:pt x="970" y="477"/>
                  <a:pt x="969" y="476"/>
                  <a:pt x="972" y="476"/>
                </a:cubicBezTo>
                <a:cubicBezTo>
                  <a:pt x="972" y="477"/>
                  <a:pt x="973" y="478"/>
                  <a:pt x="973" y="478"/>
                </a:cubicBezTo>
                <a:cubicBezTo>
                  <a:pt x="970" y="481"/>
                  <a:pt x="965" y="483"/>
                  <a:pt x="964" y="489"/>
                </a:cubicBezTo>
                <a:cubicBezTo>
                  <a:pt x="955" y="488"/>
                  <a:pt x="958" y="500"/>
                  <a:pt x="951" y="502"/>
                </a:cubicBezTo>
                <a:cubicBezTo>
                  <a:pt x="952" y="503"/>
                  <a:pt x="952" y="504"/>
                  <a:pt x="952" y="506"/>
                </a:cubicBezTo>
                <a:cubicBezTo>
                  <a:pt x="958" y="504"/>
                  <a:pt x="964" y="497"/>
                  <a:pt x="970" y="498"/>
                </a:cubicBezTo>
                <a:cubicBezTo>
                  <a:pt x="970" y="505"/>
                  <a:pt x="965" y="501"/>
                  <a:pt x="965" y="507"/>
                </a:cubicBezTo>
                <a:cubicBezTo>
                  <a:pt x="964" y="506"/>
                  <a:pt x="965" y="505"/>
                  <a:pt x="963" y="505"/>
                </a:cubicBezTo>
                <a:cubicBezTo>
                  <a:pt x="959" y="507"/>
                  <a:pt x="963" y="516"/>
                  <a:pt x="955" y="516"/>
                </a:cubicBezTo>
                <a:cubicBezTo>
                  <a:pt x="955" y="510"/>
                  <a:pt x="954" y="514"/>
                  <a:pt x="952" y="509"/>
                </a:cubicBezTo>
                <a:cubicBezTo>
                  <a:pt x="950" y="509"/>
                  <a:pt x="951" y="512"/>
                  <a:pt x="949" y="511"/>
                </a:cubicBezTo>
                <a:cubicBezTo>
                  <a:pt x="948" y="507"/>
                  <a:pt x="953" y="506"/>
                  <a:pt x="950" y="504"/>
                </a:cubicBezTo>
                <a:cubicBezTo>
                  <a:pt x="948" y="503"/>
                  <a:pt x="937" y="502"/>
                  <a:pt x="941" y="494"/>
                </a:cubicBezTo>
                <a:cubicBezTo>
                  <a:pt x="943" y="493"/>
                  <a:pt x="944" y="496"/>
                  <a:pt x="946" y="494"/>
                </a:cubicBezTo>
                <a:cubicBezTo>
                  <a:pt x="946" y="492"/>
                  <a:pt x="944" y="492"/>
                  <a:pt x="941" y="492"/>
                </a:cubicBezTo>
                <a:cubicBezTo>
                  <a:pt x="943" y="488"/>
                  <a:pt x="944" y="485"/>
                  <a:pt x="939" y="484"/>
                </a:cubicBezTo>
                <a:cubicBezTo>
                  <a:pt x="940" y="478"/>
                  <a:pt x="945" y="478"/>
                  <a:pt x="946" y="472"/>
                </a:cubicBezTo>
                <a:close/>
                <a:moveTo>
                  <a:pt x="933" y="152"/>
                </a:moveTo>
                <a:cubicBezTo>
                  <a:pt x="941" y="148"/>
                  <a:pt x="947" y="142"/>
                  <a:pt x="959" y="145"/>
                </a:cubicBezTo>
                <a:cubicBezTo>
                  <a:pt x="958" y="148"/>
                  <a:pt x="960" y="149"/>
                  <a:pt x="960" y="151"/>
                </a:cubicBezTo>
                <a:cubicBezTo>
                  <a:pt x="951" y="156"/>
                  <a:pt x="940" y="153"/>
                  <a:pt x="932" y="159"/>
                </a:cubicBezTo>
                <a:cubicBezTo>
                  <a:pt x="933" y="155"/>
                  <a:pt x="936" y="156"/>
                  <a:pt x="933" y="152"/>
                </a:cubicBezTo>
                <a:close/>
                <a:moveTo>
                  <a:pt x="938" y="189"/>
                </a:moveTo>
                <a:cubicBezTo>
                  <a:pt x="929" y="190"/>
                  <a:pt x="924" y="197"/>
                  <a:pt x="915" y="200"/>
                </a:cubicBezTo>
                <a:cubicBezTo>
                  <a:pt x="920" y="194"/>
                  <a:pt x="928" y="187"/>
                  <a:pt x="938" y="189"/>
                </a:cubicBezTo>
                <a:close/>
                <a:moveTo>
                  <a:pt x="911" y="762"/>
                </a:moveTo>
                <a:cubicBezTo>
                  <a:pt x="911" y="755"/>
                  <a:pt x="917" y="760"/>
                  <a:pt x="917" y="753"/>
                </a:cubicBezTo>
                <a:cubicBezTo>
                  <a:pt x="920" y="756"/>
                  <a:pt x="922" y="749"/>
                  <a:pt x="927" y="753"/>
                </a:cubicBezTo>
                <a:cubicBezTo>
                  <a:pt x="926" y="759"/>
                  <a:pt x="920" y="763"/>
                  <a:pt x="914" y="761"/>
                </a:cubicBezTo>
                <a:cubicBezTo>
                  <a:pt x="917" y="763"/>
                  <a:pt x="913" y="765"/>
                  <a:pt x="911" y="762"/>
                </a:cubicBezTo>
                <a:close/>
                <a:moveTo>
                  <a:pt x="928" y="765"/>
                </a:moveTo>
                <a:cubicBezTo>
                  <a:pt x="924" y="765"/>
                  <a:pt x="924" y="765"/>
                  <a:pt x="924" y="765"/>
                </a:cubicBezTo>
                <a:cubicBezTo>
                  <a:pt x="923" y="762"/>
                  <a:pt x="926" y="763"/>
                  <a:pt x="927" y="761"/>
                </a:cubicBezTo>
                <a:cubicBezTo>
                  <a:pt x="928" y="761"/>
                  <a:pt x="927" y="763"/>
                  <a:pt x="928" y="765"/>
                </a:cubicBezTo>
                <a:close/>
                <a:moveTo>
                  <a:pt x="931" y="791"/>
                </a:moveTo>
                <a:cubicBezTo>
                  <a:pt x="930" y="795"/>
                  <a:pt x="926" y="796"/>
                  <a:pt x="921" y="796"/>
                </a:cubicBezTo>
                <a:cubicBezTo>
                  <a:pt x="922" y="792"/>
                  <a:pt x="927" y="792"/>
                  <a:pt x="931" y="791"/>
                </a:cubicBezTo>
                <a:close/>
                <a:moveTo>
                  <a:pt x="915" y="730"/>
                </a:moveTo>
                <a:cubicBezTo>
                  <a:pt x="916" y="733"/>
                  <a:pt x="913" y="733"/>
                  <a:pt x="913" y="735"/>
                </a:cubicBezTo>
                <a:cubicBezTo>
                  <a:pt x="912" y="734"/>
                  <a:pt x="911" y="733"/>
                  <a:pt x="911" y="731"/>
                </a:cubicBezTo>
                <a:cubicBezTo>
                  <a:pt x="912" y="731"/>
                  <a:pt x="913" y="730"/>
                  <a:pt x="915" y="730"/>
                </a:cubicBezTo>
                <a:close/>
                <a:moveTo>
                  <a:pt x="908" y="746"/>
                </a:moveTo>
                <a:cubicBezTo>
                  <a:pt x="909" y="743"/>
                  <a:pt x="912" y="743"/>
                  <a:pt x="912" y="740"/>
                </a:cubicBezTo>
                <a:cubicBezTo>
                  <a:pt x="913" y="740"/>
                  <a:pt x="915" y="740"/>
                  <a:pt x="915" y="739"/>
                </a:cubicBezTo>
                <a:cubicBezTo>
                  <a:pt x="917" y="741"/>
                  <a:pt x="912" y="743"/>
                  <a:pt x="911" y="744"/>
                </a:cubicBezTo>
                <a:cubicBezTo>
                  <a:pt x="913" y="748"/>
                  <a:pt x="913" y="749"/>
                  <a:pt x="911" y="753"/>
                </a:cubicBezTo>
                <a:cubicBezTo>
                  <a:pt x="908" y="753"/>
                  <a:pt x="906" y="753"/>
                  <a:pt x="906" y="755"/>
                </a:cubicBezTo>
                <a:cubicBezTo>
                  <a:pt x="904" y="753"/>
                  <a:pt x="902" y="750"/>
                  <a:pt x="899" y="749"/>
                </a:cubicBezTo>
                <a:cubicBezTo>
                  <a:pt x="899" y="745"/>
                  <a:pt x="905" y="744"/>
                  <a:pt x="908" y="746"/>
                </a:cubicBezTo>
                <a:close/>
                <a:moveTo>
                  <a:pt x="898" y="860"/>
                </a:moveTo>
                <a:cubicBezTo>
                  <a:pt x="902" y="860"/>
                  <a:pt x="902" y="865"/>
                  <a:pt x="898" y="865"/>
                </a:cubicBezTo>
                <a:cubicBezTo>
                  <a:pt x="899" y="862"/>
                  <a:pt x="899" y="863"/>
                  <a:pt x="898" y="860"/>
                </a:cubicBezTo>
                <a:close/>
                <a:moveTo>
                  <a:pt x="900" y="872"/>
                </a:moveTo>
                <a:cubicBezTo>
                  <a:pt x="901" y="872"/>
                  <a:pt x="901" y="875"/>
                  <a:pt x="902" y="876"/>
                </a:cubicBezTo>
                <a:cubicBezTo>
                  <a:pt x="899" y="879"/>
                  <a:pt x="896" y="883"/>
                  <a:pt x="892" y="884"/>
                </a:cubicBezTo>
                <a:cubicBezTo>
                  <a:pt x="892" y="883"/>
                  <a:pt x="891" y="883"/>
                  <a:pt x="890" y="883"/>
                </a:cubicBezTo>
                <a:cubicBezTo>
                  <a:pt x="892" y="879"/>
                  <a:pt x="894" y="877"/>
                  <a:pt x="895" y="874"/>
                </a:cubicBezTo>
                <a:cubicBezTo>
                  <a:pt x="898" y="874"/>
                  <a:pt x="900" y="874"/>
                  <a:pt x="900" y="872"/>
                </a:cubicBezTo>
                <a:close/>
                <a:moveTo>
                  <a:pt x="901" y="841"/>
                </a:moveTo>
                <a:cubicBezTo>
                  <a:pt x="901" y="840"/>
                  <a:pt x="902" y="839"/>
                  <a:pt x="902" y="838"/>
                </a:cubicBezTo>
                <a:cubicBezTo>
                  <a:pt x="906" y="838"/>
                  <a:pt x="906" y="838"/>
                  <a:pt x="906" y="838"/>
                </a:cubicBezTo>
                <a:cubicBezTo>
                  <a:pt x="906" y="841"/>
                  <a:pt x="904" y="841"/>
                  <a:pt x="901" y="841"/>
                </a:cubicBezTo>
                <a:close/>
                <a:moveTo>
                  <a:pt x="898" y="109"/>
                </a:moveTo>
                <a:cubicBezTo>
                  <a:pt x="894" y="111"/>
                  <a:pt x="889" y="112"/>
                  <a:pt x="885" y="114"/>
                </a:cubicBezTo>
                <a:cubicBezTo>
                  <a:pt x="886" y="109"/>
                  <a:pt x="893" y="107"/>
                  <a:pt x="898" y="109"/>
                </a:cubicBezTo>
                <a:close/>
                <a:moveTo>
                  <a:pt x="895" y="782"/>
                </a:moveTo>
                <a:cubicBezTo>
                  <a:pt x="893" y="782"/>
                  <a:pt x="893" y="780"/>
                  <a:pt x="893" y="778"/>
                </a:cubicBezTo>
                <a:cubicBezTo>
                  <a:pt x="894" y="778"/>
                  <a:pt x="896" y="778"/>
                  <a:pt x="896" y="777"/>
                </a:cubicBezTo>
                <a:cubicBezTo>
                  <a:pt x="899" y="778"/>
                  <a:pt x="895" y="779"/>
                  <a:pt x="895" y="782"/>
                </a:cubicBezTo>
                <a:close/>
                <a:moveTo>
                  <a:pt x="892" y="784"/>
                </a:moveTo>
                <a:cubicBezTo>
                  <a:pt x="892" y="787"/>
                  <a:pt x="891" y="788"/>
                  <a:pt x="889" y="788"/>
                </a:cubicBezTo>
                <a:cubicBezTo>
                  <a:pt x="887" y="786"/>
                  <a:pt x="889" y="784"/>
                  <a:pt x="892" y="784"/>
                </a:cubicBezTo>
                <a:close/>
                <a:moveTo>
                  <a:pt x="885" y="784"/>
                </a:moveTo>
                <a:cubicBezTo>
                  <a:pt x="885" y="781"/>
                  <a:pt x="888" y="781"/>
                  <a:pt x="890" y="781"/>
                </a:cubicBezTo>
                <a:cubicBezTo>
                  <a:pt x="889" y="783"/>
                  <a:pt x="888" y="784"/>
                  <a:pt x="885" y="784"/>
                </a:cubicBezTo>
                <a:close/>
                <a:moveTo>
                  <a:pt x="880" y="901"/>
                </a:moveTo>
                <a:cubicBezTo>
                  <a:pt x="878" y="902"/>
                  <a:pt x="877" y="900"/>
                  <a:pt x="875" y="900"/>
                </a:cubicBezTo>
                <a:cubicBezTo>
                  <a:pt x="876" y="902"/>
                  <a:pt x="878" y="903"/>
                  <a:pt x="877" y="907"/>
                </a:cubicBezTo>
                <a:cubicBezTo>
                  <a:pt x="872" y="910"/>
                  <a:pt x="867" y="917"/>
                  <a:pt x="861" y="915"/>
                </a:cubicBezTo>
                <a:cubicBezTo>
                  <a:pt x="861" y="913"/>
                  <a:pt x="863" y="912"/>
                  <a:pt x="865" y="912"/>
                </a:cubicBezTo>
                <a:cubicBezTo>
                  <a:pt x="865" y="911"/>
                  <a:pt x="864" y="909"/>
                  <a:pt x="864" y="908"/>
                </a:cubicBezTo>
                <a:cubicBezTo>
                  <a:pt x="863" y="908"/>
                  <a:pt x="861" y="908"/>
                  <a:pt x="861" y="910"/>
                </a:cubicBezTo>
                <a:cubicBezTo>
                  <a:pt x="858" y="910"/>
                  <a:pt x="861" y="904"/>
                  <a:pt x="859" y="904"/>
                </a:cubicBezTo>
                <a:cubicBezTo>
                  <a:pt x="861" y="903"/>
                  <a:pt x="863" y="902"/>
                  <a:pt x="864" y="900"/>
                </a:cubicBezTo>
                <a:cubicBezTo>
                  <a:pt x="864" y="899"/>
                  <a:pt x="862" y="899"/>
                  <a:pt x="861" y="898"/>
                </a:cubicBezTo>
                <a:cubicBezTo>
                  <a:pt x="861" y="895"/>
                  <a:pt x="864" y="895"/>
                  <a:pt x="868" y="895"/>
                </a:cubicBezTo>
                <a:cubicBezTo>
                  <a:pt x="868" y="897"/>
                  <a:pt x="868" y="899"/>
                  <a:pt x="870" y="900"/>
                </a:cubicBezTo>
                <a:cubicBezTo>
                  <a:pt x="873" y="895"/>
                  <a:pt x="877" y="898"/>
                  <a:pt x="880" y="893"/>
                </a:cubicBezTo>
                <a:cubicBezTo>
                  <a:pt x="884" y="894"/>
                  <a:pt x="879" y="898"/>
                  <a:pt x="880" y="901"/>
                </a:cubicBezTo>
                <a:close/>
                <a:moveTo>
                  <a:pt x="865" y="868"/>
                </a:moveTo>
                <a:cubicBezTo>
                  <a:pt x="867" y="866"/>
                  <a:pt x="868" y="863"/>
                  <a:pt x="873" y="863"/>
                </a:cubicBezTo>
                <a:cubicBezTo>
                  <a:pt x="872" y="866"/>
                  <a:pt x="869" y="870"/>
                  <a:pt x="865" y="868"/>
                </a:cubicBezTo>
                <a:close/>
                <a:moveTo>
                  <a:pt x="869" y="789"/>
                </a:moveTo>
                <a:cubicBezTo>
                  <a:pt x="867" y="787"/>
                  <a:pt x="869" y="785"/>
                  <a:pt x="870" y="782"/>
                </a:cubicBezTo>
                <a:cubicBezTo>
                  <a:pt x="867" y="782"/>
                  <a:pt x="867" y="785"/>
                  <a:pt x="864" y="784"/>
                </a:cubicBezTo>
                <a:cubicBezTo>
                  <a:pt x="863" y="782"/>
                  <a:pt x="859" y="780"/>
                  <a:pt x="862" y="776"/>
                </a:cubicBezTo>
                <a:cubicBezTo>
                  <a:pt x="865" y="776"/>
                  <a:pt x="865" y="780"/>
                  <a:pt x="868" y="781"/>
                </a:cubicBezTo>
                <a:cubicBezTo>
                  <a:pt x="872" y="779"/>
                  <a:pt x="866" y="776"/>
                  <a:pt x="867" y="771"/>
                </a:cubicBezTo>
                <a:cubicBezTo>
                  <a:pt x="870" y="763"/>
                  <a:pt x="885" y="754"/>
                  <a:pt x="890" y="767"/>
                </a:cubicBezTo>
                <a:cubicBezTo>
                  <a:pt x="890" y="769"/>
                  <a:pt x="884" y="770"/>
                  <a:pt x="888" y="771"/>
                </a:cubicBezTo>
                <a:cubicBezTo>
                  <a:pt x="882" y="777"/>
                  <a:pt x="877" y="784"/>
                  <a:pt x="869" y="789"/>
                </a:cubicBezTo>
                <a:close/>
                <a:moveTo>
                  <a:pt x="885" y="860"/>
                </a:moveTo>
                <a:cubicBezTo>
                  <a:pt x="890" y="859"/>
                  <a:pt x="884" y="855"/>
                  <a:pt x="886" y="853"/>
                </a:cubicBezTo>
                <a:cubicBezTo>
                  <a:pt x="890" y="853"/>
                  <a:pt x="887" y="854"/>
                  <a:pt x="887" y="856"/>
                </a:cubicBezTo>
                <a:cubicBezTo>
                  <a:pt x="889" y="854"/>
                  <a:pt x="891" y="852"/>
                  <a:pt x="894" y="852"/>
                </a:cubicBezTo>
                <a:cubicBezTo>
                  <a:pt x="893" y="849"/>
                  <a:pt x="895" y="848"/>
                  <a:pt x="895" y="844"/>
                </a:cubicBezTo>
                <a:cubicBezTo>
                  <a:pt x="897" y="845"/>
                  <a:pt x="897" y="842"/>
                  <a:pt x="899" y="843"/>
                </a:cubicBezTo>
                <a:cubicBezTo>
                  <a:pt x="898" y="847"/>
                  <a:pt x="899" y="848"/>
                  <a:pt x="899" y="853"/>
                </a:cubicBezTo>
                <a:cubicBezTo>
                  <a:pt x="897" y="858"/>
                  <a:pt x="889" y="857"/>
                  <a:pt x="888" y="863"/>
                </a:cubicBezTo>
                <a:cubicBezTo>
                  <a:pt x="886" y="863"/>
                  <a:pt x="887" y="860"/>
                  <a:pt x="885" y="860"/>
                </a:cubicBezTo>
                <a:close/>
                <a:moveTo>
                  <a:pt x="975" y="902"/>
                </a:moveTo>
                <a:cubicBezTo>
                  <a:pt x="975" y="894"/>
                  <a:pt x="985" y="896"/>
                  <a:pt x="986" y="888"/>
                </a:cubicBezTo>
                <a:cubicBezTo>
                  <a:pt x="989" y="888"/>
                  <a:pt x="989" y="890"/>
                  <a:pt x="991" y="890"/>
                </a:cubicBezTo>
                <a:cubicBezTo>
                  <a:pt x="988" y="897"/>
                  <a:pt x="983" y="901"/>
                  <a:pt x="975" y="902"/>
                </a:cubicBezTo>
                <a:close/>
                <a:moveTo>
                  <a:pt x="1022" y="871"/>
                </a:moveTo>
                <a:cubicBezTo>
                  <a:pt x="1020" y="870"/>
                  <a:pt x="1019" y="868"/>
                  <a:pt x="1018" y="865"/>
                </a:cubicBezTo>
                <a:cubicBezTo>
                  <a:pt x="1022" y="866"/>
                  <a:pt x="1020" y="862"/>
                  <a:pt x="1024" y="863"/>
                </a:cubicBezTo>
                <a:cubicBezTo>
                  <a:pt x="1024" y="867"/>
                  <a:pt x="1023" y="869"/>
                  <a:pt x="1022" y="871"/>
                </a:cubicBezTo>
                <a:close/>
                <a:moveTo>
                  <a:pt x="1038" y="828"/>
                </a:moveTo>
                <a:cubicBezTo>
                  <a:pt x="1039" y="828"/>
                  <a:pt x="1039" y="829"/>
                  <a:pt x="1040" y="829"/>
                </a:cubicBezTo>
                <a:cubicBezTo>
                  <a:pt x="1041" y="831"/>
                  <a:pt x="1038" y="831"/>
                  <a:pt x="1038" y="833"/>
                </a:cubicBezTo>
                <a:cubicBezTo>
                  <a:pt x="1036" y="833"/>
                  <a:pt x="1038" y="829"/>
                  <a:pt x="1038" y="828"/>
                </a:cubicBezTo>
                <a:close/>
                <a:moveTo>
                  <a:pt x="1034" y="826"/>
                </a:moveTo>
                <a:cubicBezTo>
                  <a:pt x="1034" y="821"/>
                  <a:pt x="1040" y="818"/>
                  <a:pt x="1044" y="821"/>
                </a:cubicBezTo>
                <a:cubicBezTo>
                  <a:pt x="1042" y="824"/>
                  <a:pt x="1040" y="827"/>
                  <a:pt x="1034" y="826"/>
                </a:cubicBezTo>
                <a:close/>
                <a:moveTo>
                  <a:pt x="1042" y="862"/>
                </a:moveTo>
                <a:cubicBezTo>
                  <a:pt x="1044" y="858"/>
                  <a:pt x="1044" y="857"/>
                  <a:pt x="1047" y="853"/>
                </a:cubicBezTo>
                <a:cubicBezTo>
                  <a:pt x="1048" y="855"/>
                  <a:pt x="1048" y="859"/>
                  <a:pt x="1049" y="864"/>
                </a:cubicBezTo>
                <a:cubicBezTo>
                  <a:pt x="1046" y="864"/>
                  <a:pt x="1046" y="862"/>
                  <a:pt x="1042" y="862"/>
                </a:cubicBezTo>
                <a:close/>
                <a:moveTo>
                  <a:pt x="1057" y="850"/>
                </a:moveTo>
                <a:cubicBezTo>
                  <a:pt x="1053" y="848"/>
                  <a:pt x="1059" y="848"/>
                  <a:pt x="1059" y="846"/>
                </a:cubicBezTo>
                <a:cubicBezTo>
                  <a:pt x="1063" y="846"/>
                  <a:pt x="1058" y="850"/>
                  <a:pt x="1057" y="850"/>
                </a:cubicBezTo>
                <a:close/>
                <a:moveTo>
                  <a:pt x="1041" y="795"/>
                </a:moveTo>
                <a:cubicBezTo>
                  <a:pt x="1040" y="797"/>
                  <a:pt x="1040" y="801"/>
                  <a:pt x="1038" y="803"/>
                </a:cubicBezTo>
                <a:cubicBezTo>
                  <a:pt x="1028" y="803"/>
                  <a:pt x="1024" y="810"/>
                  <a:pt x="1015" y="811"/>
                </a:cubicBezTo>
                <a:cubicBezTo>
                  <a:pt x="1017" y="808"/>
                  <a:pt x="1016" y="808"/>
                  <a:pt x="1016" y="804"/>
                </a:cubicBezTo>
                <a:cubicBezTo>
                  <a:pt x="1011" y="805"/>
                  <a:pt x="1015" y="809"/>
                  <a:pt x="1013" y="812"/>
                </a:cubicBezTo>
                <a:cubicBezTo>
                  <a:pt x="1010" y="812"/>
                  <a:pt x="1008" y="809"/>
                  <a:pt x="1010" y="808"/>
                </a:cubicBezTo>
                <a:cubicBezTo>
                  <a:pt x="1006" y="808"/>
                  <a:pt x="1006" y="811"/>
                  <a:pt x="1002" y="811"/>
                </a:cubicBezTo>
                <a:cubicBezTo>
                  <a:pt x="1004" y="817"/>
                  <a:pt x="997" y="818"/>
                  <a:pt x="995" y="822"/>
                </a:cubicBezTo>
                <a:cubicBezTo>
                  <a:pt x="997" y="823"/>
                  <a:pt x="998" y="825"/>
                  <a:pt x="996" y="827"/>
                </a:cubicBezTo>
                <a:cubicBezTo>
                  <a:pt x="1000" y="828"/>
                  <a:pt x="1001" y="829"/>
                  <a:pt x="1004" y="833"/>
                </a:cubicBezTo>
                <a:cubicBezTo>
                  <a:pt x="1009" y="828"/>
                  <a:pt x="1014" y="825"/>
                  <a:pt x="1016" y="818"/>
                </a:cubicBezTo>
                <a:cubicBezTo>
                  <a:pt x="1029" y="815"/>
                  <a:pt x="1036" y="806"/>
                  <a:pt x="1047" y="802"/>
                </a:cubicBezTo>
                <a:cubicBezTo>
                  <a:pt x="1052" y="803"/>
                  <a:pt x="1051" y="812"/>
                  <a:pt x="1058" y="812"/>
                </a:cubicBezTo>
                <a:cubicBezTo>
                  <a:pt x="1054" y="815"/>
                  <a:pt x="1054" y="821"/>
                  <a:pt x="1049" y="822"/>
                </a:cubicBezTo>
                <a:cubicBezTo>
                  <a:pt x="1050" y="819"/>
                  <a:pt x="1047" y="820"/>
                  <a:pt x="1047" y="821"/>
                </a:cubicBezTo>
                <a:cubicBezTo>
                  <a:pt x="1044" y="821"/>
                  <a:pt x="1045" y="818"/>
                  <a:pt x="1044" y="817"/>
                </a:cubicBezTo>
                <a:cubicBezTo>
                  <a:pt x="1037" y="818"/>
                  <a:pt x="1031" y="820"/>
                  <a:pt x="1027" y="824"/>
                </a:cubicBezTo>
                <a:cubicBezTo>
                  <a:pt x="1029" y="825"/>
                  <a:pt x="1031" y="827"/>
                  <a:pt x="1033" y="827"/>
                </a:cubicBezTo>
                <a:cubicBezTo>
                  <a:pt x="1031" y="830"/>
                  <a:pt x="1033" y="831"/>
                  <a:pt x="1033" y="834"/>
                </a:cubicBezTo>
                <a:cubicBezTo>
                  <a:pt x="1037" y="834"/>
                  <a:pt x="1037" y="834"/>
                  <a:pt x="1040" y="835"/>
                </a:cubicBezTo>
                <a:cubicBezTo>
                  <a:pt x="1041" y="836"/>
                  <a:pt x="1041" y="835"/>
                  <a:pt x="1041" y="835"/>
                </a:cubicBezTo>
                <a:cubicBezTo>
                  <a:pt x="1040" y="838"/>
                  <a:pt x="1035" y="842"/>
                  <a:pt x="1031" y="842"/>
                </a:cubicBezTo>
                <a:cubicBezTo>
                  <a:pt x="1029" y="839"/>
                  <a:pt x="1030" y="838"/>
                  <a:pt x="1028" y="834"/>
                </a:cubicBezTo>
                <a:cubicBezTo>
                  <a:pt x="1024" y="834"/>
                  <a:pt x="1027" y="839"/>
                  <a:pt x="1026" y="840"/>
                </a:cubicBezTo>
                <a:cubicBezTo>
                  <a:pt x="1026" y="842"/>
                  <a:pt x="1028" y="842"/>
                  <a:pt x="1030" y="842"/>
                </a:cubicBezTo>
                <a:cubicBezTo>
                  <a:pt x="1029" y="845"/>
                  <a:pt x="1026" y="847"/>
                  <a:pt x="1026" y="850"/>
                </a:cubicBezTo>
                <a:cubicBezTo>
                  <a:pt x="1023" y="849"/>
                  <a:pt x="1020" y="849"/>
                  <a:pt x="1019" y="847"/>
                </a:cubicBezTo>
                <a:cubicBezTo>
                  <a:pt x="1017" y="848"/>
                  <a:pt x="1019" y="853"/>
                  <a:pt x="1018" y="856"/>
                </a:cubicBezTo>
                <a:cubicBezTo>
                  <a:pt x="1021" y="855"/>
                  <a:pt x="1021" y="851"/>
                  <a:pt x="1027" y="852"/>
                </a:cubicBezTo>
                <a:cubicBezTo>
                  <a:pt x="1023" y="855"/>
                  <a:pt x="1022" y="860"/>
                  <a:pt x="1021" y="863"/>
                </a:cubicBezTo>
                <a:cubicBezTo>
                  <a:pt x="1010" y="862"/>
                  <a:pt x="1020" y="881"/>
                  <a:pt x="1008" y="884"/>
                </a:cubicBezTo>
                <a:cubicBezTo>
                  <a:pt x="1007" y="879"/>
                  <a:pt x="1004" y="872"/>
                  <a:pt x="1012" y="873"/>
                </a:cubicBezTo>
                <a:cubicBezTo>
                  <a:pt x="1012" y="870"/>
                  <a:pt x="1012" y="869"/>
                  <a:pt x="1013" y="868"/>
                </a:cubicBezTo>
                <a:cubicBezTo>
                  <a:pt x="1010" y="867"/>
                  <a:pt x="1011" y="871"/>
                  <a:pt x="1007" y="870"/>
                </a:cubicBezTo>
                <a:cubicBezTo>
                  <a:pt x="1006" y="868"/>
                  <a:pt x="1004" y="866"/>
                  <a:pt x="1005" y="862"/>
                </a:cubicBezTo>
                <a:cubicBezTo>
                  <a:pt x="1007" y="862"/>
                  <a:pt x="1008" y="864"/>
                  <a:pt x="1011" y="863"/>
                </a:cubicBezTo>
                <a:cubicBezTo>
                  <a:pt x="1013" y="862"/>
                  <a:pt x="1012" y="860"/>
                  <a:pt x="1015" y="860"/>
                </a:cubicBezTo>
                <a:cubicBezTo>
                  <a:pt x="1015" y="857"/>
                  <a:pt x="1011" y="857"/>
                  <a:pt x="1014" y="855"/>
                </a:cubicBezTo>
                <a:cubicBezTo>
                  <a:pt x="1005" y="851"/>
                  <a:pt x="999" y="865"/>
                  <a:pt x="990" y="867"/>
                </a:cubicBezTo>
                <a:cubicBezTo>
                  <a:pt x="989" y="866"/>
                  <a:pt x="989" y="865"/>
                  <a:pt x="989" y="862"/>
                </a:cubicBezTo>
                <a:cubicBezTo>
                  <a:pt x="986" y="863"/>
                  <a:pt x="986" y="867"/>
                  <a:pt x="982" y="866"/>
                </a:cubicBezTo>
                <a:cubicBezTo>
                  <a:pt x="982" y="863"/>
                  <a:pt x="980" y="864"/>
                  <a:pt x="981" y="861"/>
                </a:cubicBezTo>
                <a:cubicBezTo>
                  <a:pt x="980" y="858"/>
                  <a:pt x="983" y="860"/>
                  <a:pt x="983" y="858"/>
                </a:cubicBezTo>
                <a:cubicBezTo>
                  <a:pt x="979" y="858"/>
                  <a:pt x="974" y="864"/>
                  <a:pt x="968" y="866"/>
                </a:cubicBezTo>
                <a:cubicBezTo>
                  <a:pt x="968" y="862"/>
                  <a:pt x="968" y="862"/>
                  <a:pt x="968" y="862"/>
                </a:cubicBezTo>
                <a:cubicBezTo>
                  <a:pt x="964" y="861"/>
                  <a:pt x="965" y="866"/>
                  <a:pt x="961" y="865"/>
                </a:cubicBezTo>
                <a:cubicBezTo>
                  <a:pt x="961" y="864"/>
                  <a:pt x="961" y="863"/>
                  <a:pt x="960" y="862"/>
                </a:cubicBezTo>
                <a:cubicBezTo>
                  <a:pt x="958" y="863"/>
                  <a:pt x="958" y="864"/>
                  <a:pt x="958" y="866"/>
                </a:cubicBezTo>
                <a:cubicBezTo>
                  <a:pt x="957" y="862"/>
                  <a:pt x="951" y="866"/>
                  <a:pt x="953" y="861"/>
                </a:cubicBezTo>
                <a:cubicBezTo>
                  <a:pt x="950" y="861"/>
                  <a:pt x="952" y="867"/>
                  <a:pt x="948" y="865"/>
                </a:cubicBezTo>
                <a:cubicBezTo>
                  <a:pt x="950" y="867"/>
                  <a:pt x="951" y="870"/>
                  <a:pt x="950" y="875"/>
                </a:cubicBezTo>
                <a:cubicBezTo>
                  <a:pt x="949" y="878"/>
                  <a:pt x="943" y="877"/>
                  <a:pt x="944" y="882"/>
                </a:cubicBezTo>
                <a:cubicBezTo>
                  <a:pt x="940" y="882"/>
                  <a:pt x="939" y="883"/>
                  <a:pt x="935" y="882"/>
                </a:cubicBezTo>
                <a:cubicBezTo>
                  <a:pt x="936" y="878"/>
                  <a:pt x="938" y="874"/>
                  <a:pt x="940" y="871"/>
                </a:cubicBezTo>
                <a:cubicBezTo>
                  <a:pt x="943" y="871"/>
                  <a:pt x="942" y="869"/>
                  <a:pt x="944" y="871"/>
                </a:cubicBezTo>
                <a:cubicBezTo>
                  <a:pt x="946" y="870"/>
                  <a:pt x="947" y="866"/>
                  <a:pt x="946" y="865"/>
                </a:cubicBezTo>
                <a:cubicBezTo>
                  <a:pt x="936" y="864"/>
                  <a:pt x="934" y="872"/>
                  <a:pt x="929" y="879"/>
                </a:cubicBezTo>
                <a:cubicBezTo>
                  <a:pt x="927" y="878"/>
                  <a:pt x="927" y="876"/>
                  <a:pt x="927" y="874"/>
                </a:cubicBezTo>
                <a:cubicBezTo>
                  <a:pt x="917" y="877"/>
                  <a:pt x="924" y="885"/>
                  <a:pt x="919" y="891"/>
                </a:cubicBezTo>
                <a:cubicBezTo>
                  <a:pt x="915" y="892"/>
                  <a:pt x="916" y="891"/>
                  <a:pt x="912" y="890"/>
                </a:cubicBezTo>
                <a:cubicBezTo>
                  <a:pt x="909" y="896"/>
                  <a:pt x="908" y="903"/>
                  <a:pt x="902" y="905"/>
                </a:cubicBezTo>
                <a:cubicBezTo>
                  <a:pt x="896" y="903"/>
                  <a:pt x="890" y="905"/>
                  <a:pt x="887" y="899"/>
                </a:cubicBezTo>
                <a:cubicBezTo>
                  <a:pt x="889" y="884"/>
                  <a:pt x="908" y="887"/>
                  <a:pt x="914" y="876"/>
                </a:cubicBezTo>
                <a:cubicBezTo>
                  <a:pt x="917" y="876"/>
                  <a:pt x="914" y="878"/>
                  <a:pt x="916" y="879"/>
                </a:cubicBezTo>
                <a:cubicBezTo>
                  <a:pt x="923" y="869"/>
                  <a:pt x="939" y="868"/>
                  <a:pt x="942" y="854"/>
                </a:cubicBezTo>
                <a:cubicBezTo>
                  <a:pt x="952" y="854"/>
                  <a:pt x="952" y="854"/>
                  <a:pt x="952" y="854"/>
                </a:cubicBezTo>
                <a:cubicBezTo>
                  <a:pt x="954" y="851"/>
                  <a:pt x="955" y="848"/>
                  <a:pt x="957" y="846"/>
                </a:cubicBezTo>
                <a:cubicBezTo>
                  <a:pt x="959" y="845"/>
                  <a:pt x="958" y="847"/>
                  <a:pt x="960" y="848"/>
                </a:cubicBezTo>
                <a:cubicBezTo>
                  <a:pt x="962" y="847"/>
                  <a:pt x="960" y="843"/>
                  <a:pt x="961" y="843"/>
                </a:cubicBezTo>
                <a:cubicBezTo>
                  <a:pt x="966" y="845"/>
                  <a:pt x="969" y="839"/>
                  <a:pt x="971" y="835"/>
                </a:cubicBezTo>
                <a:cubicBezTo>
                  <a:pt x="970" y="832"/>
                  <a:pt x="970" y="838"/>
                  <a:pt x="968" y="836"/>
                </a:cubicBezTo>
                <a:cubicBezTo>
                  <a:pt x="969" y="834"/>
                  <a:pt x="968" y="833"/>
                  <a:pt x="968" y="832"/>
                </a:cubicBezTo>
                <a:cubicBezTo>
                  <a:pt x="966" y="835"/>
                  <a:pt x="956" y="846"/>
                  <a:pt x="950" y="844"/>
                </a:cubicBezTo>
                <a:cubicBezTo>
                  <a:pt x="950" y="843"/>
                  <a:pt x="952" y="841"/>
                  <a:pt x="951" y="841"/>
                </a:cubicBezTo>
                <a:cubicBezTo>
                  <a:pt x="948" y="842"/>
                  <a:pt x="948" y="846"/>
                  <a:pt x="945" y="848"/>
                </a:cubicBezTo>
                <a:cubicBezTo>
                  <a:pt x="942" y="848"/>
                  <a:pt x="941" y="847"/>
                  <a:pt x="940" y="845"/>
                </a:cubicBezTo>
                <a:cubicBezTo>
                  <a:pt x="937" y="846"/>
                  <a:pt x="938" y="852"/>
                  <a:pt x="932" y="852"/>
                </a:cubicBezTo>
                <a:cubicBezTo>
                  <a:pt x="937" y="850"/>
                  <a:pt x="933" y="844"/>
                  <a:pt x="932" y="840"/>
                </a:cubicBezTo>
                <a:cubicBezTo>
                  <a:pt x="929" y="842"/>
                  <a:pt x="928" y="846"/>
                  <a:pt x="923" y="846"/>
                </a:cubicBezTo>
                <a:cubicBezTo>
                  <a:pt x="922" y="844"/>
                  <a:pt x="922" y="842"/>
                  <a:pt x="922" y="839"/>
                </a:cubicBezTo>
                <a:cubicBezTo>
                  <a:pt x="917" y="839"/>
                  <a:pt x="917" y="844"/>
                  <a:pt x="916" y="848"/>
                </a:cubicBezTo>
                <a:cubicBezTo>
                  <a:pt x="914" y="848"/>
                  <a:pt x="913" y="847"/>
                  <a:pt x="912" y="847"/>
                </a:cubicBezTo>
                <a:cubicBezTo>
                  <a:pt x="910" y="847"/>
                  <a:pt x="911" y="850"/>
                  <a:pt x="909" y="849"/>
                </a:cubicBezTo>
                <a:cubicBezTo>
                  <a:pt x="910" y="851"/>
                  <a:pt x="913" y="848"/>
                  <a:pt x="916" y="850"/>
                </a:cubicBezTo>
                <a:cubicBezTo>
                  <a:pt x="915" y="853"/>
                  <a:pt x="914" y="856"/>
                  <a:pt x="910" y="856"/>
                </a:cubicBezTo>
                <a:cubicBezTo>
                  <a:pt x="912" y="860"/>
                  <a:pt x="912" y="861"/>
                  <a:pt x="909" y="863"/>
                </a:cubicBezTo>
                <a:cubicBezTo>
                  <a:pt x="906" y="863"/>
                  <a:pt x="908" y="858"/>
                  <a:pt x="907" y="855"/>
                </a:cubicBezTo>
                <a:cubicBezTo>
                  <a:pt x="906" y="855"/>
                  <a:pt x="905" y="856"/>
                  <a:pt x="905" y="857"/>
                </a:cubicBezTo>
                <a:cubicBezTo>
                  <a:pt x="903" y="853"/>
                  <a:pt x="908" y="852"/>
                  <a:pt x="906" y="847"/>
                </a:cubicBezTo>
                <a:cubicBezTo>
                  <a:pt x="911" y="845"/>
                  <a:pt x="912" y="840"/>
                  <a:pt x="917" y="838"/>
                </a:cubicBezTo>
                <a:cubicBezTo>
                  <a:pt x="919" y="839"/>
                  <a:pt x="915" y="840"/>
                  <a:pt x="916" y="841"/>
                </a:cubicBezTo>
                <a:cubicBezTo>
                  <a:pt x="917" y="842"/>
                  <a:pt x="921" y="837"/>
                  <a:pt x="922" y="834"/>
                </a:cubicBezTo>
                <a:cubicBezTo>
                  <a:pt x="922" y="833"/>
                  <a:pt x="920" y="834"/>
                  <a:pt x="919" y="834"/>
                </a:cubicBezTo>
                <a:cubicBezTo>
                  <a:pt x="926" y="827"/>
                  <a:pt x="934" y="822"/>
                  <a:pt x="943" y="819"/>
                </a:cubicBezTo>
                <a:cubicBezTo>
                  <a:pt x="942" y="822"/>
                  <a:pt x="946" y="820"/>
                  <a:pt x="945" y="823"/>
                </a:cubicBezTo>
                <a:cubicBezTo>
                  <a:pt x="948" y="822"/>
                  <a:pt x="945" y="817"/>
                  <a:pt x="949" y="815"/>
                </a:cubicBezTo>
                <a:cubicBezTo>
                  <a:pt x="960" y="820"/>
                  <a:pt x="946" y="829"/>
                  <a:pt x="942" y="834"/>
                </a:cubicBezTo>
                <a:cubicBezTo>
                  <a:pt x="946" y="836"/>
                  <a:pt x="947" y="837"/>
                  <a:pt x="947" y="842"/>
                </a:cubicBezTo>
                <a:cubicBezTo>
                  <a:pt x="949" y="840"/>
                  <a:pt x="948" y="839"/>
                  <a:pt x="948" y="835"/>
                </a:cubicBezTo>
                <a:cubicBezTo>
                  <a:pt x="953" y="833"/>
                  <a:pt x="954" y="826"/>
                  <a:pt x="959" y="823"/>
                </a:cubicBezTo>
                <a:cubicBezTo>
                  <a:pt x="957" y="822"/>
                  <a:pt x="955" y="820"/>
                  <a:pt x="955" y="817"/>
                </a:cubicBezTo>
                <a:cubicBezTo>
                  <a:pt x="960" y="817"/>
                  <a:pt x="969" y="816"/>
                  <a:pt x="967" y="808"/>
                </a:cubicBezTo>
                <a:cubicBezTo>
                  <a:pt x="969" y="807"/>
                  <a:pt x="971" y="807"/>
                  <a:pt x="972" y="805"/>
                </a:cubicBezTo>
                <a:cubicBezTo>
                  <a:pt x="974" y="806"/>
                  <a:pt x="970" y="807"/>
                  <a:pt x="971" y="808"/>
                </a:cubicBezTo>
                <a:cubicBezTo>
                  <a:pt x="973" y="807"/>
                  <a:pt x="975" y="810"/>
                  <a:pt x="974" y="806"/>
                </a:cubicBezTo>
                <a:cubicBezTo>
                  <a:pt x="977" y="808"/>
                  <a:pt x="978" y="805"/>
                  <a:pt x="981" y="805"/>
                </a:cubicBezTo>
                <a:cubicBezTo>
                  <a:pt x="982" y="807"/>
                  <a:pt x="978" y="811"/>
                  <a:pt x="977" y="814"/>
                </a:cubicBezTo>
                <a:cubicBezTo>
                  <a:pt x="976" y="814"/>
                  <a:pt x="976" y="812"/>
                  <a:pt x="975" y="812"/>
                </a:cubicBezTo>
                <a:cubicBezTo>
                  <a:pt x="976" y="815"/>
                  <a:pt x="969" y="822"/>
                  <a:pt x="975" y="823"/>
                </a:cubicBezTo>
                <a:cubicBezTo>
                  <a:pt x="975" y="826"/>
                  <a:pt x="974" y="827"/>
                  <a:pt x="973" y="830"/>
                </a:cubicBezTo>
                <a:cubicBezTo>
                  <a:pt x="974" y="831"/>
                  <a:pt x="978" y="829"/>
                  <a:pt x="980" y="829"/>
                </a:cubicBezTo>
                <a:cubicBezTo>
                  <a:pt x="979" y="826"/>
                  <a:pt x="979" y="825"/>
                  <a:pt x="976" y="826"/>
                </a:cubicBezTo>
                <a:cubicBezTo>
                  <a:pt x="976" y="823"/>
                  <a:pt x="978" y="821"/>
                  <a:pt x="977" y="818"/>
                </a:cubicBezTo>
                <a:cubicBezTo>
                  <a:pt x="980" y="817"/>
                  <a:pt x="980" y="818"/>
                  <a:pt x="983" y="819"/>
                </a:cubicBezTo>
                <a:cubicBezTo>
                  <a:pt x="986" y="818"/>
                  <a:pt x="988" y="809"/>
                  <a:pt x="993" y="814"/>
                </a:cubicBezTo>
                <a:cubicBezTo>
                  <a:pt x="998" y="810"/>
                  <a:pt x="997" y="801"/>
                  <a:pt x="1005" y="799"/>
                </a:cubicBezTo>
                <a:cubicBezTo>
                  <a:pt x="1004" y="797"/>
                  <a:pt x="1003" y="795"/>
                  <a:pt x="1004" y="792"/>
                </a:cubicBezTo>
                <a:cubicBezTo>
                  <a:pt x="1006" y="791"/>
                  <a:pt x="1007" y="789"/>
                  <a:pt x="1010" y="790"/>
                </a:cubicBezTo>
                <a:cubicBezTo>
                  <a:pt x="1010" y="793"/>
                  <a:pt x="1010" y="793"/>
                  <a:pt x="1010" y="793"/>
                </a:cubicBezTo>
                <a:cubicBezTo>
                  <a:pt x="1014" y="792"/>
                  <a:pt x="1015" y="788"/>
                  <a:pt x="1016" y="784"/>
                </a:cubicBezTo>
                <a:cubicBezTo>
                  <a:pt x="1022" y="786"/>
                  <a:pt x="1021" y="779"/>
                  <a:pt x="1025" y="777"/>
                </a:cubicBezTo>
                <a:cubicBezTo>
                  <a:pt x="1026" y="778"/>
                  <a:pt x="1028" y="778"/>
                  <a:pt x="1030" y="778"/>
                </a:cubicBezTo>
                <a:cubicBezTo>
                  <a:pt x="1030" y="782"/>
                  <a:pt x="1029" y="781"/>
                  <a:pt x="1030" y="785"/>
                </a:cubicBezTo>
                <a:cubicBezTo>
                  <a:pt x="1028" y="786"/>
                  <a:pt x="1028" y="784"/>
                  <a:pt x="1026" y="784"/>
                </a:cubicBezTo>
                <a:cubicBezTo>
                  <a:pt x="1032" y="792"/>
                  <a:pt x="1025" y="800"/>
                  <a:pt x="1017" y="802"/>
                </a:cubicBezTo>
                <a:cubicBezTo>
                  <a:pt x="1018" y="803"/>
                  <a:pt x="1020" y="804"/>
                  <a:pt x="1019" y="807"/>
                </a:cubicBezTo>
                <a:cubicBezTo>
                  <a:pt x="1023" y="807"/>
                  <a:pt x="1023" y="807"/>
                  <a:pt x="1023" y="807"/>
                </a:cubicBezTo>
                <a:cubicBezTo>
                  <a:pt x="1026" y="806"/>
                  <a:pt x="1021" y="805"/>
                  <a:pt x="1022" y="803"/>
                </a:cubicBezTo>
                <a:cubicBezTo>
                  <a:pt x="1025" y="801"/>
                  <a:pt x="1029" y="802"/>
                  <a:pt x="1032" y="800"/>
                </a:cubicBezTo>
                <a:cubicBezTo>
                  <a:pt x="1032" y="798"/>
                  <a:pt x="1030" y="796"/>
                  <a:pt x="1034" y="796"/>
                </a:cubicBezTo>
                <a:cubicBezTo>
                  <a:pt x="1031" y="794"/>
                  <a:pt x="1032" y="789"/>
                  <a:pt x="1031" y="785"/>
                </a:cubicBezTo>
                <a:cubicBezTo>
                  <a:pt x="1040" y="778"/>
                  <a:pt x="1050" y="771"/>
                  <a:pt x="1060" y="766"/>
                </a:cubicBezTo>
                <a:cubicBezTo>
                  <a:pt x="1060" y="768"/>
                  <a:pt x="1062" y="768"/>
                  <a:pt x="1061" y="770"/>
                </a:cubicBezTo>
                <a:cubicBezTo>
                  <a:pt x="1056" y="771"/>
                  <a:pt x="1055" y="778"/>
                  <a:pt x="1051" y="781"/>
                </a:cubicBezTo>
                <a:cubicBezTo>
                  <a:pt x="1053" y="785"/>
                  <a:pt x="1060" y="777"/>
                  <a:pt x="1063" y="780"/>
                </a:cubicBezTo>
                <a:cubicBezTo>
                  <a:pt x="1063" y="781"/>
                  <a:pt x="1062" y="781"/>
                  <a:pt x="1063" y="782"/>
                </a:cubicBezTo>
                <a:cubicBezTo>
                  <a:pt x="1054" y="786"/>
                  <a:pt x="1053" y="801"/>
                  <a:pt x="1041" y="795"/>
                </a:cubicBezTo>
                <a:close/>
                <a:moveTo>
                  <a:pt x="929" y="862"/>
                </a:moveTo>
                <a:cubicBezTo>
                  <a:pt x="930" y="866"/>
                  <a:pt x="928" y="867"/>
                  <a:pt x="924" y="867"/>
                </a:cubicBezTo>
                <a:cubicBezTo>
                  <a:pt x="921" y="863"/>
                  <a:pt x="923" y="859"/>
                  <a:pt x="928" y="858"/>
                </a:cubicBezTo>
                <a:cubicBezTo>
                  <a:pt x="930" y="861"/>
                  <a:pt x="924" y="863"/>
                  <a:pt x="929" y="862"/>
                </a:cubicBezTo>
                <a:close/>
                <a:moveTo>
                  <a:pt x="1047" y="751"/>
                </a:moveTo>
                <a:cubicBezTo>
                  <a:pt x="1044" y="757"/>
                  <a:pt x="1034" y="753"/>
                  <a:pt x="1038" y="744"/>
                </a:cubicBezTo>
                <a:cubicBezTo>
                  <a:pt x="1039" y="743"/>
                  <a:pt x="1042" y="746"/>
                  <a:pt x="1043" y="743"/>
                </a:cubicBezTo>
                <a:cubicBezTo>
                  <a:pt x="1045" y="743"/>
                  <a:pt x="1043" y="746"/>
                  <a:pt x="1042" y="746"/>
                </a:cubicBezTo>
                <a:cubicBezTo>
                  <a:pt x="1045" y="745"/>
                  <a:pt x="1044" y="749"/>
                  <a:pt x="1047" y="751"/>
                </a:cubicBezTo>
                <a:close/>
                <a:moveTo>
                  <a:pt x="1038" y="768"/>
                </a:moveTo>
                <a:cubicBezTo>
                  <a:pt x="1038" y="767"/>
                  <a:pt x="1041" y="762"/>
                  <a:pt x="1045" y="763"/>
                </a:cubicBezTo>
                <a:cubicBezTo>
                  <a:pt x="1045" y="766"/>
                  <a:pt x="1043" y="769"/>
                  <a:pt x="1038" y="769"/>
                </a:cubicBezTo>
                <a:cubicBezTo>
                  <a:pt x="1037" y="769"/>
                  <a:pt x="1038" y="768"/>
                  <a:pt x="1039" y="769"/>
                </a:cubicBezTo>
                <a:cubicBezTo>
                  <a:pt x="1040" y="767"/>
                  <a:pt x="1038" y="767"/>
                  <a:pt x="1038" y="768"/>
                </a:cubicBezTo>
                <a:close/>
                <a:moveTo>
                  <a:pt x="1040" y="718"/>
                </a:moveTo>
                <a:cubicBezTo>
                  <a:pt x="1037" y="718"/>
                  <a:pt x="1037" y="716"/>
                  <a:pt x="1034" y="717"/>
                </a:cubicBezTo>
                <a:cubicBezTo>
                  <a:pt x="1037" y="713"/>
                  <a:pt x="1043" y="711"/>
                  <a:pt x="1045" y="704"/>
                </a:cubicBezTo>
                <a:cubicBezTo>
                  <a:pt x="1048" y="704"/>
                  <a:pt x="1046" y="709"/>
                  <a:pt x="1050" y="707"/>
                </a:cubicBezTo>
                <a:cubicBezTo>
                  <a:pt x="1049" y="713"/>
                  <a:pt x="1042" y="713"/>
                  <a:pt x="1040" y="718"/>
                </a:cubicBezTo>
                <a:close/>
                <a:moveTo>
                  <a:pt x="1042" y="720"/>
                </a:moveTo>
                <a:cubicBezTo>
                  <a:pt x="1041" y="724"/>
                  <a:pt x="1042" y="723"/>
                  <a:pt x="1041" y="726"/>
                </a:cubicBezTo>
                <a:cubicBezTo>
                  <a:pt x="1037" y="725"/>
                  <a:pt x="1036" y="730"/>
                  <a:pt x="1033" y="728"/>
                </a:cubicBezTo>
                <a:cubicBezTo>
                  <a:pt x="1036" y="725"/>
                  <a:pt x="1036" y="720"/>
                  <a:pt x="1042" y="720"/>
                </a:cubicBezTo>
                <a:close/>
                <a:moveTo>
                  <a:pt x="1051" y="760"/>
                </a:moveTo>
                <a:cubicBezTo>
                  <a:pt x="1050" y="757"/>
                  <a:pt x="1053" y="757"/>
                  <a:pt x="1054" y="755"/>
                </a:cubicBezTo>
                <a:cubicBezTo>
                  <a:pt x="1058" y="758"/>
                  <a:pt x="1062" y="748"/>
                  <a:pt x="1070" y="750"/>
                </a:cubicBezTo>
                <a:cubicBezTo>
                  <a:pt x="1064" y="756"/>
                  <a:pt x="1059" y="759"/>
                  <a:pt x="1051" y="760"/>
                </a:cubicBezTo>
                <a:close/>
                <a:moveTo>
                  <a:pt x="1065" y="765"/>
                </a:moveTo>
                <a:cubicBezTo>
                  <a:pt x="1065" y="766"/>
                  <a:pt x="1064" y="767"/>
                  <a:pt x="1064" y="769"/>
                </a:cubicBezTo>
                <a:cubicBezTo>
                  <a:pt x="1061" y="769"/>
                  <a:pt x="1061" y="765"/>
                  <a:pt x="1062" y="764"/>
                </a:cubicBezTo>
                <a:cubicBezTo>
                  <a:pt x="1064" y="764"/>
                  <a:pt x="1064" y="765"/>
                  <a:pt x="1065" y="765"/>
                </a:cubicBezTo>
                <a:close/>
                <a:moveTo>
                  <a:pt x="1066" y="831"/>
                </a:moveTo>
                <a:cubicBezTo>
                  <a:pt x="1065" y="830"/>
                  <a:pt x="1064" y="830"/>
                  <a:pt x="1063" y="830"/>
                </a:cubicBezTo>
                <a:cubicBezTo>
                  <a:pt x="1064" y="828"/>
                  <a:pt x="1065" y="827"/>
                  <a:pt x="1067" y="827"/>
                </a:cubicBezTo>
                <a:cubicBezTo>
                  <a:pt x="1067" y="829"/>
                  <a:pt x="1066" y="830"/>
                  <a:pt x="1066" y="831"/>
                </a:cubicBezTo>
                <a:close/>
                <a:moveTo>
                  <a:pt x="1064" y="777"/>
                </a:moveTo>
                <a:cubicBezTo>
                  <a:pt x="1064" y="773"/>
                  <a:pt x="1064" y="773"/>
                  <a:pt x="1064" y="773"/>
                </a:cubicBezTo>
                <a:cubicBezTo>
                  <a:pt x="1066" y="773"/>
                  <a:pt x="1068" y="774"/>
                  <a:pt x="1068" y="776"/>
                </a:cubicBezTo>
                <a:cubicBezTo>
                  <a:pt x="1067" y="777"/>
                  <a:pt x="1066" y="777"/>
                  <a:pt x="1064" y="777"/>
                </a:cubicBezTo>
                <a:close/>
                <a:moveTo>
                  <a:pt x="1111" y="821"/>
                </a:moveTo>
                <a:cubicBezTo>
                  <a:pt x="1111" y="824"/>
                  <a:pt x="1107" y="823"/>
                  <a:pt x="1107" y="827"/>
                </a:cubicBezTo>
                <a:cubicBezTo>
                  <a:pt x="1105" y="827"/>
                  <a:pt x="1105" y="824"/>
                  <a:pt x="1102" y="825"/>
                </a:cubicBezTo>
                <a:cubicBezTo>
                  <a:pt x="1105" y="824"/>
                  <a:pt x="1106" y="821"/>
                  <a:pt x="1111" y="821"/>
                </a:cubicBezTo>
                <a:close/>
                <a:moveTo>
                  <a:pt x="1120" y="787"/>
                </a:moveTo>
                <a:cubicBezTo>
                  <a:pt x="1120" y="784"/>
                  <a:pt x="1123" y="784"/>
                  <a:pt x="1125" y="784"/>
                </a:cubicBezTo>
                <a:cubicBezTo>
                  <a:pt x="1125" y="786"/>
                  <a:pt x="1123" y="787"/>
                  <a:pt x="1120" y="787"/>
                </a:cubicBezTo>
                <a:close/>
                <a:moveTo>
                  <a:pt x="1125" y="761"/>
                </a:moveTo>
                <a:cubicBezTo>
                  <a:pt x="1124" y="764"/>
                  <a:pt x="1125" y="767"/>
                  <a:pt x="1121" y="767"/>
                </a:cubicBezTo>
                <a:cubicBezTo>
                  <a:pt x="1119" y="764"/>
                  <a:pt x="1122" y="761"/>
                  <a:pt x="1125" y="761"/>
                </a:cubicBezTo>
                <a:close/>
                <a:moveTo>
                  <a:pt x="1122" y="773"/>
                </a:moveTo>
                <a:cubicBezTo>
                  <a:pt x="1123" y="771"/>
                  <a:pt x="1120" y="771"/>
                  <a:pt x="1121" y="769"/>
                </a:cubicBezTo>
                <a:cubicBezTo>
                  <a:pt x="1126" y="769"/>
                  <a:pt x="1131" y="763"/>
                  <a:pt x="1131" y="771"/>
                </a:cubicBezTo>
                <a:cubicBezTo>
                  <a:pt x="1128" y="771"/>
                  <a:pt x="1127" y="772"/>
                  <a:pt x="1122" y="773"/>
                </a:cubicBezTo>
                <a:close/>
                <a:moveTo>
                  <a:pt x="1135" y="808"/>
                </a:moveTo>
                <a:cubicBezTo>
                  <a:pt x="1135" y="810"/>
                  <a:pt x="1134" y="811"/>
                  <a:pt x="1132" y="810"/>
                </a:cubicBezTo>
                <a:cubicBezTo>
                  <a:pt x="1132" y="811"/>
                  <a:pt x="1133" y="812"/>
                  <a:pt x="1133" y="813"/>
                </a:cubicBezTo>
                <a:cubicBezTo>
                  <a:pt x="1130" y="813"/>
                  <a:pt x="1130" y="813"/>
                  <a:pt x="1130" y="813"/>
                </a:cubicBezTo>
                <a:cubicBezTo>
                  <a:pt x="1130" y="812"/>
                  <a:pt x="1130" y="810"/>
                  <a:pt x="1129" y="810"/>
                </a:cubicBezTo>
                <a:cubicBezTo>
                  <a:pt x="1129" y="809"/>
                  <a:pt x="1130" y="810"/>
                  <a:pt x="1130" y="810"/>
                </a:cubicBezTo>
                <a:cubicBezTo>
                  <a:pt x="1131" y="810"/>
                  <a:pt x="1131" y="809"/>
                  <a:pt x="1131" y="808"/>
                </a:cubicBezTo>
                <a:lnTo>
                  <a:pt x="1135" y="808"/>
                </a:lnTo>
                <a:close/>
                <a:moveTo>
                  <a:pt x="1128" y="750"/>
                </a:moveTo>
                <a:cubicBezTo>
                  <a:pt x="1131" y="749"/>
                  <a:pt x="1131" y="754"/>
                  <a:pt x="1131" y="750"/>
                </a:cubicBezTo>
                <a:cubicBezTo>
                  <a:pt x="1132" y="750"/>
                  <a:pt x="1132" y="752"/>
                  <a:pt x="1132" y="753"/>
                </a:cubicBezTo>
                <a:cubicBezTo>
                  <a:pt x="1131" y="753"/>
                  <a:pt x="1130" y="753"/>
                  <a:pt x="1130" y="754"/>
                </a:cubicBezTo>
                <a:cubicBezTo>
                  <a:pt x="1129" y="754"/>
                  <a:pt x="1129" y="753"/>
                  <a:pt x="1129" y="752"/>
                </a:cubicBezTo>
                <a:cubicBezTo>
                  <a:pt x="1128" y="752"/>
                  <a:pt x="1128" y="752"/>
                  <a:pt x="1128" y="753"/>
                </a:cubicBezTo>
                <a:cubicBezTo>
                  <a:pt x="1127" y="753"/>
                  <a:pt x="1127" y="752"/>
                  <a:pt x="1127" y="751"/>
                </a:cubicBezTo>
                <a:cubicBezTo>
                  <a:pt x="1128" y="751"/>
                  <a:pt x="1128" y="751"/>
                  <a:pt x="1128" y="750"/>
                </a:cubicBezTo>
                <a:close/>
                <a:moveTo>
                  <a:pt x="1126" y="756"/>
                </a:moveTo>
                <a:cubicBezTo>
                  <a:pt x="1125" y="759"/>
                  <a:pt x="1122" y="761"/>
                  <a:pt x="1118" y="762"/>
                </a:cubicBezTo>
                <a:cubicBezTo>
                  <a:pt x="1120" y="758"/>
                  <a:pt x="1115" y="759"/>
                  <a:pt x="1115" y="755"/>
                </a:cubicBezTo>
                <a:cubicBezTo>
                  <a:pt x="1117" y="755"/>
                  <a:pt x="1119" y="755"/>
                  <a:pt x="1119" y="754"/>
                </a:cubicBezTo>
                <a:cubicBezTo>
                  <a:pt x="1122" y="754"/>
                  <a:pt x="1121" y="758"/>
                  <a:pt x="1126" y="756"/>
                </a:cubicBezTo>
                <a:close/>
                <a:moveTo>
                  <a:pt x="1121" y="731"/>
                </a:moveTo>
                <a:cubicBezTo>
                  <a:pt x="1120" y="733"/>
                  <a:pt x="1120" y="734"/>
                  <a:pt x="1119" y="735"/>
                </a:cubicBezTo>
                <a:cubicBezTo>
                  <a:pt x="1116" y="735"/>
                  <a:pt x="1117" y="730"/>
                  <a:pt x="1121" y="731"/>
                </a:cubicBezTo>
                <a:close/>
                <a:moveTo>
                  <a:pt x="1103" y="692"/>
                </a:moveTo>
                <a:cubicBezTo>
                  <a:pt x="1104" y="693"/>
                  <a:pt x="1104" y="694"/>
                  <a:pt x="1105" y="694"/>
                </a:cubicBezTo>
                <a:cubicBezTo>
                  <a:pt x="1105" y="697"/>
                  <a:pt x="1103" y="699"/>
                  <a:pt x="1100" y="700"/>
                </a:cubicBezTo>
                <a:cubicBezTo>
                  <a:pt x="1098" y="698"/>
                  <a:pt x="1101" y="694"/>
                  <a:pt x="1103" y="692"/>
                </a:cubicBezTo>
                <a:close/>
                <a:moveTo>
                  <a:pt x="1091" y="752"/>
                </a:moveTo>
                <a:cubicBezTo>
                  <a:pt x="1093" y="751"/>
                  <a:pt x="1093" y="752"/>
                  <a:pt x="1094" y="753"/>
                </a:cubicBezTo>
                <a:cubicBezTo>
                  <a:pt x="1100" y="744"/>
                  <a:pt x="1113" y="742"/>
                  <a:pt x="1122" y="736"/>
                </a:cubicBezTo>
                <a:cubicBezTo>
                  <a:pt x="1121" y="739"/>
                  <a:pt x="1120" y="741"/>
                  <a:pt x="1119" y="743"/>
                </a:cubicBezTo>
                <a:cubicBezTo>
                  <a:pt x="1116" y="744"/>
                  <a:pt x="1117" y="742"/>
                  <a:pt x="1114" y="743"/>
                </a:cubicBezTo>
                <a:cubicBezTo>
                  <a:pt x="1114" y="745"/>
                  <a:pt x="1115" y="746"/>
                  <a:pt x="1116" y="746"/>
                </a:cubicBezTo>
                <a:cubicBezTo>
                  <a:pt x="1120" y="747"/>
                  <a:pt x="1119" y="742"/>
                  <a:pt x="1123" y="743"/>
                </a:cubicBezTo>
                <a:cubicBezTo>
                  <a:pt x="1122" y="750"/>
                  <a:pt x="1119" y="753"/>
                  <a:pt x="1113" y="754"/>
                </a:cubicBezTo>
                <a:cubicBezTo>
                  <a:pt x="1112" y="755"/>
                  <a:pt x="1111" y="756"/>
                  <a:pt x="1110" y="757"/>
                </a:cubicBezTo>
                <a:cubicBezTo>
                  <a:pt x="1110" y="759"/>
                  <a:pt x="1111" y="757"/>
                  <a:pt x="1113" y="757"/>
                </a:cubicBezTo>
                <a:cubicBezTo>
                  <a:pt x="1111" y="761"/>
                  <a:pt x="1112" y="765"/>
                  <a:pt x="1115" y="766"/>
                </a:cubicBezTo>
                <a:cubicBezTo>
                  <a:pt x="1116" y="769"/>
                  <a:pt x="1114" y="770"/>
                  <a:pt x="1113" y="772"/>
                </a:cubicBezTo>
                <a:cubicBezTo>
                  <a:pt x="1110" y="771"/>
                  <a:pt x="1108" y="767"/>
                  <a:pt x="1111" y="765"/>
                </a:cubicBezTo>
                <a:cubicBezTo>
                  <a:pt x="1105" y="767"/>
                  <a:pt x="1102" y="772"/>
                  <a:pt x="1096" y="773"/>
                </a:cubicBezTo>
                <a:cubicBezTo>
                  <a:pt x="1095" y="773"/>
                  <a:pt x="1096" y="772"/>
                  <a:pt x="1096" y="771"/>
                </a:cubicBezTo>
                <a:cubicBezTo>
                  <a:pt x="1091" y="773"/>
                  <a:pt x="1088" y="775"/>
                  <a:pt x="1084" y="778"/>
                </a:cubicBezTo>
                <a:cubicBezTo>
                  <a:pt x="1081" y="776"/>
                  <a:pt x="1086" y="774"/>
                  <a:pt x="1087" y="773"/>
                </a:cubicBezTo>
                <a:cubicBezTo>
                  <a:pt x="1083" y="769"/>
                  <a:pt x="1090" y="765"/>
                  <a:pt x="1086" y="759"/>
                </a:cubicBezTo>
                <a:cubicBezTo>
                  <a:pt x="1086" y="758"/>
                  <a:pt x="1082" y="761"/>
                  <a:pt x="1082" y="756"/>
                </a:cubicBezTo>
                <a:cubicBezTo>
                  <a:pt x="1086" y="758"/>
                  <a:pt x="1091" y="757"/>
                  <a:pt x="1091" y="752"/>
                </a:cubicBezTo>
                <a:close/>
                <a:moveTo>
                  <a:pt x="1083" y="748"/>
                </a:moveTo>
                <a:cubicBezTo>
                  <a:pt x="1081" y="750"/>
                  <a:pt x="1078" y="748"/>
                  <a:pt x="1076" y="749"/>
                </a:cubicBezTo>
                <a:cubicBezTo>
                  <a:pt x="1076" y="747"/>
                  <a:pt x="1083" y="743"/>
                  <a:pt x="1083" y="748"/>
                </a:cubicBezTo>
                <a:close/>
                <a:moveTo>
                  <a:pt x="1076" y="807"/>
                </a:moveTo>
                <a:cubicBezTo>
                  <a:pt x="1076" y="803"/>
                  <a:pt x="1072" y="803"/>
                  <a:pt x="1073" y="798"/>
                </a:cubicBezTo>
                <a:cubicBezTo>
                  <a:pt x="1074" y="796"/>
                  <a:pt x="1079" y="795"/>
                  <a:pt x="1081" y="797"/>
                </a:cubicBezTo>
                <a:cubicBezTo>
                  <a:pt x="1084" y="797"/>
                  <a:pt x="1080" y="795"/>
                  <a:pt x="1081" y="793"/>
                </a:cubicBezTo>
                <a:cubicBezTo>
                  <a:pt x="1086" y="793"/>
                  <a:pt x="1087" y="790"/>
                  <a:pt x="1091" y="789"/>
                </a:cubicBezTo>
                <a:cubicBezTo>
                  <a:pt x="1092" y="786"/>
                  <a:pt x="1088" y="788"/>
                  <a:pt x="1089" y="785"/>
                </a:cubicBezTo>
                <a:cubicBezTo>
                  <a:pt x="1090" y="783"/>
                  <a:pt x="1093" y="782"/>
                  <a:pt x="1096" y="782"/>
                </a:cubicBezTo>
                <a:cubicBezTo>
                  <a:pt x="1095" y="779"/>
                  <a:pt x="1095" y="777"/>
                  <a:pt x="1096" y="774"/>
                </a:cubicBezTo>
                <a:cubicBezTo>
                  <a:pt x="1099" y="774"/>
                  <a:pt x="1099" y="774"/>
                  <a:pt x="1099" y="774"/>
                </a:cubicBezTo>
                <a:cubicBezTo>
                  <a:pt x="1099" y="777"/>
                  <a:pt x="1101" y="779"/>
                  <a:pt x="1099" y="781"/>
                </a:cubicBezTo>
                <a:cubicBezTo>
                  <a:pt x="1103" y="781"/>
                  <a:pt x="1103" y="777"/>
                  <a:pt x="1103" y="774"/>
                </a:cubicBezTo>
                <a:cubicBezTo>
                  <a:pt x="1108" y="776"/>
                  <a:pt x="1106" y="775"/>
                  <a:pt x="1112" y="774"/>
                </a:cubicBezTo>
                <a:cubicBezTo>
                  <a:pt x="1112" y="777"/>
                  <a:pt x="1114" y="779"/>
                  <a:pt x="1113" y="782"/>
                </a:cubicBezTo>
                <a:cubicBezTo>
                  <a:pt x="1103" y="786"/>
                  <a:pt x="1102" y="797"/>
                  <a:pt x="1092" y="800"/>
                </a:cubicBezTo>
                <a:cubicBezTo>
                  <a:pt x="1090" y="800"/>
                  <a:pt x="1090" y="798"/>
                  <a:pt x="1088" y="797"/>
                </a:cubicBezTo>
                <a:cubicBezTo>
                  <a:pt x="1084" y="805"/>
                  <a:pt x="1081" y="815"/>
                  <a:pt x="1070" y="816"/>
                </a:cubicBezTo>
                <a:cubicBezTo>
                  <a:pt x="1071" y="812"/>
                  <a:pt x="1076" y="812"/>
                  <a:pt x="1076" y="807"/>
                </a:cubicBezTo>
                <a:close/>
                <a:moveTo>
                  <a:pt x="1066" y="712"/>
                </a:moveTo>
                <a:cubicBezTo>
                  <a:pt x="1069" y="714"/>
                  <a:pt x="1066" y="717"/>
                  <a:pt x="1069" y="719"/>
                </a:cubicBezTo>
                <a:cubicBezTo>
                  <a:pt x="1067" y="723"/>
                  <a:pt x="1063" y="724"/>
                  <a:pt x="1059" y="724"/>
                </a:cubicBezTo>
                <a:cubicBezTo>
                  <a:pt x="1060" y="720"/>
                  <a:pt x="1057" y="720"/>
                  <a:pt x="1055" y="719"/>
                </a:cubicBezTo>
                <a:cubicBezTo>
                  <a:pt x="1056" y="715"/>
                  <a:pt x="1060" y="712"/>
                  <a:pt x="1066" y="712"/>
                </a:cubicBezTo>
                <a:close/>
                <a:moveTo>
                  <a:pt x="1054" y="736"/>
                </a:moveTo>
                <a:cubicBezTo>
                  <a:pt x="1054" y="737"/>
                  <a:pt x="1056" y="740"/>
                  <a:pt x="1054" y="740"/>
                </a:cubicBezTo>
                <a:cubicBezTo>
                  <a:pt x="1054" y="742"/>
                  <a:pt x="1056" y="739"/>
                  <a:pt x="1059" y="740"/>
                </a:cubicBezTo>
                <a:cubicBezTo>
                  <a:pt x="1059" y="737"/>
                  <a:pt x="1057" y="737"/>
                  <a:pt x="1057" y="734"/>
                </a:cubicBezTo>
                <a:cubicBezTo>
                  <a:pt x="1059" y="732"/>
                  <a:pt x="1063" y="731"/>
                  <a:pt x="1063" y="726"/>
                </a:cubicBezTo>
                <a:cubicBezTo>
                  <a:pt x="1067" y="726"/>
                  <a:pt x="1067" y="725"/>
                  <a:pt x="1070" y="726"/>
                </a:cubicBezTo>
                <a:cubicBezTo>
                  <a:pt x="1070" y="731"/>
                  <a:pt x="1068" y="731"/>
                  <a:pt x="1068" y="734"/>
                </a:cubicBezTo>
                <a:cubicBezTo>
                  <a:pt x="1066" y="734"/>
                  <a:pt x="1065" y="733"/>
                  <a:pt x="1062" y="733"/>
                </a:cubicBezTo>
                <a:cubicBezTo>
                  <a:pt x="1062" y="736"/>
                  <a:pt x="1063" y="737"/>
                  <a:pt x="1065" y="737"/>
                </a:cubicBezTo>
                <a:cubicBezTo>
                  <a:pt x="1065" y="740"/>
                  <a:pt x="1063" y="740"/>
                  <a:pt x="1062" y="742"/>
                </a:cubicBezTo>
                <a:cubicBezTo>
                  <a:pt x="1061" y="741"/>
                  <a:pt x="1061" y="740"/>
                  <a:pt x="1061" y="739"/>
                </a:cubicBezTo>
                <a:cubicBezTo>
                  <a:pt x="1058" y="740"/>
                  <a:pt x="1059" y="742"/>
                  <a:pt x="1059" y="745"/>
                </a:cubicBezTo>
                <a:cubicBezTo>
                  <a:pt x="1056" y="747"/>
                  <a:pt x="1056" y="753"/>
                  <a:pt x="1050" y="750"/>
                </a:cubicBezTo>
                <a:cubicBezTo>
                  <a:pt x="1051" y="749"/>
                  <a:pt x="1052" y="748"/>
                  <a:pt x="1052" y="746"/>
                </a:cubicBezTo>
                <a:cubicBezTo>
                  <a:pt x="1050" y="744"/>
                  <a:pt x="1049" y="747"/>
                  <a:pt x="1047" y="747"/>
                </a:cubicBezTo>
                <a:cubicBezTo>
                  <a:pt x="1042" y="742"/>
                  <a:pt x="1049" y="737"/>
                  <a:pt x="1054" y="736"/>
                </a:cubicBezTo>
                <a:close/>
                <a:moveTo>
                  <a:pt x="1050" y="704"/>
                </a:moveTo>
                <a:cubicBezTo>
                  <a:pt x="1047" y="705"/>
                  <a:pt x="1047" y="703"/>
                  <a:pt x="1044" y="704"/>
                </a:cubicBezTo>
                <a:cubicBezTo>
                  <a:pt x="1043" y="700"/>
                  <a:pt x="1047" y="701"/>
                  <a:pt x="1047" y="698"/>
                </a:cubicBezTo>
                <a:cubicBezTo>
                  <a:pt x="1039" y="702"/>
                  <a:pt x="1040" y="714"/>
                  <a:pt x="1031" y="716"/>
                </a:cubicBezTo>
                <a:cubicBezTo>
                  <a:pt x="1028" y="714"/>
                  <a:pt x="1033" y="711"/>
                  <a:pt x="1030" y="710"/>
                </a:cubicBezTo>
                <a:cubicBezTo>
                  <a:pt x="1022" y="710"/>
                  <a:pt x="1024" y="721"/>
                  <a:pt x="1016" y="721"/>
                </a:cubicBezTo>
                <a:cubicBezTo>
                  <a:pt x="1015" y="717"/>
                  <a:pt x="1020" y="715"/>
                  <a:pt x="1015" y="717"/>
                </a:cubicBezTo>
                <a:cubicBezTo>
                  <a:pt x="1014" y="711"/>
                  <a:pt x="1018" y="712"/>
                  <a:pt x="1020" y="710"/>
                </a:cubicBezTo>
                <a:cubicBezTo>
                  <a:pt x="1019" y="707"/>
                  <a:pt x="1018" y="711"/>
                  <a:pt x="1016" y="710"/>
                </a:cubicBezTo>
                <a:cubicBezTo>
                  <a:pt x="1017" y="705"/>
                  <a:pt x="1024" y="704"/>
                  <a:pt x="1019" y="697"/>
                </a:cubicBezTo>
                <a:cubicBezTo>
                  <a:pt x="1021" y="697"/>
                  <a:pt x="1023" y="697"/>
                  <a:pt x="1023" y="696"/>
                </a:cubicBezTo>
                <a:cubicBezTo>
                  <a:pt x="1026" y="697"/>
                  <a:pt x="1023" y="699"/>
                  <a:pt x="1023" y="701"/>
                </a:cubicBezTo>
                <a:cubicBezTo>
                  <a:pt x="1026" y="703"/>
                  <a:pt x="1026" y="700"/>
                  <a:pt x="1030" y="700"/>
                </a:cubicBezTo>
                <a:cubicBezTo>
                  <a:pt x="1038" y="705"/>
                  <a:pt x="1043" y="693"/>
                  <a:pt x="1051" y="692"/>
                </a:cubicBezTo>
                <a:cubicBezTo>
                  <a:pt x="1048" y="697"/>
                  <a:pt x="1053" y="699"/>
                  <a:pt x="1050" y="704"/>
                </a:cubicBezTo>
                <a:close/>
                <a:moveTo>
                  <a:pt x="1067" y="678"/>
                </a:moveTo>
                <a:cubicBezTo>
                  <a:pt x="1065" y="679"/>
                  <a:pt x="1065" y="678"/>
                  <a:pt x="1064" y="678"/>
                </a:cubicBezTo>
                <a:cubicBezTo>
                  <a:pt x="1064" y="675"/>
                  <a:pt x="1065" y="674"/>
                  <a:pt x="1068" y="675"/>
                </a:cubicBezTo>
                <a:cubicBezTo>
                  <a:pt x="1068" y="677"/>
                  <a:pt x="1067" y="677"/>
                  <a:pt x="1067" y="678"/>
                </a:cubicBezTo>
                <a:close/>
                <a:moveTo>
                  <a:pt x="1067" y="520"/>
                </a:moveTo>
                <a:cubicBezTo>
                  <a:pt x="1068" y="518"/>
                  <a:pt x="1069" y="516"/>
                  <a:pt x="1072" y="517"/>
                </a:cubicBezTo>
                <a:cubicBezTo>
                  <a:pt x="1072" y="519"/>
                  <a:pt x="1068" y="521"/>
                  <a:pt x="1067" y="520"/>
                </a:cubicBezTo>
                <a:close/>
                <a:moveTo>
                  <a:pt x="1100" y="574"/>
                </a:moveTo>
                <a:cubicBezTo>
                  <a:pt x="1100" y="577"/>
                  <a:pt x="1098" y="578"/>
                  <a:pt x="1095" y="578"/>
                </a:cubicBezTo>
                <a:cubicBezTo>
                  <a:pt x="1096" y="577"/>
                  <a:pt x="1097" y="574"/>
                  <a:pt x="1100" y="574"/>
                </a:cubicBezTo>
                <a:close/>
                <a:moveTo>
                  <a:pt x="1098" y="659"/>
                </a:moveTo>
                <a:cubicBezTo>
                  <a:pt x="1098" y="656"/>
                  <a:pt x="1098" y="654"/>
                  <a:pt x="1099" y="652"/>
                </a:cubicBezTo>
                <a:cubicBezTo>
                  <a:pt x="1102" y="652"/>
                  <a:pt x="1102" y="654"/>
                  <a:pt x="1104" y="653"/>
                </a:cubicBezTo>
                <a:cubicBezTo>
                  <a:pt x="1104" y="657"/>
                  <a:pt x="1101" y="658"/>
                  <a:pt x="1098" y="659"/>
                </a:cubicBezTo>
                <a:close/>
                <a:moveTo>
                  <a:pt x="1090" y="597"/>
                </a:moveTo>
                <a:cubicBezTo>
                  <a:pt x="1090" y="588"/>
                  <a:pt x="1099" y="584"/>
                  <a:pt x="1106" y="585"/>
                </a:cubicBezTo>
                <a:cubicBezTo>
                  <a:pt x="1103" y="591"/>
                  <a:pt x="1097" y="595"/>
                  <a:pt x="1090" y="597"/>
                </a:cubicBezTo>
                <a:close/>
                <a:moveTo>
                  <a:pt x="1125" y="506"/>
                </a:moveTo>
                <a:cubicBezTo>
                  <a:pt x="1125" y="509"/>
                  <a:pt x="1124" y="513"/>
                  <a:pt x="1120" y="513"/>
                </a:cubicBezTo>
                <a:cubicBezTo>
                  <a:pt x="1119" y="508"/>
                  <a:pt x="1121" y="505"/>
                  <a:pt x="1125" y="506"/>
                </a:cubicBezTo>
                <a:close/>
                <a:moveTo>
                  <a:pt x="1127" y="527"/>
                </a:moveTo>
                <a:cubicBezTo>
                  <a:pt x="1127" y="534"/>
                  <a:pt x="1121" y="535"/>
                  <a:pt x="1117" y="538"/>
                </a:cubicBezTo>
                <a:cubicBezTo>
                  <a:pt x="1116" y="536"/>
                  <a:pt x="1115" y="534"/>
                  <a:pt x="1115" y="531"/>
                </a:cubicBezTo>
                <a:cubicBezTo>
                  <a:pt x="1122" y="532"/>
                  <a:pt x="1122" y="524"/>
                  <a:pt x="1127" y="527"/>
                </a:cubicBezTo>
                <a:close/>
                <a:moveTo>
                  <a:pt x="1151" y="586"/>
                </a:moveTo>
                <a:cubicBezTo>
                  <a:pt x="1148" y="585"/>
                  <a:pt x="1151" y="579"/>
                  <a:pt x="1155" y="580"/>
                </a:cubicBezTo>
                <a:cubicBezTo>
                  <a:pt x="1155" y="583"/>
                  <a:pt x="1152" y="584"/>
                  <a:pt x="1151" y="586"/>
                </a:cubicBezTo>
                <a:close/>
                <a:moveTo>
                  <a:pt x="1151" y="561"/>
                </a:moveTo>
                <a:cubicBezTo>
                  <a:pt x="1151" y="579"/>
                  <a:pt x="1132" y="583"/>
                  <a:pt x="1119" y="585"/>
                </a:cubicBezTo>
                <a:cubicBezTo>
                  <a:pt x="1119" y="582"/>
                  <a:pt x="1117" y="580"/>
                  <a:pt x="1119" y="578"/>
                </a:cubicBezTo>
                <a:cubicBezTo>
                  <a:pt x="1116" y="578"/>
                  <a:pt x="1114" y="583"/>
                  <a:pt x="1111" y="580"/>
                </a:cubicBezTo>
                <a:cubicBezTo>
                  <a:pt x="1115" y="576"/>
                  <a:pt x="1120" y="574"/>
                  <a:pt x="1121" y="567"/>
                </a:cubicBezTo>
                <a:cubicBezTo>
                  <a:pt x="1126" y="568"/>
                  <a:pt x="1125" y="563"/>
                  <a:pt x="1129" y="562"/>
                </a:cubicBezTo>
                <a:cubicBezTo>
                  <a:pt x="1132" y="561"/>
                  <a:pt x="1130" y="565"/>
                  <a:pt x="1133" y="565"/>
                </a:cubicBezTo>
                <a:cubicBezTo>
                  <a:pt x="1139" y="558"/>
                  <a:pt x="1149" y="551"/>
                  <a:pt x="1157" y="556"/>
                </a:cubicBezTo>
                <a:cubicBezTo>
                  <a:pt x="1155" y="557"/>
                  <a:pt x="1154" y="561"/>
                  <a:pt x="1151" y="561"/>
                </a:cubicBezTo>
                <a:close/>
                <a:moveTo>
                  <a:pt x="1158" y="556"/>
                </a:moveTo>
                <a:cubicBezTo>
                  <a:pt x="1157" y="551"/>
                  <a:pt x="1163" y="553"/>
                  <a:pt x="1161" y="547"/>
                </a:cubicBezTo>
                <a:cubicBezTo>
                  <a:pt x="1165" y="547"/>
                  <a:pt x="1165" y="547"/>
                  <a:pt x="1165" y="547"/>
                </a:cubicBezTo>
                <a:cubicBezTo>
                  <a:pt x="1165" y="552"/>
                  <a:pt x="1161" y="554"/>
                  <a:pt x="1158" y="556"/>
                </a:cubicBezTo>
                <a:close/>
                <a:moveTo>
                  <a:pt x="1179" y="548"/>
                </a:moveTo>
                <a:cubicBezTo>
                  <a:pt x="1178" y="551"/>
                  <a:pt x="1177" y="552"/>
                  <a:pt x="1175" y="552"/>
                </a:cubicBezTo>
                <a:cubicBezTo>
                  <a:pt x="1175" y="550"/>
                  <a:pt x="1176" y="548"/>
                  <a:pt x="1179" y="548"/>
                </a:cubicBezTo>
                <a:close/>
                <a:moveTo>
                  <a:pt x="1177" y="514"/>
                </a:moveTo>
                <a:cubicBezTo>
                  <a:pt x="1176" y="512"/>
                  <a:pt x="1177" y="510"/>
                  <a:pt x="1178" y="509"/>
                </a:cubicBezTo>
                <a:cubicBezTo>
                  <a:pt x="1180" y="509"/>
                  <a:pt x="1180" y="511"/>
                  <a:pt x="1182" y="510"/>
                </a:cubicBezTo>
                <a:cubicBezTo>
                  <a:pt x="1182" y="513"/>
                  <a:pt x="1180" y="514"/>
                  <a:pt x="1177" y="514"/>
                </a:cubicBezTo>
                <a:close/>
                <a:moveTo>
                  <a:pt x="1112" y="747"/>
                </a:moveTo>
                <a:cubicBezTo>
                  <a:pt x="1108" y="748"/>
                  <a:pt x="1111" y="752"/>
                  <a:pt x="1113" y="754"/>
                </a:cubicBezTo>
                <a:cubicBezTo>
                  <a:pt x="1113" y="752"/>
                  <a:pt x="1114" y="752"/>
                  <a:pt x="1114" y="750"/>
                </a:cubicBezTo>
                <a:cubicBezTo>
                  <a:pt x="1113" y="749"/>
                  <a:pt x="1112" y="749"/>
                  <a:pt x="1112" y="747"/>
                </a:cubicBezTo>
                <a:close/>
                <a:moveTo>
                  <a:pt x="700" y="1082"/>
                </a:moveTo>
                <a:cubicBezTo>
                  <a:pt x="699" y="1085"/>
                  <a:pt x="702" y="1084"/>
                  <a:pt x="702" y="1085"/>
                </a:cubicBezTo>
                <a:cubicBezTo>
                  <a:pt x="704" y="1082"/>
                  <a:pt x="712" y="1083"/>
                  <a:pt x="715" y="1081"/>
                </a:cubicBezTo>
                <a:cubicBezTo>
                  <a:pt x="710" y="1075"/>
                  <a:pt x="707" y="1081"/>
                  <a:pt x="700" y="1082"/>
                </a:cubicBezTo>
                <a:close/>
                <a:moveTo>
                  <a:pt x="927" y="95"/>
                </a:moveTo>
                <a:cubicBezTo>
                  <a:pt x="937" y="94"/>
                  <a:pt x="932" y="90"/>
                  <a:pt x="927" y="95"/>
                </a:cubicBezTo>
                <a:close/>
                <a:moveTo>
                  <a:pt x="1147" y="166"/>
                </a:moveTo>
                <a:cubicBezTo>
                  <a:pt x="1143" y="165"/>
                  <a:pt x="1136" y="171"/>
                  <a:pt x="1141" y="174"/>
                </a:cubicBezTo>
                <a:cubicBezTo>
                  <a:pt x="1143" y="172"/>
                  <a:pt x="1142" y="167"/>
                  <a:pt x="1147" y="167"/>
                </a:cubicBezTo>
                <a:cubicBezTo>
                  <a:pt x="1147" y="167"/>
                  <a:pt x="1148" y="166"/>
                  <a:pt x="1147" y="166"/>
                </a:cubicBezTo>
                <a:close/>
                <a:moveTo>
                  <a:pt x="959" y="188"/>
                </a:moveTo>
                <a:cubicBezTo>
                  <a:pt x="961" y="182"/>
                  <a:pt x="971" y="177"/>
                  <a:pt x="976" y="181"/>
                </a:cubicBezTo>
                <a:cubicBezTo>
                  <a:pt x="981" y="176"/>
                  <a:pt x="993" y="173"/>
                  <a:pt x="994" y="167"/>
                </a:cubicBezTo>
                <a:cubicBezTo>
                  <a:pt x="979" y="168"/>
                  <a:pt x="971" y="179"/>
                  <a:pt x="957" y="183"/>
                </a:cubicBezTo>
                <a:cubicBezTo>
                  <a:pt x="957" y="185"/>
                  <a:pt x="957" y="187"/>
                  <a:pt x="959" y="188"/>
                </a:cubicBezTo>
                <a:close/>
                <a:moveTo>
                  <a:pt x="1152" y="259"/>
                </a:moveTo>
                <a:cubicBezTo>
                  <a:pt x="1152" y="256"/>
                  <a:pt x="1155" y="255"/>
                  <a:pt x="1157" y="253"/>
                </a:cubicBezTo>
                <a:cubicBezTo>
                  <a:pt x="1154" y="251"/>
                  <a:pt x="1151" y="249"/>
                  <a:pt x="1147" y="249"/>
                </a:cubicBezTo>
                <a:cubicBezTo>
                  <a:pt x="1148" y="254"/>
                  <a:pt x="1151" y="256"/>
                  <a:pt x="1153" y="255"/>
                </a:cubicBezTo>
                <a:cubicBezTo>
                  <a:pt x="1152" y="257"/>
                  <a:pt x="1148" y="258"/>
                  <a:pt x="1152" y="259"/>
                </a:cubicBezTo>
                <a:close/>
                <a:moveTo>
                  <a:pt x="1192" y="338"/>
                </a:moveTo>
                <a:cubicBezTo>
                  <a:pt x="1197" y="336"/>
                  <a:pt x="1200" y="334"/>
                  <a:pt x="1203" y="331"/>
                </a:cubicBezTo>
                <a:cubicBezTo>
                  <a:pt x="1200" y="333"/>
                  <a:pt x="1191" y="334"/>
                  <a:pt x="1192" y="338"/>
                </a:cubicBezTo>
                <a:close/>
                <a:moveTo>
                  <a:pt x="1219" y="382"/>
                </a:moveTo>
                <a:cubicBezTo>
                  <a:pt x="1223" y="382"/>
                  <a:pt x="1228" y="384"/>
                  <a:pt x="1231" y="378"/>
                </a:cubicBezTo>
                <a:cubicBezTo>
                  <a:pt x="1228" y="377"/>
                  <a:pt x="1226" y="381"/>
                  <a:pt x="1225" y="378"/>
                </a:cubicBezTo>
                <a:cubicBezTo>
                  <a:pt x="1228" y="377"/>
                  <a:pt x="1230" y="375"/>
                  <a:pt x="1232" y="374"/>
                </a:cubicBezTo>
                <a:cubicBezTo>
                  <a:pt x="1229" y="375"/>
                  <a:pt x="1226" y="375"/>
                  <a:pt x="1223" y="373"/>
                </a:cubicBezTo>
                <a:cubicBezTo>
                  <a:pt x="1223" y="377"/>
                  <a:pt x="1219" y="378"/>
                  <a:pt x="1219" y="382"/>
                </a:cubicBezTo>
                <a:close/>
                <a:moveTo>
                  <a:pt x="1162" y="385"/>
                </a:moveTo>
                <a:cubicBezTo>
                  <a:pt x="1170" y="385"/>
                  <a:pt x="1172" y="376"/>
                  <a:pt x="1179" y="378"/>
                </a:cubicBezTo>
                <a:cubicBezTo>
                  <a:pt x="1175" y="373"/>
                  <a:pt x="1166" y="382"/>
                  <a:pt x="1162" y="385"/>
                </a:cubicBezTo>
                <a:close/>
                <a:moveTo>
                  <a:pt x="1215" y="381"/>
                </a:moveTo>
                <a:cubicBezTo>
                  <a:pt x="1213" y="381"/>
                  <a:pt x="1202" y="379"/>
                  <a:pt x="1201" y="387"/>
                </a:cubicBezTo>
                <a:cubicBezTo>
                  <a:pt x="1204" y="387"/>
                  <a:pt x="1207" y="387"/>
                  <a:pt x="1208" y="390"/>
                </a:cubicBezTo>
                <a:cubicBezTo>
                  <a:pt x="1204" y="391"/>
                  <a:pt x="1203" y="394"/>
                  <a:pt x="1199" y="394"/>
                </a:cubicBezTo>
                <a:cubicBezTo>
                  <a:pt x="1201" y="396"/>
                  <a:pt x="1205" y="392"/>
                  <a:pt x="1208" y="390"/>
                </a:cubicBezTo>
                <a:cubicBezTo>
                  <a:pt x="1211" y="390"/>
                  <a:pt x="1213" y="390"/>
                  <a:pt x="1213" y="388"/>
                </a:cubicBezTo>
                <a:cubicBezTo>
                  <a:pt x="1212" y="387"/>
                  <a:pt x="1209" y="389"/>
                  <a:pt x="1209" y="387"/>
                </a:cubicBezTo>
                <a:cubicBezTo>
                  <a:pt x="1209" y="383"/>
                  <a:pt x="1214" y="384"/>
                  <a:pt x="1215" y="381"/>
                </a:cubicBezTo>
                <a:close/>
                <a:moveTo>
                  <a:pt x="1267" y="409"/>
                </a:moveTo>
                <a:cubicBezTo>
                  <a:pt x="1269" y="403"/>
                  <a:pt x="1274" y="398"/>
                  <a:pt x="1282" y="398"/>
                </a:cubicBezTo>
                <a:cubicBezTo>
                  <a:pt x="1285" y="394"/>
                  <a:pt x="1291" y="392"/>
                  <a:pt x="1287" y="393"/>
                </a:cubicBezTo>
                <a:cubicBezTo>
                  <a:pt x="1282" y="394"/>
                  <a:pt x="1262" y="406"/>
                  <a:pt x="1255" y="404"/>
                </a:cubicBezTo>
                <a:cubicBezTo>
                  <a:pt x="1255" y="405"/>
                  <a:pt x="1258" y="405"/>
                  <a:pt x="1257" y="407"/>
                </a:cubicBezTo>
                <a:cubicBezTo>
                  <a:pt x="1253" y="407"/>
                  <a:pt x="1253" y="410"/>
                  <a:pt x="1251" y="412"/>
                </a:cubicBezTo>
                <a:cubicBezTo>
                  <a:pt x="1256" y="414"/>
                  <a:pt x="1259" y="407"/>
                  <a:pt x="1267" y="409"/>
                </a:cubicBezTo>
                <a:close/>
                <a:moveTo>
                  <a:pt x="1230" y="407"/>
                </a:moveTo>
                <a:cubicBezTo>
                  <a:pt x="1229" y="408"/>
                  <a:pt x="1226" y="408"/>
                  <a:pt x="1226" y="406"/>
                </a:cubicBezTo>
                <a:cubicBezTo>
                  <a:pt x="1226" y="404"/>
                  <a:pt x="1230" y="405"/>
                  <a:pt x="1230" y="403"/>
                </a:cubicBezTo>
                <a:cubicBezTo>
                  <a:pt x="1229" y="403"/>
                  <a:pt x="1229" y="401"/>
                  <a:pt x="1229" y="400"/>
                </a:cubicBezTo>
                <a:cubicBezTo>
                  <a:pt x="1226" y="401"/>
                  <a:pt x="1224" y="401"/>
                  <a:pt x="1223" y="399"/>
                </a:cubicBezTo>
                <a:cubicBezTo>
                  <a:pt x="1220" y="402"/>
                  <a:pt x="1210" y="404"/>
                  <a:pt x="1218" y="404"/>
                </a:cubicBezTo>
                <a:cubicBezTo>
                  <a:pt x="1216" y="405"/>
                  <a:pt x="1214" y="405"/>
                  <a:pt x="1214" y="408"/>
                </a:cubicBezTo>
                <a:cubicBezTo>
                  <a:pt x="1216" y="408"/>
                  <a:pt x="1217" y="407"/>
                  <a:pt x="1217" y="408"/>
                </a:cubicBezTo>
                <a:cubicBezTo>
                  <a:pt x="1217" y="411"/>
                  <a:pt x="1214" y="412"/>
                  <a:pt x="1214" y="415"/>
                </a:cubicBezTo>
                <a:cubicBezTo>
                  <a:pt x="1219" y="416"/>
                  <a:pt x="1229" y="415"/>
                  <a:pt x="1230" y="407"/>
                </a:cubicBezTo>
                <a:close/>
                <a:moveTo>
                  <a:pt x="1230" y="406"/>
                </a:moveTo>
                <a:cubicBezTo>
                  <a:pt x="1230" y="406"/>
                  <a:pt x="1230" y="407"/>
                  <a:pt x="1230" y="407"/>
                </a:cubicBezTo>
                <a:cubicBezTo>
                  <a:pt x="1230" y="407"/>
                  <a:pt x="1230" y="406"/>
                  <a:pt x="1230" y="406"/>
                </a:cubicBezTo>
                <a:close/>
                <a:moveTo>
                  <a:pt x="1245" y="418"/>
                </a:moveTo>
                <a:cubicBezTo>
                  <a:pt x="1244" y="416"/>
                  <a:pt x="1245" y="414"/>
                  <a:pt x="1246" y="414"/>
                </a:cubicBezTo>
                <a:cubicBezTo>
                  <a:pt x="1249" y="415"/>
                  <a:pt x="1250" y="410"/>
                  <a:pt x="1248" y="413"/>
                </a:cubicBezTo>
                <a:cubicBezTo>
                  <a:pt x="1243" y="414"/>
                  <a:pt x="1239" y="417"/>
                  <a:pt x="1234" y="419"/>
                </a:cubicBezTo>
                <a:cubicBezTo>
                  <a:pt x="1238" y="422"/>
                  <a:pt x="1241" y="415"/>
                  <a:pt x="1245" y="418"/>
                </a:cubicBezTo>
                <a:close/>
                <a:moveTo>
                  <a:pt x="1167" y="425"/>
                </a:moveTo>
                <a:cubicBezTo>
                  <a:pt x="1171" y="423"/>
                  <a:pt x="1175" y="421"/>
                  <a:pt x="1178" y="418"/>
                </a:cubicBezTo>
                <a:cubicBezTo>
                  <a:pt x="1174" y="420"/>
                  <a:pt x="1169" y="421"/>
                  <a:pt x="1167" y="425"/>
                </a:cubicBezTo>
                <a:close/>
                <a:moveTo>
                  <a:pt x="1136" y="429"/>
                </a:moveTo>
                <a:cubicBezTo>
                  <a:pt x="1130" y="428"/>
                  <a:pt x="1127" y="435"/>
                  <a:pt x="1123" y="432"/>
                </a:cubicBezTo>
                <a:cubicBezTo>
                  <a:pt x="1123" y="429"/>
                  <a:pt x="1128" y="430"/>
                  <a:pt x="1128" y="427"/>
                </a:cubicBezTo>
                <a:cubicBezTo>
                  <a:pt x="1123" y="425"/>
                  <a:pt x="1110" y="427"/>
                  <a:pt x="1108" y="434"/>
                </a:cubicBezTo>
                <a:cubicBezTo>
                  <a:pt x="1111" y="435"/>
                  <a:pt x="1116" y="438"/>
                  <a:pt x="1114" y="441"/>
                </a:cubicBezTo>
                <a:cubicBezTo>
                  <a:pt x="1117" y="442"/>
                  <a:pt x="1120" y="438"/>
                  <a:pt x="1121" y="440"/>
                </a:cubicBezTo>
                <a:cubicBezTo>
                  <a:pt x="1120" y="441"/>
                  <a:pt x="1119" y="442"/>
                  <a:pt x="1118" y="443"/>
                </a:cubicBezTo>
                <a:cubicBezTo>
                  <a:pt x="1114" y="440"/>
                  <a:pt x="1108" y="449"/>
                  <a:pt x="1104" y="452"/>
                </a:cubicBezTo>
                <a:cubicBezTo>
                  <a:pt x="1107" y="452"/>
                  <a:pt x="1110" y="451"/>
                  <a:pt x="1109" y="455"/>
                </a:cubicBezTo>
                <a:cubicBezTo>
                  <a:pt x="1106" y="455"/>
                  <a:pt x="1105" y="452"/>
                  <a:pt x="1103" y="455"/>
                </a:cubicBezTo>
                <a:cubicBezTo>
                  <a:pt x="1103" y="458"/>
                  <a:pt x="1103" y="460"/>
                  <a:pt x="1105" y="462"/>
                </a:cubicBezTo>
                <a:cubicBezTo>
                  <a:pt x="1110" y="457"/>
                  <a:pt x="1118" y="457"/>
                  <a:pt x="1120" y="450"/>
                </a:cubicBezTo>
                <a:cubicBezTo>
                  <a:pt x="1123" y="450"/>
                  <a:pt x="1127" y="446"/>
                  <a:pt x="1124" y="445"/>
                </a:cubicBezTo>
                <a:cubicBezTo>
                  <a:pt x="1122" y="447"/>
                  <a:pt x="1120" y="449"/>
                  <a:pt x="1117" y="450"/>
                </a:cubicBezTo>
                <a:cubicBezTo>
                  <a:pt x="1117" y="449"/>
                  <a:pt x="1116" y="449"/>
                  <a:pt x="1116" y="448"/>
                </a:cubicBezTo>
                <a:cubicBezTo>
                  <a:pt x="1117" y="447"/>
                  <a:pt x="1117" y="446"/>
                  <a:pt x="1118" y="445"/>
                </a:cubicBezTo>
                <a:cubicBezTo>
                  <a:pt x="1119" y="448"/>
                  <a:pt x="1121" y="444"/>
                  <a:pt x="1124" y="445"/>
                </a:cubicBezTo>
                <a:cubicBezTo>
                  <a:pt x="1124" y="442"/>
                  <a:pt x="1124" y="442"/>
                  <a:pt x="1126" y="439"/>
                </a:cubicBezTo>
                <a:cubicBezTo>
                  <a:pt x="1124" y="437"/>
                  <a:pt x="1122" y="439"/>
                  <a:pt x="1122" y="438"/>
                </a:cubicBezTo>
                <a:cubicBezTo>
                  <a:pt x="1125" y="433"/>
                  <a:pt x="1132" y="433"/>
                  <a:pt x="1136" y="429"/>
                </a:cubicBezTo>
                <a:close/>
                <a:moveTo>
                  <a:pt x="1094" y="442"/>
                </a:moveTo>
                <a:cubicBezTo>
                  <a:pt x="1090" y="444"/>
                  <a:pt x="1079" y="444"/>
                  <a:pt x="1080" y="448"/>
                </a:cubicBezTo>
                <a:cubicBezTo>
                  <a:pt x="1085" y="447"/>
                  <a:pt x="1095" y="442"/>
                  <a:pt x="1094" y="442"/>
                </a:cubicBezTo>
                <a:close/>
                <a:moveTo>
                  <a:pt x="1002" y="455"/>
                </a:moveTo>
                <a:cubicBezTo>
                  <a:pt x="999" y="456"/>
                  <a:pt x="995" y="456"/>
                  <a:pt x="995" y="460"/>
                </a:cubicBezTo>
                <a:cubicBezTo>
                  <a:pt x="999" y="460"/>
                  <a:pt x="999" y="456"/>
                  <a:pt x="1002" y="455"/>
                </a:cubicBezTo>
                <a:close/>
                <a:moveTo>
                  <a:pt x="1126" y="464"/>
                </a:moveTo>
                <a:cubicBezTo>
                  <a:pt x="1127" y="462"/>
                  <a:pt x="1129" y="462"/>
                  <a:pt x="1131" y="462"/>
                </a:cubicBezTo>
                <a:cubicBezTo>
                  <a:pt x="1131" y="457"/>
                  <a:pt x="1126" y="460"/>
                  <a:pt x="1125" y="462"/>
                </a:cubicBezTo>
                <a:cubicBezTo>
                  <a:pt x="1127" y="462"/>
                  <a:pt x="1125" y="464"/>
                  <a:pt x="1126" y="464"/>
                </a:cubicBezTo>
                <a:close/>
                <a:moveTo>
                  <a:pt x="1234" y="521"/>
                </a:moveTo>
                <a:cubicBezTo>
                  <a:pt x="1230" y="525"/>
                  <a:pt x="1219" y="527"/>
                  <a:pt x="1218" y="531"/>
                </a:cubicBezTo>
                <a:cubicBezTo>
                  <a:pt x="1216" y="534"/>
                  <a:pt x="1197" y="535"/>
                  <a:pt x="1192" y="546"/>
                </a:cubicBezTo>
                <a:cubicBezTo>
                  <a:pt x="1199" y="545"/>
                  <a:pt x="1205" y="540"/>
                  <a:pt x="1212" y="536"/>
                </a:cubicBezTo>
                <a:cubicBezTo>
                  <a:pt x="1220" y="532"/>
                  <a:pt x="1232" y="529"/>
                  <a:pt x="1234" y="521"/>
                </a:cubicBezTo>
                <a:close/>
                <a:moveTo>
                  <a:pt x="162" y="592"/>
                </a:moveTo>
                <a:cubicBezTo>
                  <a:pt x="153" y="594"/>
                  <a:pt x="146" y="599"/>
                  <a:pt x="141" y="605"/>
                </a:cubicBezTo>
                <a:cubicBezTo>
                  <a:pt x="144" y="605"/>
                  <a:pt x="145" y="604"/>
                  <a:pt x="147" y="607"/>
                </a:cubicBezTo>
                <a:cubicBezTo>
                  <a:pt x="147" y="609"/>
                  <a:pt x="143" y="611"/>
                  <a:pt x="145" y="612"/>
                </a:cubicBezTo>
                <a:cubicBezTo>
                  <a:pt x="146" y="609"/>
                  <a:pt x="150" y="609"/>
                  <a:pt x="152" y="608"/>
                </a:cubicBezTo>
                <a:cubicBezTo>
                  <a:pt x="152" y="605"/>
                  <a:pt x="150" y="603"/>
                  <a:pt x="151" y="599"/>
                </a:cubicBezTo>
                <a:cubicBezTo>
                  <a:pt x="152" y="599"/>
                  <a:pt x="152" y="598"/>
                  <a:pt x="153" y="598"/>
                </a:cubicBezTo>
                <a:cubicBezTo>
                  <a:pt x="157" y="600"/>
                  <a:pt x="162" y="596"/>
                  <a:pt x="162" y="592"/>
                </a:cubicBezTo>
                <a:close/>
                <a:moveTo>
                  <a:pt x="202" y="660"/>
                </a:moveTo>
                <a:cubicBezTo>
                  <a:pt x="200" y="659"/>
                  <a:pt x="200" y="657"/>
                  <a:pt x="197" y="658"/>
                </a:cubicBezTo>
                <a:cubicBezTo>
                  <a:pt x="197" y="659"/>
                  <a:pt x="195" y="663"/>
                  <a:pt x="196" y="663"/>
                </a:cubicBezTo>
                <a:cubicBezTo>
                  <a:pt x="196" y="659"/>
                  <a:pt x="201" y="662"/>
                  <a:pt x="202" y="660"/>
                </a:cubicBezTo>
                <a:close/>
                <a:moveTo>
                  <a:pt x="1186" y="672"/>
                </a:moveTo>
                <a:cubicBezTo>
                  <a:pt x="1184" y="675"/>
                  <a:pt x="1182" y="676"/>
                  <a:pt x="1178" y="677"/>
                </a:cubicBezTo>
                <a:cubicBezTo>
                  <a:pt x="1178" y="676"/>
                  <a:pt x="1177" y="675"/>
                  <a:pt x="1177" y="675"/>
                </a:cubicBezTo>
                <a:cubicBezTo>
                  <a:pt x="1178" y="672"/>
                  <a:pt x="1178" y="670"/>
                  <a:pt x="1178" y="666"/>
                </a:cubicBezTo>
                <a:cubicBezTo>
                  <a:pt x="1172" y="668"/>
                  <a:pt x="1168" y="672"/>
                  <a:pt x="1164" y="676"/>
                </a:cubicBezTo>
                <a:cubicBezTo>
                  <a:pt x="1165" y="679"/>
                  <a:pt x="1171" y="677"/>
                  <a:pt x="1173" y="678"/>
                </a:cubicBezTo>
                <a:cubicBezTo>
                  <a:pt x="1173" y="683"/>
                  <a:pt x="1173" y="683"/>
                  <a:pt x="1173" y="683"/>
                </a:cubicBezTo>
                <a:cubicBezTo>
                  <a:pt x="1179" y="681"/>
                  <a:pt x="1186" y="676"/>
                  <a:pt x="1186" y="672"/>
                </a:cubicBezTo>
                <a:close/>
                <a:moveTo>
                  <a:pt x="1169" y="675"/>
                </a:moveTo>
                <a:cubicBezTo>
                  <a:pt x="1169" y="671"/>
                  <a:pt x="1173" y="671"/>
                  <a:pt x="1176" y="670"/>
                </a:cubicBezTo>
                <a:cubicBezTo>
                  <a:pt x="1176" y="673"/>
                  <a:pt x="1175" y="673"/>
                  <a:pt x="1175" y="676"/>
                </a:cubicBezTo>
                <a:cubicBezTo>
                  <a:pt x="1173" y="676"/>
                  <a:pt x="1171" y="676"/>
                  <a:pt x="1169" y="675"/>
                </a:cubicBezTo>
                <a:close/>
                <a:moveTo>
                  <a:pt x="1045" y="783"/>
                </a:moveTo>
                <a:cubicBezTo>
                  <a:pt x="1045" y="786"/>
                  <a:pt x="1040" y="792"/>
                  <a:pt x="1038" y="787"/>
                </a:cubicBezTo>
                <a:cubicBezTo>
                  <a:pt x="1035" y="787"/>
                  <a:pt x="1035" y="790"/>
                  <a:pt x="1034" y="792"/>
                </a:cubicBezTo>
                <a:cubicBezTo>
                  <a:pt x="1037" y="790"/>
                  <a:pt x="1034" y="795"/>
                  <a:pt x="1037" y="795"/>
                </a:cubicBezTo>
                <a:cubicBezTo>
                  <a:pt x="1037" y="792"/>
                  <a:pt x="1040" y="793"/>
                  <a:pt x="1042" y="793"/>
                </a:cubicBezTo>
                <a:cubicBezTo>
                  <a:pt x="1040" y="788"/>
                  <a:pt x="1043" y="786"/>
                  <a:pt x="1048" y="786"/>
                </a:cubicBezTo>
                <a:cubicBezTo>
                  <a:pt x="1048" y="785"/>
                  <a:pt x="1049" y="784"/>
                  <a:pt x="1049" y="783"/>
                </a:cubicBezTo>
                <a:cubicBezTo>
                  <a:pt x="1047" y="784"/>
                  <a:pt x="1048" y="784"/>
                  <a:pt x="1045" y="783"/>
                </a:cubicBezTo>
                <a:close/>
                <a:moveTo>
                  <a:pt x="1192" y="801"/>
                </a:moveTo>
                <a:cubicBezTo>
                  <a:pt x="1193" y="799"/>
                  <a:pt x="1191" y="795"/>
                  <a:pt x="1196" y="794"/>
                </a:cubicBezTo>
                <a:cubicBezTo>
                  <a:pt x="1194" y="792"/>
                  <a:pt x="1191" y="795"/>
                  <a:pt x="1190" y="796"/>
                </a:cubicBezTo>
                <a:cubicBezTo>
                  <a:pt x="1191" y="797"/>
                  <a:pt x="1189" y="798"/>
                  <a:pt x="1190" y="799"/>
                </a:cubicBezTo>
                <a:cubicBezTo>
                  <a:pt x="1191" y="800"/>
                  <a:pt x="1192" y="800"/>
                  <a:pt x="1192" y="801"/>
                </a:cubicBezTo>
                <a:close/>
                <a:moveTo>
                  <a:pt x="1191" y="802"/>
                </a:moveTo>
                <a:cubicBezTo>
                  <a:pt x="1192" y="802"/>
                  <a:pt x="1192" y="801"/>
                  <a:pt x="1192" y="801"/>
                </a:cubicBezTo>
                <a:cubicBezTo>
                  <a:pt x="1192" y="801"/>
                  <a:pt x="1191" y="801"/>
                  <a:pt x="1191" y="802"/>
                </a:cubicBezTo>
                <a:close/>
                <a:moveTo>
                  <a:pt x="1192" y="801"/>
                </a:moveTo>
                <a:cubicBezTo>
                  <a:pt x="1192" y="801"/>
                  <a:pt x="1192" y="801"/>
                  <a:pt x="1192" y="801"/>
                </a:cubicBezTo>
                <a:cubicBezTo>
                  <a:pt x="1192" y="801"/>
                  <a:pt x="1192" y="801"/>
                  <a:pt x="1192" y="801"/>
                </a:cubicBezTo>
                <a:cubicBezTo>
                  <a:pt x="1192" y="801"/>
                  <a:pt x="1192" y="801"/>
                  <a:pt x="1192" y="801"/>
                </a:cubicBezTo>
                <a:close/>
                <a:moveTo>
                  <a:pt x="1117" y="848"/>
                </a:moveTo>
                <a:cubicBezTo>
                  <a:pt x="1117" y="847"/>
                  <a:pt x="1117" y="846"/>
                  <a:pt x="1118" y="846"/>
                </a:cubicBezTo>
                <a:cubicBezTo>
                  <a:pt x="1117" y="846"/>
                  <a:pt x="1117" y="846"/>
                  <a:pt x="1117" y="846"/>
                </a:cubicBezTo>
                <a:lnTo>
                  <a:pt x="1117" y="848"/>
                </a:lnTo>
                <a:close/>
                <a:moveTo>
                  <a:pt x="1138" y="833"/>
                </a:moveTo>
                <a:cubicBezTo>
                  <a:pt x="1136" y="833"/>
                  <a:pt x="1136" y="831"/>
                  <a:pt x="1136" y="831"/>
                </a:cubicBezTo>
                <a:cubicBezTo>
                  <a:pt x="1133" y="838"/>
                  <a:pt x="1121" y="840"/>
                  <a:pt x="1118" y="846"/>
                </a:cubicBezTo>
                <a:cubicBezTo>
                  <a:pt x="1124" y="846"/>
                  <a:pt x="1124" y="846"/>
                  <a:pt x="1124" y="846"/>
                </a:cubicBezTo>
                <a:cubicBezTo>
                  <a:pt x="1127" y="843"/>
                  <a:pt x="1131" y="834"/>
                  <a:pt x="1136" y="838"/>
                </a:cubicBezTo>
                <a:cubicBezTo>
                  <a:pt x="1135" y="835"/>
                  <a:pt x="1139" y="836"/>
                  <a:pt x="1138" y="833"/>
                </a:cubicBezTo>
                <a:close/>
                <a:moveTo>
                  <a:pt x="117" y="847"/>
                </a:moveTo>
                <a:cubicBezTo>
                  <a:pt x="113" y="845"/>
                  <a:pt x="109" y="848"/>
                  <a:pt x="108" y="851"/>
                </a:cubicBezTo>
                <a:cubicBezTo>
                  <a:pt x="113" y="849"/>
                  <a:pt x="117" y="847"/>
                  <a:pt x="121" y="846"/>
                </a:cubicBezTo>
                <a:cubicBezTo>
                  <a:pt x="130" y="844"/>
                  <a:pt x="129" y="845"/>
                  <a:pt x="134" y="836"/>
                </a:cubicBezTo>
                <a:cubicBezTo>
                  <a:pt x="134" y="836"/>
                  <a:pt x="136" y="837"/>
                  <a:pt x="136" y="835"/>
                </a:cubicBezTo>
                <a:cubicBezTo>
                  <a:pt x="133" y="837"/>
                  <a:pt x="134" y="833"/>
                  <a:pt x="131" y="834"/>
                </a:cubicBezTo>
                <a:cubicBezTo>
                  <a:pt x="126" y="837"/>
                  <a:pt x="121" y="841"/>
                  <a:pt x="117" y="847"/>
                </a:cubicBezTo>
                <a:close/>
                <a:moveTo>
                  <a:pt x="167" y="840"/>
                </a:moveTo>
                <a:cubicBezTo>
                  <a:pt x="167" y="844"/>
                  <a:pt x="160" y="841"/>
                  <a:pt x="160" y="845"/>
                </a:cubicBezTo>
                <a:cubicBezTo>
                  <a:pt x="163" y="845"/>
                  <a:pt x="163" y="843"/>
                  <a:pt x="165" y="845"/>
                </a:cubicBezTo>
                <a:cubicBezTo>
                  <a:pt x="164" y="842"/>
                  <a:pt x="170" y="842"/>
                  <a:pt x="167" y="840"/>
                </a:cubicBezTo>
                <a:close/>
                <a:moveTo>
                  <a:pt x="149" y="845"/>
                </a:moveTo>
                <a:cubicBezTo>
                  <a:pt x="142" y="845"/>
                  <a:pt x="132" y="851"/>
                  <a:pt x="129" y="858"/>
                </a:cubicBezTo>
                <a:cubicBezTo>
                  <a:pt x="126" y="858"/>
                  <a:pt x="125" y="857"/>
                  <a:pt x="123" y="857"/>
                </a:cubicBezTo>
                <a:cubicBezTo>
                  <a:pt x="114" y="866"/>
                  <a:pt x="103" y="873"/>
                  <a:pt x="93" y="882"/>
                </a:cubicBezTo>
                <a:cubicBezTo>
                  <a:pt x="105" y="872"/>
                  <a:pt x="122" y="871"/>
                  <a:pt x="133" y="860"/>
                </a:cubicBezTo>
                <a:cubicBezTo>
                  <a:pt x="132" y="860"/>
                  <a:pt x="130" y="860"/>
                  <a:pt x="130" y="858"/>
                </a:cubicBezTo>
                <a:cubicBezTo>
                  <a:pt x="135" y="852"/>
                  <a:pt x="145" y="851"/>
                  <a:pt x="149" y="845"/>
                </a:cubicBezTo>
                <a:close/>
                <a:moveTo>
                  <a:pt x="1051" y="939"/>
                </a:moveTo>
                <a:cubicBezTo>
                  <a:pt x="1054" y="938"/>
                  <a:pt x="1056" y="936"/>
                  <a:pt x="1058" y="934"/>
                </a:cubicBezTo>
                <a:cubicBezTo>
                  <a:pt x="1062" y="934"/>
                  <a:pt x="1062" y="937"/>
                  <a:pt x="1062" y="939"/>
                </a:cubicBezTo>
                <a:cubicBezTo>
                  <a:pt x="1063" y="936"/>
                  <a:pt x="1066" y="938"/>
                  <a:pt x="1068" y="939"/>
                </a:cubicBezTo>
                <a:cubicBezTo>
                  <a:pt x="1068" y="936"/>
                  <a:pt x="1070" y="935"/>
                  <a:pt x="1070" y="932"/>
                </a:cubicBezTo>
                <a:cubicBezTo>
                  <a:pt x="1066" y="927"/>
                  <a:pt x="1075" y="910"/>
                  <a:pt x="1082" y="916"/>
                </a:cubicBezTo>
                <a:cubicBezTo>
                  <a:pt x="1082" y="922"/>
                  <a:pt x="1072" y="926"/>
                  <a:pt x="1076" y="930"/>
                </a:cubicBezTo>
                <a:cubicBezTo>
                  <a:pt x="1081" y="925"/>
                  <a:pt x="1097" y="922"/>
                  <a:pt x="1097" y="913"/>
                </a:cubicBezTo>
                <a:cubicBezTo>
                  <a:pt x="1095" y="914"/>
                  <a:pt x="1097" y="910"/>
                  <a:pt x="1094" y="910"/>
                </a:cubicBezTo>
                <a:cubicBezTo>
                  <a:pt x="1096" y="907"/>
                  <a:pt x="1093" y="906"/>
                  <a:pt x="1097" y="905"/>
                </a:cubicBezTo>
                <a:cubicBezTo>
                  <a:pt x="1097" y="903"/>
                  <a:pt x="1095" y="902"/>
                  <a:pt x="1096" y="900"/>
                </a:cubicBezTo>
                <a:cubicBezTo>
                  <a:pt x="1093" y="901"/>
                  <a:pt x="1094" y="897"/>
                  <a:pt x="1092" y="897"/>
                </a:cubicBezTo>
                <a:cubicBezTo>
                  <a:pt x="1091" y="902"/>
                  <a:pt x="1088" y="905"/>
                  <a:pt x="1084" y="910"/>
                </a:cubicBezTo>
                <a:cubicBezTo>
                  <a:pt x="1082" y="907"/>
                  <a:pt x="1081" y="912"/>
                  <a:pt x="1078" y="912"/>
                </a:cubicBezTo>
                <a:cubicBezTo>
                  <a:pt x="1078" y="909"/>
                  <a:pt x="1078" y="908"/>
                  <a:pt x="1077" y="907"/>
                </a:cubicBezTo>
                <a:cubicBezTo>
                  <a:pt x="1094" y="892"/>
                  <a:pt x="1113" y="879"/>
                  <a:pt x="1135" y="870"/>
                </a:cubicBezTo>
                <a:cubicBezTo>
                  <a:pt x="1133" y="867"/>
                  <a:pt x="1137" y="866"/>
                  <a:pt x="1135" y="865"/>
                </a:cubicBezTo>
                <a:cubicBezTo>
                  <a:pt x="1135" y="867"/>
                  <a:pt x="1130" y="867"/>
                  <a:pt x="1132" y="864"/>
                </a:cubicBezTo>
                <a:cubicBezTo>
                  <a:pt x="1129" y="865"/>
                  <a:pt x="1125" y="870"/>
                  <a:pt x="1121" y="867"/>
                </a:cubicBezTo>
                <a:cubicBezTo>
                  <a:pt x="1120" y="864"/>
                  <a:pt x="1122" y="865"/>
                  <a:pt x="1123" y="863"/>
                </a:cubicBezTo>
                <a:cubicBezTo>
                  <a:pt x="1119" y="863"/>
                  <a:pt x="1115" y="868"/>
                  <a:pt x="1114" y="861"/>
                </a:cubicBezTo>
                <a:cubicBezTo>
                  <a:pt x="1116" y="862"/>
                  <a:pt x="1115" y="864"/>
                  <a:pt x="1118" y="863"/>
                </a:cubicBezTo>
                <a:cubicBezTo>
                  <a:pt x="1118" y="862"/>
                  <a:pt x="1117" y="861"/>
                  <a:pt x="1117" y="860"/>
                </a:cubicBezTo>
                <a:cubicBezTo>
                  <a:pt x="1115" y="859"/>
                  <a:pt x="1113" y="859"/>
                  <a:pt x="1112" y="860"/>
                </a:cubicBezTo>
                <a:cubicBezTo>
                  <a:pt x="1111" y="858"/>
                  <a:pt x="1109" y="857"/>
                  <a:pt x="1109" y="855"/>
                </a:cubicBezTo>
                <a:cubicBezTo>
                  <a:pt x="1111" y="853"/>
                  <a:pt x="1111" y="849"/>
                  <a:pt x="1114" y="848"/>
                </a:cubicBezTo>
                <a:cubicBezTo>
                  <a:pt x="1107" y="845"/>
                  <a:pt x="1101" y="858"/>
                  <a:pt x="1096" y="851"/>
                </a:cubicBezTo>
                <a:cubicBezTo>
                  <a:pt x="1095" y="854"/>
                  <a:pt x="1098" y="854"/>
                  <a:pt x="1097" y="857"/>
                </a:cubicBezTo>
                <a:cubicBezTo>
                  <a:pt x="1093" y="860"/>
                  <a:pt x="1086" y="858"/>
                  <a:pt x="1084" y="866"/>
                </a:cubicBezTo>
                <a:cubicBezTo>
                  <a:pt x="1088" y="864"/>
                  <a:pt x="1087" y="868"/>
                  <a:pt x="1087" y="872"/>
                </a:cubicBezTo>
                <a:cubicBezTo>
                  <a:pt x="1092" y="870"/>
                  <a:pt x="1091" y="872"/>
                  <a:pt x="1092" y="874"/>
                </a:cubicBezTo>
                <a:cubicBezTo>
                  <a:pt x="1093" y="871"/>
                  <a:pt x="1095" y="874"/>
                  <a:pt x="1095" y="876"/>
                </a:cubicBezTo>
                <a:cubicBezTo>
                  <a:pt x="1092" y="880"/>
                  <a:pt x="1089" y="883"/>
                  <a:pt x="1084" y="883"/>
                </a:cubicBezTo>
                <a:cubicBezTo>
                  <a:pt x="1085" y="879"/>
                  <a:pt x="1084" y="876"/>
                  <a:pt x="1081" y="874"/>
                </a:cubicBezTo>
                <a:cubicBezTo>
                  <a:pt x="1081" y="876"/>
                  <a:pt x="1079" y="875"/>
                  <a:pt x="1079" y="876"/>
                </a:cubicBezTo>
                <a:cubicBezTo>
                  <a:pt x="1082" y="882"/>
                  <a:pt x="1075" y="894"/>
                  <a:pt x="1067" y="894"/>
                </a:cubicBezTo>
                <a:cubicBezTo>
                  <a:pt x="1067" y="891"/>
                  <a:pt x="1066" y="889"/>
                  <a:pt x="1065" y="887"/>
                </a:cubicBezTo>
                <a:cubicBezTo>
                  <a:pt x="1063" y="891"/>
                  <a:pt x="1067" y="891"/>
                  <a:pt x="1066" y="896"/>
                </a:cubicBezTo>
                <a:cubicBezTo>
                  <a:pt x="1063" y="898"/>
                  <a:pt x="1058" y="898"/>
                  <a:pt x="1058" y="902"/>
                </a:cubicBezTo>
                <a:cubicBezTo>
                  <a:pt x="1058" y="904"/>
                  <a:pt x="1061" y="902"/>
                  <a:pt x="1061" y="904"/>
                </a:cubicBezTo>
                <a:cubicBezTo>
                  <a:pt x="1058" y="906"/>
                  <a:pt x="1058" y="910"/>
                  <a:pt x="1056" y="913"/>
                </a:cubicBezTo>
                <a:cubicBezTo>
                  <a:pt x="1061" y="913"/>
                  <a:pt x="1063" y="917"/>
                  <a:pt x="1064" y="921"/>
                </a:cubicBezTo>
                <a:cubicBezTo>
                  <a:pt x="1059" y="928"/>
                  <a:pt x="1049" y="929"/>
                  <a:pt x="1051" y="939"/>
                </a:cubicBezTo>
                <a:close/>
                <a:moveTo>
                  <a:pt x="1103" y="880"/>
                </a:moveTo>
                <a:cubicBezTo>
                  <a:pt x="1103" y="876"/>
                  <a:pt x="1106" y="876"/>
                  <a:pt x="1108" y="874"/>
                </a:cubicBezTo>
                <a:cubicBezTo>
                  <a:pt x="1111" y="877"/>
                  <a:pt x="1106" y="880"/>
                  <a:pt x="1103" y="880"/>
                </a:cubicBezTo>
                <a:close/>
                <a:moveTo>
                  <a:pt x="1092" y="868"/>
                </a:moveTo>
                <a:cubicBezTo>
                  <a:pt x="1092" y="865"/>
                  <a:pt x="1090" y="866"/>
                  <a:pt x="1091" y="863"/>
                </a:cubicBezTo>
                <a:cubicBezTo>
                  <a:pt x="1093" y="866"/>
                  <a:pt x="1096" y="861"/>
                  <a:pt x="1096" y="865"/>
                </a:cubicBezTo>
                <a:cubicBezTo>
                  <a:pt x="1099" y="865"/>
                  <a:pt x="1100" y="863"/>
                  <a:pt x="1101" y="860"/>
                </a:cubicBezTo>
                <a:cubicBezTo>
                  <a:pt x="1100" y="861"/>
                  <a:pt x="1099" y="862"/>
                  <a:pt x="1098" y="863"/>
                </a:cubicBezTo>
                <a:cubicBezTo>
                  <a:pt x="1095" y="862"/>
                  <a:pt x="1102" y="856"/>
                  <a:pt x="1102" y="860"/>
                </a:cubicBezTo>
                <a:cubicBezTo>
                  <a:pt x="1104" y="858"/>
                  <a:pt x="1103" y="856"/>
                  <a:pt x="1107" y="854"/>
                </a:cubicBezTo>
                <a:cubicBezTo>
                  <a:pt x="1110" y="857"/>
                  <a:pt x="1105" y="858"/>
                  <a:pt x="1103" y="860"/>
                </a:cubicBezTo>
                <a:cubicBezTo>
                  <a:pt x="1104" y="863"/>
                  <a:pt x="1108" y="860"/>
                  <a:pt x="1111" y="860"/>
                </a:cubicBezTo>
                <a:cubicBezTo>
                  <a:pt x="1110" y="863"/>
                  <a:pt x="1112" y="864"/>
                  <a:pt x="1112" y="867"/>
                </a:cubicBezTo>
                <a:cubicBezTo>
                  <a:pt x="1105" y="872"/>
                  <a:pt x="1103" y="871"/>
                  <a:pt x="1098" y="874"/>
                </a:cubicBezTo>
                <a:cubicBezTo>
                  <a:pt x="1100" y="869"/>
                  <a:pt x="1096" y="869"/>
                  <a:pt x="1092" y="868"/>
                </a:cubicBezTo>
                <a:close/>
                <a:moveTo>
                  <a:pt x="1102" y="878"/>
                </a:moveTo>
                <a:cubicBezTo>
                  <a:pt x="1102" y="881"/>
                  <a:pt x="1100" y="882"/>
                  <a:pt x="1099" y="884"/>
                </a:cubicBezTo>
                <a:cubicBezTo>
                  <a:pt x="1095" y="883"/>
                  <a:pt x="1096" y="883"/>
                  <a:pt x="1092" y="884"/>
                </a:cubicBezTo>
                <a:cubicBezTo>
                  <a:pt x="1094" y="889"/>
                  <a:pt x="1088" y="892"/>
                  <a:pt x="1083" y="893"/>
                </a:cubicBezTo>
                <a:cubicBezTo>
                  <a:pt x="1084" y="883"/>
                  <a:pt x="1093" y="880"/>
                  <a:pt x="1102" y="878"/>
                </a:cubicBezTo>
                <a:close/>
                <a:moveTo>
                  <a:pt x="1070" y="897"/>
                </a:moveTo>
                <a:cubicBezTo>
                  <a:pt x="1070" y="900"/>
                  <a:pt x="1069" y="902"/>
                  <a:pt x="1066" y="902"/>
                </a:cubicBezTo>
                <a:cubicBezTo>
                  <a:pt x="1065" y="898"/>
                  <a:pt x="1068" y="897"/>
                  <a:pt x="1070" y="897"/>
                </a:cubicBezTo>
                <a:close/>
                <a:moveTo>
                  <a:pt x="178" y="865"/>
                </a:moveTo>
                <a:cubicBezTo>
                  <a:pt x="183" y="865"/>
                  <a:pt x="185" y="864"/>
                  <a:pt x="190" y="862"/>
                </a:cubicBezTo>
                <a:cubicBezTo>
                  <a:pt x="188" y="859"/>
                  <a:pt x="184" y="855"/>
                  <a:pt x="179" y="858"/>
                </a:cubicBezTo>
                <a:cubicBezTo>
                  <a:pt x="180" y="861"/>
                  <a:pt x="177" y="867"/>
                  <a:pt x="178" y="865"/>
                </a:cubicBezTo>
                <a:close/>
                <a:moveTo>
                  <a:pt x="1114" y="952"/>
                </a:moveTo>
                <a:cubicBezTo>
                  <a:pt x="1115" y="948"/>
                  <a:pt x="1119" y="947"/>
                  <a:pt x="1118" y="941"/>
                </a:cubicBezTo>
                <a:cubicBezTo>
                  <a:pt x="1121" y="942"/>
                  <a:pt x="1120" y="940"/>
                  <a:pt x="1122" y="939"/>
                </a:cubicBezTo>
                <a:cubicBezTo>
                  <a:pt x="1127" y="942"/>
                  <a:pt x="1129" y="936"/>
                  <a:pt x="1133" y="934"/>
                </a:cubicBezTo>
                <a:cubicBezTo>
                  <a:pt x="1130" y="928"/>
                  <a:pt x="1146" y="928"/>
                  <a:pt x="1142" y="921"/>
                </a:cubicBezTo>
                <a:cubicBezTo>
                  <a:pt x="1136" y="923"/>
                  <a:pt x="1134" y="928"/>
                  <a:pt x="1129" y="926"/>
                </a:cubicBezTo>
                <a:cubicBezTo>
                  <a:pt x="1127" y="933"/>
                  <a:pt x="1121" y="935"/>
                  <a:pt x="1115" y="938"/>
                </a:cubicBezTo>
                <a:cubicBezTo>
                  <a:pt x="1115" y="937"/>
                  <a:pt x="1115" y="937"/>
                  <a:pt x="1114" y="936"/>
                </a:cubicBezTo>
                <a:cubicBezTo>
                  <a:pt x="1117" y="933"/>
                  <a:pt x="1116" y="929"/>
                  <a:pt x="1115" y="925"/>
                </a:cubicBezTo>
                <a:cubicBezTo>
                  <a:pt x="1114" y="924"/>
                  <a:pt x="1111" y="926"/>
                  <a:pt x="1111" y="924"/>
                </a:cubicBezTo>
                <a:cubicBezTo>
                  <a:pt x="1114" y="919"/>
                  <a:pt x="1107" y="921"/>
                  <a:pt x="1108" y="916"/>
                </a:cubicBezTo>
                <a:cubicBezTo>
                  <a:pt x="1110" y="919"/>
                  <a:pt x="1113" y="916"/>
                  <a:pt x="1114" y="913"/>
                </a:cubicBezTo>
                <a:cubicBezTo>
                  <a:pt x="1109" y="914"/>
                  <a:pt x="1104" y="917"/>
                  <a:pt x="1104" y="922"/>
                </a:cubicBezTo>
                <a:cubicBezTo>
                  <a:pt x="1110" y="919"/>
                  <a:pt x="1106" y="927"/>
                  <a:pt x="1110" y="926"/>
                </a:cubicBezTo>
                <a:cubicBezTo>
                  <a:pt x="1107" y="930"/>
                  <a:pt x="1107" y="933"/>
                  <a:pt x="1105" y="939"/>
                </a:cubicBezTo>
                <a:cubicBezTo>
                  <a:pt x="1107" y="940"/>
                  <a:pt x="1108" y="938"/>
                  <a:pt x="1108" y="939"/>
                </a:cubicBezTo>
                <a:cubicBezTo>
                  <a:pt x="1105" y="942"/>
                  <a:pt x="1109" y="950"/>
                  <a:pt x="1111" y="950"/>
                </a:cubicBezTo>
                <a:cubicBezTo>
                  <a:pt x="1111" y="952"/>
                  <a:pt x="1111" y="952"/>
                  <a:pt x="1111" y="952"/>
                </a:cubicBezTo>
                <a:cubicBezTo>
                  <a:pt x="1105" y="949"/>
                  <a:pt x="1107" y="954"/>
                  <a:pt x="1103" y="955"/>
                </a:cubicBezTo>
                <a:cubicBezTo>
                  <a:pt x="1103" y="953"/>
                  <a:pt x="1104" y="950"/>
                  <a:pt x="1102" y="950"/>
                </a:cubicBezTo>
                <a:cubicBezTo>
                  <a:pt x="1100" y="952"/>
                  <a:pt x="1096" y="952"/>
                  <a:pt x="1095" y="956"/>
                </a:cubicBezTo>
                <a:cubicBezTo>
                  <a:pt x="1099" y="956"/>
                  <a:pt x="1099" y="953"/>
                  <a:pt x="1103" y="953"/>
                </a:cubicBezTo>
                <a:cubicBezTo>
                  <a:pt x="1103" y="956"/>
                  <a:pt x="1101" y="956"/>
                  <a:pt x="1102" y="958"/>
                </a:cubicBezTo>
                <a:cubicBezTo>
                  <a:pt x="1103" y="960"/>
                  <a:pt x="1103" y="958"/>
                  <a:pt x="1106" y="958"/>
                </a:cubicBezTo>
                <a:cubicBezTo>
                  <a:pt x="1106" y="953"/>
                  <a:pt x="1111" y="952"/>
                  <a:pt x="1114" y="952"/>
                </a:cubicBezTo>
                <a:close/>
                <a:moveTo>
                  <a:pt x="1019" y="927"/>
                </a:moveTo>
                <a:cubicBezTo>
                  <a:pt x="1022" y="924"/>
                  <a:pt x="1025" y="921"/>
                  <a:pt x="1031" y="921"/>
                </a:cubicBezTo>
                <a:cubicBezTo>
                  <a:pt x="1032" y="917"/>
                  <a:pt x="1029" y="919"/>
                  <a:pt x="1029" y="916"/>
                </a:cubicBezTo>
                <a:cubicBezTo>
                  <a:pt x="1025" y="918"/>
                  <a:pt x="1019" y="924"/>
                  <a:pt x="1019" y="927"/>
                </a:cubicBezTo>
                <a:close/>
                <a:moveTo>
                  <a:pt x="157" y="919"/>
                </a:moveTo>
                <a:cubicBezTo>
                  <a:pt x="149" y="918"/>
                  <a:pt x="147" y="925"/>
                  <a:pt x="143" y="928"/>
                </a:cubicBezTo>
                <a:cubicBezTo>
                  <a:pt x="149" y="926"/>
                  <a:pt x="154" y="924"/>
                  <a:pt x="157" y="919"/>
                </a:cubicBezTo>
                <a:close/>
                <a:moveTo>
                  <a:pt x="986" y="921"/>
                </a:moveTo>
                <a:cubicBezTo>
                  <a:pt x="985" y="923"/>
                  <a:pt x="982" y="919"/>
                  <a:pt x="982" y="923"/>
                </a:cubicBezTo>
                <a:cubicBezTo>
                  <a:pt x="984" y="922"/>
                  <a:pt x="984" y="924"/>
                  <a:pt x="986" y="924"/>
                </a:cubicBezTo>
                <a:cubicBezTo>
                  <a:pt x="986" y="922"/>
                  <a:pt x="988" y="921"/>
                  <a:pt x="986" y="921"/>
                </a:cubicBezTo>
                <a:close/>
                <a:moveTo>
                  <a:pt x="786" y="1120"/>
                </a:moveTo>
                <a:cubicBezTo>
                  <a:pt x="787" y="1118"/>
                  <a:pt x="785" y="1117"/>
                  <a:pt x="786" y="1117"/>
                </a:cubicBezTo>
                <a:cubicBezTo>
                  <a:pt x="796" y="1115"/>
                  <a:pt x="807" y="1109"/>
                  <a:pt x="817" y="1109"/>
                </a:cubicBezTo>
                <a:cubicBezTo>
                  <a:pt x="821" y="1103"/>
                  <a:pt x="831" y="1106"/>
                  <a:pt x="834" y="1098"/>
                </a:cubicBezTo>
                <a:cubicBezTo>
                  <a:pt x="835" y="1096"/>
                  <a:pt x="831" y="1094"/>
                  <a:pt x="833" y="1090"/>
                </a:cubicBezTo>
                <a:cubicBezTo>
                  <a:pt x="839" y="1086"/>
                  <a:pt x="848" y="1084"/>
                  <a:pt x="853" y="1083"/>
                </a:cubicBezTo>
                <a:cubicBezTo>
                  <a:pt x="852" y="1085"/>
                  <a:pt x="852" y="1087"/>
                  <a:pt x="852" y="1089"/>
                </a:cubicBezTo>
                <a:cubicBezTo>
                  <a:pt x="856" y="1089"/>
                  <a:pt x="858" y="1090"/>
                  <a:pt x="859" y="1092"/>
                </a:cubicBezTo>
                <a:cubicBezTo>
                  <a:pt x="854" y="1096"/>
                  <a:pt x="847" y="1099"/>
                  <a:pt x="842" y="1104"/>
                </a:cubicBezTo>
                <a:cubicBezTo>
                  <a:pt x="836" y="1100"/>
                  <a:pt x="826" y="1109"/>
                  <a:pt x="822" y="1114"/>
                </a:cubicBezTo>
                <a:cubicBezTo>
                  <a:pt x="835" y="1111"/>
                  <a:pt x="846" y="1106"/>
                  <a:pt x="858" y="1102"/>
                </a:cubicBezTo>
                <a:cubicBezTo>
                  <a:pt x="857" y="1094"/>
                  <a:pt x="862" y="1089"/>
                  <a:pt x="867" y="1084"/>
                </a:cubicBezTo>
                <a:cubicBezTo>
                  <a:pt x="865" y="1084"/>
                  <a:pt x="862" y="1087"/>
                  <a:pt x="861" y="1084"/>
                </a:cubicBezTo>
                <a:cubicBezTo>
                  <a:pt x="870" y="1074"/>
                  <a:pt x="889" y="1072"/>
                  <a:pt x="900" y="1063"/>
                </a:cubicBezTo>
                <a:cubicBezTo>
                  <a:pt x="898" y="1061"/>
                  <a:pt x="893" y="1064"/>
                  <a:pt x="891" y="1061"/>
                </a:cubicBezTo>
                <a:cubicBezTo>
                  <a:pt x="895" y="1052"/>
                  <a:pt x="908" y="1051"/>
                  <a:pt x="917" y="1046"/>
                </a:cubicBezTo>
                <a:cubicBezTo>
                  <a:pt x="915" y="1044"/>
                  <a:pt x="916" y="1042"/>
                  <a:pt x="917" y="1040"/>
                </a:cubicBezTo>
                <a:cubicBezTo>
                  <a:pt x="912" y="1041"/>
                  <a:pt x="908" y="1044"/>
                  <a:pt x="903" y="1045"/>
                </a:cubicBezTo>
                <a:cubicBezTo>
                  <a:pt x="906" y="1038"/>
                  <a:pt x="917" y="1038"/>
                  <a:pt x="922" y="1032"/>
                </a:cubicBezTo>
                <a:cubicBezTo>
                  <a:pt x="919" y="1032"/>
                  <a:pt x="923" y="1029"/>
                  <a:pt x="922" y="1028"/>
                </a:cubicBezTo>
                <a:cubicBezTo>
                  <a:pt x="916" y="1028"/>
                  <a:pt x="918" y="1036"/>
                  <a:pt x="911" y="1036"/>
                </a:cubicBezTo>
                <a:cubicBezTo>
                  <a:pt x="911" y="1032"/>
                  <a:pt x="911" y="1032"/>
                  <a:pt x="911" y="1032"/>
                </a:cubicBezTo>
                <a:cubicBezTo>
                  <a:pt x="904" y="1034"/>
                  <a:pt x="903" y="1042"/>
                  <a:pt x="895" y="1044"/>
                </a:cubicBezTo>
                <a:cubicBezTo>
                  <a:pt x="896" y="1041"/>
                  <a:pt x="897" y="1040"/>
                  <a:pt x="895" y="1038"/>
                </a:cubicBezTo>
                <a:cubicBezTo>
                  <a:pt x="891" y="1039"/>
                  <a:pt x="888" y="1042"/>
                  <a:pt x="885" y="1045"/>
                </a:cubicBezTo>
                <a:cubicBezTo>
                  <a:pt x="882" y="1041"/>
                  <a:pt x="878" y="1047"/>
                  <a:pt x="875" y="1044"/>
                </a:cubicBezTo>
                <a:cubicBezTo>
                  <a:pt x="888" y="1031"/>
                  <a:pt x="913" y="1030"/>
                  <a:pt x="924" y="1015"/>
                </a:cubicBezTo>
                <a:cubicBezTo>
                  <a:pt x="915" y="1018"/>
                  <a:pt x="909" y="1024"/>
                  <a:pt x="900" y="1028"/>
                </a:cubicBezTo>
                <a:cubicBezTo>
                  <a:pt x="900" y="1026"/>
                  <a:pt x="897" y="1027"/>
                  <a:pt x="897" y="1025"/>
                </a:cubicBezTo>
                <a:cubicBezTo>
                  <a:pt x="917" y="1012"/>
                  <a:pt x="940" y="1004"/>
                  <a:pt x="958" y="990"/>
                </a:cubicBezTo>
                <a:cubicBezTo>
                  <a:pt x="956" y="989"/>
                  <a:pt x="954" y="990"/>
                  <a:pt x="954" y="989"/>
                </a:cubicBezTo>
                <a:cubicBezTo>
                  <a:pt x="954" y="982"/>
                  <a:pt x="958" y="980"/>
                  <a:pt x="963" y="979"/>
                </a:cubicBezTo>
                <a:cubicBezTo>
                  <a:pt x="962" y="981"/>
                  <a:pt x="962" y="982"/>
                  <a:pt x="963" y="983"/>
                </a:cubicBezTo>
                <a:cubicBezTo>
                  <a:pt x="976" y="982"/>
                  <a:pt x="994" y="976"/>
                  <a:pt x="995" y="969"/>
                </a:cubicBezTo>
                <a:cubicBezTo>
                  <a:pt x="1005" y="970"/>
                  <a:pt x="1010" y="961"/>
                  <a:pt x="1017" y="960"/>
                </a:cubicBezTo>
                <a:cubicBezTo>
                  <a:pt x="1017" y="963"/>
                  <a:pt x="1019" y="963"/>
                  <a:pt x="1020" y="964"/>
                </a:cubicBezTo>
                <a:cubicBezTo>
                  <a:pt x="1021" y="963"/>
                  <a:pt x="1021" y="962"/>
                  <a:pt x="1022" y="961"/>
                </a:cubicBezTo>
                <a:cubicBezTo>
                  <a:pt x="1028" y="962"/>
                  <a:pt x="1039" y="953"/>
                  <a:pt x="1043" y="946"/>
                </a:cubicBezTo>
                <a:cubicBezTo>
                  <a:pt x="1041" y="946"/>
                  <a:pt x="1040" y="945"/>
                  <a:pt x="1040" y="943"/>
                </a:cubicBezTo>
                <a:cubicBezTo>
                  <a:pt x="1043" y="942"/>
                  <a:pt x="1044" y="944"/>
                  <a:pt x="1048" y="942"/>
                </a:cubicBezTo>
                <a:cubicBezTo>
                  <a:pt x="1048" y="940"/>
                  <a:pt x="1050" y="938"/>
                  <a:pt x="1047" y="938"/>
                </a:cubicBezTo>
                <a:cubicBezTo>
                  <a:pt x="1048" y="940"/>
                  <a:pt x="1043" y="942"/>
                  <a:pt x="1042" y="939"/>
                </a:cubicBezTo>
                <a:cubicBezTo>
                  <a:pt x="1041" y="936"/>
                  <a:pt x="1047" y="939"/>
                  <a:pt x="1047" y="935"/>
                </a:cubicBezTo>
                <a:cubicBezTo>
                  <a:pt x="1041" y="932"/>
                  <a:pt x="1035" y="943"/>
                  <a:pt x="1028" y="944"/>
                </a:cubicBezTo>
                <a:cubicBezTo>
                  <a:pt x="1026" y="935"/>
                  <a:pt x="1036" y="930"/>
                  <a:pt x="1040" y="923"/>
                </a:cubicBezTo>
                <a:cubicBezTo>
                  <a:pt x="1031" y="925"/>
                  <a:pt x="1016" y="930"/>
                  <a:pt x="1021" y="940"/>
                </a:cubicBezTo>
                <a:cubicBezTo>
                  <a:pt x="1015" y="941"/>
                  <a:pt x="1013" y="946"/>
                  <a:pt x="1008" y="948"/>
                </a:cubicBezTo>
                <a:cubicBezTo>
                  <a:pt x="1007" y="946"/>
                  <a:pt x="1010" y="943"/>
                  <a:pt x="1005" y="943"/>
                </a:cubicBezTo>
                <a:cubicBezTo>
                  <a:pt x="1006" y="950"/>
                  <a:pt x="1003" y="951"/>
                  <a:pt x="999" y="952"/>
                </a:cubicBezTo>
                <a:cubicBezTo>
                  <a:pt x="998" y="949"/>
                  <a:pt x="1000" y="949"/>
                  <a:pt x="1001" y="947"/>
                </a:cubicBezTo>
                <a:cubicBezTo>
                  <a:pt x="993" y="949"/>
                  <a:pt x="994" y="956"/>
                  <a:pt x="985" y="954"/>
                </a:cubicBezTo>
                <a:cubicBezTo>
                  <a:pt x="979" y="959"/>
                  <a:pt x="974" y="965"/>
                  <a:pt x="968" y="969"/>
                </a:cubicBezTo>
                <a:cubicBezTo>
                  <a:pt x="967" y="968"/>
                  <a:pt x="967" y="967"/>
                  <a:pt x="967" y="965"/>
                </a:cubicBezTo>
                <a:cubicBezTo>
                  <a:pt x="962" y="967"/>
                  <a:pt x="955" y="973"/>
                  <a:pt x="949" y="971"/>
                </a:cubicBezTo>
                <a:cubicBezTo>
                  <a:pt x="952" y="967"/>
                  <a:pt x="956" y="963"/>
                  <a:pt x="961" y="960"/>
                </a:cubicBezTo>
                <a:cubicBezTo>
                  <a:pt x="959" y="957"/>
                  <a:pt x="958" y="955"/>
                  <a:pt x="956" y="953"/>
                </a:cubicBezTo>
                <a:cubicBezTo>
                  <a:pt x="959" y="954"/>
                  <a:pt x="958" y="951"/>
                  <a:pt x="961" y="952"/>
                </a:cubicBezTo>
                <a:cubicBezTo>
                  <a:pt x="960" y="953"/>
                  <a:pt x="959" y="953"/>
                  <a:pt x="960" y="955"/>
                </a:cubicBezTo>
                <a:cubicBezTo>
                  <a:pt x="977" y="960"/>
                  <a:pt x="979" y="944"/>
                  <a:pt x="991" y="940"/>
                </a:cubicBezTo>
                <a:cubicBezTo>
                  <a:pt x="991" y="937"/>
                  <a:pt x="988" y="936"/>
                  <a:pt x="989" y="931"/>
                </a:cubicBezTo>
                <a:cubicBezTo>
                  <a:pt x="986" y="932"/>
                  <a:pt x="985" y="934"/>
                  <a:pt x="985" y="938"/>
                </a:cubicBezTo>
                <a:cubicBezTo>
                  <a:pt x="990" y="941"/>
                  <a:pt x="980" y="946"/>
                  <a:pt x="977" y="944"/>
                </a:cubicBezTo>
                <a:cubicBezTo>
                  <a:pt x="977" y="942"/>
                  <a:pt x="980" y="943"/>
                  <a:pt x="980" y="941"/>
                </a:cubicBezTo>
                <a:cubicBezTo>
                  <a:pt x="978" y="941"/>
                  <a:pt x="975" y="942"/>
                  <a:pt x="975" y="940"/>
                </a:cubicBezTo>
                <a:cubicBezTo>
                  <a:pt x="976" y="939"/>
                  <a:pt x="977" y="938"/>
                  <a:pt x="980" y="939"/>
                </a:cubicBezTo>
                <a:cubicBezTo>
                  <a:pt x="979" y="935"/>
                  <a:pt x="978" y="934"/>
                  <a:pt x="979" y="930"/>
                </a:cubicBezTo>
                <a:cubicBezTo>
                  <a:pt x="975" y="931"/>
                  <a:pt x="973" y="933"/>
                  <a:pt x="971" y="930"/>
                </a:cubicBezTo>
                <a:cubicBezTo>
                  <a:pt x="962" y="942"/>
                  <a:pt x="947" y="948"/>
                  <a:pt x="935" y="956"/>
                </a:cubicBezTo>
                <a:cubicBezTo>
                  <a:pt x="933" y="956"/>
                  <a:pt x="931" y="955"/>
                  <a:pt x="928" y="955"/>
                </a:cubicBezTo>
                <a:cubicBezTo>
                  <a:pt x="926" y="957"/>
                  <a:pt x="924" y="958"/>
                  <a:pt x="924" y="962"/>
                </a:cubicBezTo>
                <a:cubicBezTo>
                  <a:pt x="926" y="962"/>
                  <a:pt x="928" y="962"/>
                  <a:pt x="928" y="964"/>
                </a:cubicBezTo>
                <a:cubicBezTo>
                  <a:pt x="921" y="972"/>
                  <a:pt x="911" y="979"/>
                  <a:pt x="897" y="972"/>
                </a:cubicBezTo>
                <a:cubicBezTo>
                  <a:pt x="896" y="975"/>
                  <a:pt x="891" y="976"/>
                  <a:pt x="889" y="978"/>
                </a:cubicBezTo>
                <a:cubicBezTo>
                  <a:pt x="893" y="979"/>
                  <a:pt x="894" y="978"/>
                  <a:pt x="897" y="978"/>
                </a:cubicBezTo>
                <a:cubicBezTo>
                  <a:pt x="894" y="983"/>
                  <a:pt x="900" y="979"/>
                  <a:pt x="901" y="983"/>
                </a:cubicBezTo>
                <a:cubicBezTo>
                  <a:pt x="897" y="984"/>
                  <a:pt x="892" y="988"/>
                  <a:pt x="894" y="991"/>
                </a:cubicBezTo>
                <a:cubicBezTo>
                  <a:pt x="895" y="987"/>
                  <a:pt x="899" y="991"/>
                  <a:pt x="900" y="988"/>
                </a:cubicBezTo>
                <a:cubicBezTo>
                  <a:pt x="900" y="989"/>
                  <a:pt x="902" y="989"/>
                  <a:pt x="902" y="991"/>
                </a:cubicBezTo>
                <a:cubicBezTo>
                  <a:pt x="899" y="993"/>
                  <a:pt x="900" y="993"/>
                  <a:pt x="901" y="996"/>
                </a:cubicBezTo>
                <a:cubicBezTo>
                  <a:pt x="895" y="998"/>
                  <a:pt x="894" y="1005"/>
                  <a:pt x="890" y="1009"/>
                </a:cubicBezTo>
                <a:cubicBezTo>
                  <a:pt x="887" y="1010"/>
                  <a:pt x="887" y="1008"/>
                  <a:pt x="885" y="1008"/>
                </a:cubicBezTo>
                <a:cubicBezTo>
                  <a:pt x="879" y="1011"/>
                  <a:pt x="877" y="1015"/>
                  <a:pt x="873" y="1017"/>
                </a:cubicBezTo>
                <a:cubicBezTo>
                  <a:pt x="865" y="1023"/>
                  <a:pt x="855" y="1022"/>
                  <a:pt x="850" y="1030"/>
                </a:cubicBezTo>
                <a:cubicBezTo>
                  <a:pt x="858" y="1032"/>
                  <a:pt x="859" y="1028"/>
                  <a:pt x="864" y="1024"/>
                </a:cubicBezTo>
                <a:cubicBezTo>
                  <a:pt x="873" y="1018"/>
                  <a:pt x="888" y="1014"/>
                  <a:pt x="895" y="1011"/>
                </a:cubicBezTo>
                <a:cubicBezTo>
                  <a:pt x="892" y="1017"/>
                  <a:pt x="886" y="1020"/>
                  <a:pt x="880" y="1024"/>
                </a:cubicBezTo>
                <a:cubicBezTo>
                  <a:pt x="879" y="1023"/>
                  <a:pt x="880" y="1020"/>
                  <a:pt x="878" y="1020"/>
                </a:cubicBezTo>
                <a:cubicBezTo>
                  <a:pt x="872" y="1029"/>
                  <a:pt x="860" y="1033"/>
                  <a:pt x="849" y="1039"/>
                </a:cubicBezTo>
                <a:cubicBezTo>
                  <a:pt x="838" y="1044"/>
                  <a:pt x="822" y="1053"/>
                  <a:pt x="813" y="1052"/>
                </a:cubicBezTo>
                <a:cubicBezTo>
                  <a:pt x="813" y="1053"/>
                  <a:pt x="813" y="1055"/>
                  <a:pt x="812" y="1056"/>
                </a:cubicBezTo>
                <a:cubicBezTo>
                  <a:pt x="804" y="1054"/>
                  <a:pt x="800" y="1059"/>
                  <a:pt x="792" y="1061"/>
                </a:cubicBezTo>
                <a:cubicBezTo>
                  <a:pt x="792" y="1064"/>
                  <a:pt x="794" y="1064"/>
                  <a:pt x="795" y="1066"/>
                </a:cubicBezTo>
                <a:cubicBezTo>
                  <a:pt x="792" y="1066"/>
                  <a:pt x="790" y="1069"/>
                  <a:pt x="791" y="1070"/>
                </a:cubicBezTo>
                <a:cubicBezTo>
                  <a:pt x="803" y="1066"/>
                  <a:pt x="820" y="1061"/>
                  <a:pt x="836" y="1053"/>
                </a:cubicBezTo>
                <a:cubicBezTo>
                  <a:pt x="838" y="1044"/>
                  <a:pt x="849" y="1046"/>
                  <a:pt x="855" y="1043"/>
                </a:cubicBezTo>
                <a:cubicBezTo>
                  <a:pt x="856" y="1045"/>
                  <a:pt x="853" y="1044"/>
                  <a:pt x="853" y="1047"/>
                </a:cubicBezTo>
                <a:cubicBezTo>
                  <a:pt x="856" y="1047"/>
                  <a:pt x="858" y="1049"/>
                  <a:pt x="856" y="1051"/>
                </a:cubicBezTo>
                <a:cubicBezTo>
                  <a:pt x="863" y="1052"/>
                  <a:pt x="870" y="1040"/>
                  <a:pt x="874" y="1047"/>
                </a:cubicBezTo>
                <a:cubicBezTo>
                  <a:pt x="867" y="1048"/>
                  <a:pt x="858" y="1052"/>
                  <a:pt x="853" y="1058"/>
                </a:cubicBezTo>
                <a:cubicBezTo>
                  <a:pt x="857" y="1057"/>
                  <a:pt x="860" y="1058"/>
                  <a:pt x="861" y="1061"/>
                </a:cubicBezTo>
                <a:cubicBezTo>
                  <a:pt x="859" y="1061"/>
                  <a:pt x="859" y="1063"/>
                  <a:pt x="858" y="1063"/>
                </a:cubicBezTo>
                <a:cubicBezTo>
                  <a:pt x="854" y="1058"/>
                  <a:pt x="847" y="1064"/>
                  <a:pt x="844" y="1063"/>
                </a:cubicBezTo>
                <a:cubicBezTo>
                  <a:pt x="843" y="1059"/>
                  <a:pt x="849" y="1063"/>
                  <a:pt x="849" y="1059"/>
                </a:cubicBezTo>
                <a:cubicBezTo>
                  <a:pt x="846" y="1056"/>
                  <a:pt x="845" y="1061"/>
                  <a:pt x="841" y="1060"/>
                </a:cubicBezTo>
                <a:cubicBezTo>
                  <a:pt x="842" y="1058"/>
                  <a:pt x="842" y="1056"/>
                  <a:pt x="840" y="1056"/>
                </a:cubicBezTo>
                <a:cubicBezTo>
                  <a:pt x="830" y="1061"/>
                  <a:pt x="823" y="1069"/>
                  <a:pt x="811" y="1070"/>
                </a:cubicBezTo>
                <a:cubicBezTo>
                  <a:pt x="811" y="1071"/>
                  <a:pt x="812" y="1072"/>
                  <a:pt x="812" y="1073"/>
                </a:cubicBezTo>
                <a:cubicBezTo>
                  <a:pt x="810" y="1074"/>
                  <a:pt x="808" y="1076"/>
                  <a:pt x="805" y="1076"/>
                </a:cubicBezTo>
                <a:cubicBezTo>
                  <a:pt x="805" y="1075"/>
                  <a:pt x="806" y="1074"/>
                  <a:pt x="807" y="1073"/>
                </a:cubicBezTo>
                <a:cubicBezTo>
                  <a:pt x="803" y="1073"/>
                  <a:pt x="799" y="1074"/>
                  <a:pt x="797" y="1077"/>
                </a:cubicBezTo>
                <a:cubicBezTo>
                  <a:pt x="800" y="1078"/>
                  <a:pt x="802" y="1074"/>
                  <a:pt x="804" y="1077"/>
                </a:cubicBezTo>
                <a:cubicBezTo>
                  <a:pt x="798" y="1079"/>
                  <a:pt x="787" y="1088"/>
                  <a:pt x="782" y="1082"/>
                </a:cubicBezTo>
                <a:cubicBezTo>
                  <a:pt x="777" y="1083"/>
                  <a:pt x="772" y="1085"/>
                  <a:pt x="768" y="1088"/>
                </a:cubicBezTo>
                <a:cubicBezTo>
                  <a:pt x="771" y="1088"/>
                  <a:pt x="773" y="1088"/>
                  <a:pt x="774" y="1090"/>
                </a:cubicBezTo>
                <a:cubicBezTo>
                  <a:pt x="767" y="1091"/>
                  <a:pt x="761" y="1092"/>
                  <a:pt x="758" y="1096"/>
                </a:cubicBezTo>
                <a:cubicBezTo>
                  <a:pt x="757" y="1095"/>
                  <a:pt x="755" y="1094"/>
                  <a:pt x="753" y="1095"/>
                </a:cubicBezTo>
                <a:cubicBezTo>
                  <a:pt x="751" y="1098"/>
                  <a:pt x="747" y="1098"/>
                  <a:pt x="746" y="1101"/>
                </a:cubicBezTo>
                <a:cubicBezTo>
                  <a:pt x="749" y="1100"/>
                  <a:pt x="747" y="1104"/>
                  <a:pt x="749" y="1104"/>
                </a:cubicBezTo>
                <a:cubicBezTo>
                  <a:pt x="749" y="1103"/>
                  <a:pt x="751" y="1103"/>
                  <a:pt x="752" y="1102"/>
                </a:cubicBezTo>
                <a:cubicBezTo>
                  <a:pt x="751" y="1105"/>
                  <a:pt x="755" y="1104"/>
                  <a:pt x="754" y="1108"/>
                </a:cubicBezTo>
                <a:cubicBezTo>
                  <a:pt x="750" y="1106"/>
                  <a:pt x="752" y="1112"/>
                  <a:pt x="750" y="1112"/>
                </a:cubicBezTo>
                <a:cubicBezTo>
                  <a:pt x="745" y="1115"/>
                  <a:pt x="743" y="1109"/>
                  <a:pt x="738" y="1109"/>
                </a:cubicBezTo>
                <a:cubicBezTo>
                  <a:pt x="737" y="1113"/>
                  <a:pt x="732" y="1117"/>
                  <a:pt x="728" y="1115"/>
                </a:cubicBezTo>
                <a:cubicBezTo>
                  <a:pt x="728" y="1114"/>
                  <a:pt x="730" y="1114"/>
                  <a:pt x="730" y="1112"/>
                </a:cubicBezTo>
                <a:cubicBezTo>
                  <a:pt x="711" y="1113"/>
                  <a:pt x="700" y="1127"/>
                  <a:pt x="684" y="1122"/>
                </a:cubicBezTo>
                <a:cubicBezTo>
                  <a:pt x="681" y="1133"/>
                  <a:pt x="662" y="1127"/>
                  <a:pt x="657" y="1136"/>
                </a:cubicBezTo>
                <a:cubicBezTo>
                  <a:pt x="660" y="1138"/>
                  <a:pt x="664" y="1137"/>
                  <a:pt x="666" y="1138"/>
                </a:cubicBezTo>
                <a:cubicBezTo>
                  <a:pt x="666" y="1141"/>
                  <a:pt x="663" y="1140"/>
                  <a:pt x="664" y="1144"/>
                </a:cubicBezTo>
                <a:cubicBezTo>
                  <a:pt x="667" y="1145"/>
                  <a:pt x="665" y="1141"/>
                  <a:pt x="667" y="1140"/>
                </a:cubicBezTo>
                <a:cubicBezTo>
                  <a:pt x="683" y="1140"/>
                  <a:pt x="694" y="1136"/>
                  <a:pt x="706" y="1133"/>
                </a:cubicBezTo>
                <a:cubicBezTo>
                  <a:pt x="714" y="1130"/>
                  <a:pt x="726" y="1131"/>
                  <a:pt x="727" y="1122"/>
                </a:cubicBezTo>
                <a:cubicBezTo>
                  <a:pt x="726" y="1122"/>
                  <a:pt x="724" y="1123"/>
                  <a:pt x="724" y="1122"/>
                </a:cubicBezTo>
                <a:cubicBezTo>
                  <a:pt x="727" y="1120"/>
                  <a:pt x="731" y="1119"/>
                  <a:pt x="736" y="1120"/>
                </a:cubicBezTo>
                <a:cubicBezTo>
                  <a:pt x="736" y="1122"/>
                  <a:pt x="736" y="1122"/>
                  <a:pt x="736" y="1122"/>
                </a:cubicBezTo>
                <a:cubicBezTo>
                  <a:pt x="752" y="1118"/>
                  <a:pt x="767" y="1111"/>
                  <a:pt x="783" y="1109"/>
                </a:cubicBezTo>
                <a:cubicBezTo>
                  <a:pt x="775" y="1110"/>
                  <a:pt x="774" y="1116"/>
                  <a:pt x="768" y="1118"/>
                </a:cubicBezTo>
                <a:cubicBezTo>
                  <a:pt x="761" y="1120"/>
                  <a:pt x="760" y="1128"/>
                  <a:pt x="753" y="1125"/>
                </a:cubicBezTo>
                <a:cubicBezTo>
                  <a:pt x="747" y="1132"/>
                  <a:pt x="733" y="1131"/>
                  <a:pt x="728" y="1139"/>
                </a:cubicBezTo>
                <a:cubicBezTo>
                  <a:pt x="725" y="1136"/>
                  <a:pt x="722" y="1138"/>
                  <a:pt x="719" y="1139"/>
                </a:cubicBezTo>
                <a:cubicBezTo>
                  <a:pt x="717" y="1141"/>
                  <a:pt x="719" y="1141"/>
                  <a:pt x="720" y="1143"/>
                </a:cubicBezTo>
                <a:cubicBezTo>
                  <a:pt x="717" y="1143"/>
                  <a:pt x="715" y="1144"/>
                  <a:pt x="715" y="1147"/>
                </a:cubicBezTo>
                <a:cubicBezTo>
                  <a:pt x="731" y="1148"/>
                  <a:pt x="734" y="1136"/>
                  <a:pt x="749" y="1136"/>
                </a:cubicBezTo>
                <a:cubicBezTo>
                  <a:pt x="751" y="1135"/>
                  <a:pt x="749" y="1135"/>
                  <a:pt x="751" y="1134"/>
                </a:cubicBezTo>
                <a:cubicBezTo>
                  <a:pt x="752" y="1135"/>
                  <a:pt x="752" y="1133"/>
                  <a:pt x="755" y="1134"/>
                </a:cubicBezTo>
                <a:cubicBezTo>
                  <a:pt x="755" y="1135"/>
                  <a:pt x="755" y="1136"/>
                  <a:pt x="754" y="1136"/>
                </a:cubicBezTo>
                <a:cubicBezTo>
                  <a:pt x="769" y="1135"/>
                  <a:pt x="774" y="1124"/>
                  <a:pt x="786" y="1120"/>
                </a:cubicBezTo>
                <a:close/>
                <a:moveTo>
                  <a:pt x="1029" y="945"/>
                </a:moveTo>
                <a:cubicBezTo>
                  <a:pt x="1032" y="946"/>
                  <a:pt x="1032" y="943"/>
                  <a:pt x="1035" y="944"/>
                </a:cubicBezTo>
                <a:cubicBezTo>
                  <a:pt x="1034" y="946"/>
                  <a:pt x="1036" y="946"/>
                  <a:pt x="1036" y="945"/>
                </a:cubicBezTo>
                <a:cubicBezTo>
                  <a:pt x="1037" y="944"/>
                  <a:pt x="1034" y="954"/>
                  <a:pt x="1030" y="954"/>
                </a:cubicBezTo>
                <a:cubicBezTo>
                  <a:pt x="1030" y="951"/>
                  <a:pt x="1029" y="949"/>
                  <a:pt x="1029" y="945"/>
                </a:cubicBezTo>
                <a:close/>
                <a:moveTo>
                  <a:pt x="971" y="944"/>
                </a:moveTo>
                <a:cubicBezTo>
                  <a:pt x="969" y="946"/>
                  <a:pt x="967" y="952"/>
                  <a:pt x="963" y="950"/>
                </a:cubicBezTo>
                <a:cubicBezTo>
                  <a:pt x="966" y="948"/>
                  <a:pt x="967" y="945"/>
                  <a:pt x="971" y="944"/>
                </a:cubicBezTo>
                <a:close/>
                <a:moveTo>
                  <a:pt x="930" y="993"/>
                </a:moveTo>
                <a:cubicBezTo>
                  <a:pt x="932" y="991"/>
                  <a:pt x="928" y="991"/>
                  <a:pt x="930" y="988"/>
                </a:cubicBezTo>
                <a:cubicBezTo>
                  <a:pt x="938" y="987"/>
                  <a:pt x="942" y="984"/>
                  <a:pt x="949" y="983"/>
                </a:cubicBezTo>
                <a:cubicBezTo>
                  <a:pt x="944" y="988"/>
                  <a:pt x="939" y="993"/>
                  <a:pt x="930" y="993"/>
                </a:cubicBezTo>
                <a:close/>
                <a:moveTo>
                  <a:pt x="945" y="957"/>
                </a:moveTo>
                <a:cubicBezTo>
                  <a:pt x="949" y="959"/>
                  <a:pt x="945" y="964"/>
                  <a:pt x="941" y="964"/>
                </a:cubicBezTo>
                <a:cubicBezTo>
                  <a:pt x="944" y="961"/>
                  <a:pt x="944" y="961"/>
                  <a:pt x="945" y="957"/>
                </a:cubicBezTo>
                <a:close/>
                <a:moveTo>
                  <a:pt x="925" y="971"/>
                </a:moveTo>
                <a:cubicBezTo>
                  <a:pt x="926" y="971"/>
                  <a:pt x="926" y="973"/>
                  <a:pt x="926" y="974"/>
                </a:cubicBezTo>
                <a:cubicBezTo>
                  <a:pt x="926" y="973"/>
                  <a:pt x="927" y="973"/>
                  <a:pt x="928" y="973"/>
                </a:cubicBezTo>
                <a:cubicBezTo>
                  <a:pt x="926" y="966"/>
                  <a:pt x="937" y="965"/>
                  <a:pt x="939" y="962"/>
                </a:cubicBezTo>
                <a:cubicBezTo>
                  <a:pt x="942" y="963"/>
                  <a:pt x="935" y="969"/>
                  <a:pt x="932" y="969"/>
                </a:cubicBezTo>
                <a:cubicBezTo>
                  <a:pt x="934" y="972"/>
                  <a:pt x="936" y="966"/>
                  <a:pt x="938" y="969"/>
                </a:cubicBezTo>
                <a:cubicBezTo>
                  <a:pt x="937" y="971"/>
                  <a:pt x="936" y="973"/>
                  <a:pt x="934" y="975"/>
                </a:cubicBezTo>
                <a:cubicBezTo>
                  <a:pt x="931" y="971"/>
                  <a:pt x="929" y="975"/>
                  <a:pt x="925" y="976"/>
                </a:cubicBezTo>
                <a:cubicBezTo>
                  <a:pt x="925" y="973"/>
                  <a:pt x="923" y="973"/>
                  <a:pt x="925" y="971"/>
                </a:cubicBezTo>
                <a:close/>
                <a:moveTo>
                  <a:pt x="913" y="1004"/>
                </a:moveTo>
                <a:cubicBezTo>
                  <a:pt x="911" y="999"/>
                  <a:pt x="918" y="996"/>
                  <a:pt x="924" y="996"/>
                </a:cubicBezTo>
                <a:cubicBezTo>
                  <a:pt x="922" y="1001"/>
                  <a:pt x="916" y="1000"/>
                  <a:pt x="913" y="1004"/>
                </a:cubicBezTo>
                <a:close/>
                <a:moveTo>
                  <a:pt x="918" y="976"/>
                </a:moveTo>
                <a:cubicBezTo>
                  <a:pt x="922" y="981"/>
                  <a:pt x="911" y="983"/>
                  <a:pt x="906" y="987"/>
                </a:cubicBezTo>
                <a:cubicBezTo>
                  <a:pt x="908" y="979"/>
                  <a:pt x="916" y="981"/>
                  <a:pt x="918" y="976"/>
                </a:cubicBezTo>
                <a:close/>
                <a:moveTo>
                  <a:pt x="914" y="986"/>
                </a:moveTo>
                <a:cubicBezTo>
                  <a:pt x="918" y="989"/>
                  <a:pt x="909" y="993"/>
                  <a:pt x="904" y="992"/>
                </a:cubicBezTo>
                <a:cubicBezTo>
                  <a:pt x="906" y="989"/>
                  <a:pt x="911" y="989"/>
                  <a:pt x="914" y="986"/>
                </a:cubicBezTo>
                <a:close/>
                <a:moveTo>
                  <a:pt x="885" y="1027"/>
                </a:moveTo>
                <a:cubicBezTo>
                  <a:pt x="888" y="1030"/>
                  <a:pt x="891" y="1028"/>
                  <a:pt x="895" y="1027"/>
                </a:cubicBezTo>
                <a:cubicBezTo>
                  <a:pt x="893" y="1033"/>
                  <a:pt x="887" y="1035"/>
                  <a:pt x="881" y="1036"/>
                </a:cubicBezTo>
                <a:cubicBezTo>
                  <a:pt x="882" y="1032"/>
                  <a:pt x="886" y="1032"/>
                  <a:pt x="885" y="1027"/>
                </a:cubicBezTo>
                <a:close/>
                <a:moveTo>
                  <a:pt x="865" y="1045"/>
                </a:moveTo>
                <a:cubicBezTo>
                  <a:pt x="864" y="1048"/>
                  <a:pt x="867" y="1040"/>
                  <a:pt x="870" y="1041"/>
                </a:cubicBezTo>
                <a:cubicBezTo>
                  <a:pt x="871" y="1045"/>
                  <a:pt x="867" y="1044"/>
                  <a:pt x="865" y="1045"/>
                </a:cubicBezTo>
                <a:close/>
                <a:moveTo>
                  <a:pt x="837" y="1067"/>
                </a:moveTo>
                <a:cubicBezTo>
                  <a:pt x="837" y="1070"/>
                  <a:pt x="834" y="1071"/>
                  <a:pt x="831" y="1071"/>
                </a:cubicBezTo>
                <a:cubicBezTo>
                  <a:pt x="830" y="1069"/>
                  <a:pt x="832" y="1066"/>
                  <a:pt x="837" y="1067"/>
                </a:cubicBezTo>
                <a:close/>
                <a:moveTo>
                  <a:pt x="821" y="1093"/>
                </a:moveTo>
                <a:cubicBezTo>
                  <a:pt x="822" y="1092"/>
                  <a:pt x="825" y="1092"/>
                  <a:pt x="827" y="1092"/>
                </a:cubicBezTo>
                <a:cubicBezTo>
                  <a:pt x="826" y="1094"/>
                  <a:pt x="825" y="1095"/>
                  <a:pt x="823" y="1096"/>
                </a:cubicBezTo>
                <a:cubicBezTo>
                  <a:pt x="821" y="1096"/>
                  <a:pt x="821" y="1095"/>
                  <a:pt x="821" y="1093"/>
                </a:cubicBezTo>
                <a:close/>
                <a:moveTo>
                  <a:pt x="785" y="1113"/>
                </a:moveTo>
                <a:cubicBezTo>
                  <a:pt x="786" y="1110"/>
                  <a:pt x="794" y="1108"/>
                  <a:pt x="798" y="1109"/>
                </a:cubicBezTo>
                <a:cubicBezTo>
                  <a:pt x="795" y="1111"/>
                  <a:pt x="790" y="1112"/>
                  <a:pt x="785" y="1113"/>
                </a:cubicBezTo>
                <a:close/>
                <a:moveTo>
                  <a:pt x="815" y="1075"/>
                </a:moveTo>
                <a:cubicBezTo>
                  <a:pt x="815" y="1079"/>
                  <a:pt x="815" y="1079"/>
                  <a:pt x="815" y="1079"/>
                </a:cubicBezTo>
                <a:cubicBezTo>
                  <a:pt x="810" y="1081"/>
                  <a:pt x="806" y="1077"/>
                  <a:pt x="805" y="1082"/>
                </a:cubicBezTo>
                <a:cubicBezTo>
                  <a:pt x="802" y="1077"/>
                  <a:pt x="810" y="1075"/>
                  <a:pt x="815" y="1075"/>
                </a:cubicBezTo>
                <a:close/>
                <a:moveTo>
                  <a:pt x="800" y="1089"/>
                </a:moveTo>
                <a:cubicBezTo>
                  <a:pt x="800" y="1080"/>
                  <a:pt x="809" y="1084"/>
                  <a:pt x="814" y="1083"/>
                </a:cubicBezTo>
                <a:cubicBezTo>
                  <a:pt x="810" y="1092"/>
                  <a:pt x="790" y="1102"/>
                  <a:pt x="784" y="1094"/>
                </a:cubicBezTo>
                <a:cubicBezTo>
                  <a:pt x="786" y="1089"/>
                  <a:pt x="795" y="1091"/>
                  <a:pt x="800" y="1089"/>
                </a:cubicBezTo>
                <a:close/>
                <a:moveTo>
                  <a:pt x="40" y="932"/>
                </a:moveTo>
                <a:cubicBezTo>
                  <a:pt x="40" y="932"/>
                  <a:pt x="40" y="932"/>
                  <a:pt x="41" y="932"/>
                </a:cubicBezTo>
                <a:cubicBezTo>
                  <a:pt x="42" y="932"/>
                  <a:pt x="41" y="935"/>
                  <a:pt x="43" y="935"/>
                </a:cubicBezTo>
                <a:cubicBezTo>
                  <a:pt x="44" y="930"/>
                  <a:pt x="51" y="930"/>
                  <a:pt x="51" y="925"/>
                </a:cubicBezTo>
                <a:cubicBezTo>
                  <a:pt x="48" y="928"/>
                  <a:pt x="41" y="930"/>
                  <a:pt x="40" y="932"/>
                </a:cubicBezTo>
                <a:close/>
                <a:moveTo>
                  <a:pt x="227" y="928"/>
                </a:moveTo>
                <a:cubicBezTo>
                  <a:pt x="228" y="926"/>
                  <a:pt x="229" y="927"/>
                  <a:pt x="231" y="927"/>
                </a:cubicBezTo>
                <a:cubicBezTo>
                  <a:pt x="231" y="925"/>
                  <a:pt x="231" y="925"/>
                  <a:pt x="231" y="925"/>
                </a:cubicBezTo>
                <a:cubicBezTo>
                  <a:pt x="229" y="924"/>
                  <a:pt x="229" y="926"/>
                  <a:pt x="227" y="926"/>
                </a:cubicBezTo>
                <a:cubicBezTo>
                  <a:pt x="227" y="927"/>
                  <a:pt x="225" y="928"/>
                  <a:pt x="227" y="928"/>
                </a:cubicBezTo>
                <a:close/>
                <a:moveTo>
                  <a:pt x="1158" y="939"/>
                </a:moveTo>
                <a:cubicBezTo>
                  <a:pt x="1155" y="941"/>
                  <a:pt x="1154" y="938"/>
                  <a:pt x="1152" y="938"/>
                </a:cubicBezTo>
                <a:cubicBezTo>
                  <a:pt x="1155" y="941"/>
                  <a:pt x="1150" y="945"/>
                  <a:pt x="1153" y="947"/>
                </a:cubicBezTo>
                <a:cubicBezTo>
                  <a:pt x="1162" y="947"/>
                  <a:pt x="1170" y="939"/>
                  <a:pt x="1176" y="933"/>
                </a:cubicBezTo>
                <a:cubicBezTo>
                  <a:pt x="1172" y="932"/>
                  <a:pt x="1168" y="933"/>
                  <a:pt x="1168" y="929"/>
                </a:cubicBezTo>
                <a:cubicBezTo>
                  <a:pt x="1166" y="927"/>
                  <a:pt x="1172" y="927"/>
                  <a:pt x="1169" y="926"/>
                </a:cubicBezTo>
                <a:cubicBezTo>
                  <a:pt x="1162" y="927"/>
                  <a:pt x="1162" y="935"/>
                  <a:pt x="1158" y="939"/>
                </a:cubicBezTo>
                <a:close/>
                <a:moveTo>
                  <a:pt x="214" y="934"/>
                </a:moveTo>
                <a:cubicBezTo>
                  <a:pt x="212" y="935"/>
                  <a:pt x="205" y="937"/>
                  <a:pt x="207" y="939"/>
                </a:cubicBezTo>
                <a:cubicBezTo>
                  <a:pt x="209" y="938"/>
                  <a:pt x="216" y="936"/>
                  <a:pt x="214" y="934"/>
                </a:cubicBezTo>
                <a:close/>
                <a:moveTo>
                  <a:pt x="130" y="938"/>
                </a:moveTo>
                <a:cubicBezTo>
                  <a:pt x="133" y="938"/>
                  <a:pt x="134" y="936"/>
                  <a:pt x="134" y="934"/>
                </a:cubicBezTo>
                <a:cubicBezTo>
                  <a:pt x="123" y="930"/>
                  <a:pt x="117" y="944"/>
                  <a:pt x="109" y="949"/>
                </a:cubicBezTo>
                <a:cubicBezTo>
                  <a:pt x="114" y="946"/>
                  <a:pt x="119" y="944"/>
                  <a:pt x="125" y="942"/>
                </a:cubicBezTo>
                <a:cubicBezTo>
                  <a:pt x="125" y="944"/>
                  <a:pt x="125" y="946"/>
                  <a:pt x="126" y="946"/>
                </a:cubicBezTo>
                <a:cubicBezTo>
                  <a:pt x="129" y="946"/>
                  <a:pt x="134" y="941"/>
                  <a:pt x="130" y="938"/>
                </a:cubicBezTo>
                <a:close/>
                <a:moveTo>
                  <a:pt x="1092" y="954"/>
                </a:moveTo>
                <a:cubicBezTo>
                  <a:pt x="1089" y="958"/>
                  <a:pt x="1088" y="956"/>
                  <a:pt x="1086" y="958"/>
                </a:cubicBezTo>
                <a:cubicBezTo>
                  <a:pt x="1090" y="958"/>
                  <a:pt x="1085" y="962"/>
                  <a:pt x="1089" y="962"/>
                </a:cubicBezTo>
                <a:cubicBezTo>
                  <a:pt x="1091" y="959"/>
                  <a:pt x="1091" y="957"/>
                  <a:pt x="1092" y="954"/>
                </a:cubicBezTo>
                <a:close/>
                <a:moveTo>
                  <a:pt x="972" y="962"/>
                </a:moveTo>
                <a:cubicBezTo>
                  <a:pt x="972" y="959"/>
                  <a:pt x="974" y="963"/>
                  <a:pt x="975" y="961"/>
                </a:cubicBezTo>
                <a:cubicBezTo>
                  <a:pt x="975" y="958"/>
                  <a:pt x="975" y="958"/>
                  <a:pt x="975" y="958"/>
                </a:cubicBezTo>
                <a:cubicBezTo>
                  <a:pt x="973" y="958"/>
                  <a:pt x="970" y="961"/>
                  <a:pt x="972" y="962"/>
                </a:cubicBezTo>
                <a:close/>
                <a:moveTo>
                  <a:pt x="1072" y="960"/>
                </a:moveTo>
                <a:cubicBezTo>
                  <a:pt x="1076" y="961"/>
                  <a:pt x="1077" y="966"/>
                  <a:pt x="1076" y="959"/>
                </a:cubicBezTo>
                <a:cubicBezTo>
                  <a:pt x="1076" y="959"/>
                  <a:pt x="1077" y="958"/>
                  <a:pt x="1076" y="958"/>
                </a:cubicBezTo>
                <a:cubicBezTo>
                  <a:pt x="1077" y="961"/>
                  <a:pt x="1072" y="957"/>
                  <a:pt x="1072" y="960"/>
                </a:cubicBezTo>
                <a:close/>
                <a:moveTo>
                  <a:pt x="1114" y="963"/>
                </a:moveTo>
                <a:cubicBezTo>
                  <a:pt x="1112" y="961"/>
                  <a:pt x="1108" y="963"/>
                  <a:pt x="1107" y="963"/>
                </a:cubicBezTo>
                <a:cubicBezTo>
                  <a:pt x="1108" y="963"/>
                  <a:pt x="1108" y="964"/>
                  <a:pt x="1107" y="965"/>
                </a:cubicBezTo>
                <a:cubicBezTo>
                  <a:pt x="1110" y="962"/>
                  <a:pt x="1113" y="966"/>
                  <a:pt x="1114" y="963"/>
                </a:cubicBezTo>
                <a:close/>
                <a:moveTo>
                  <a:pt x="26" y="975"/>
                </a:moveTo>
                <a:cubicBezTo>
                  <a:pt x="28" y="971"/>
                  <a:pt x="29" y="976"/>
                  <a:pt x="34" y="975"/>
                </a:cubicBezTo>
                <a:cubicBezTo>
                  <a:pt x="37" y="971"/>
                  <a:pt x="36" y="968"/>
                  <a:pt x="38" y="964"/>
                </a:cubicBezTo>
                <a:cubicBezTo>
                  <a:pt x="32" y="965"/>
                  <a:pt x="27" y="972"/>
                  <a:pt x="26" y="975"/>
                </a:cubicBezTo>
                <a:close/>
                <a:moveTo>
                  <a:pt x="1040" y="979"/>
                </a:moveTo>
                <a:cubicBezTo>
                  <a:pt x="1039" y="979"/>
                  <a:pt x="1038" y="978"/>
                  <a:pt x="1038" y="978"/>
                </a:cubicBezTo>
                <a:cubicBezTo>
                  <a:pt x="1028" y="984"/>
                  <a:pt x="1017" y="989"/>
                  <a:pt x="1009" y="997"/>
                </a:cubicBezTo>
                <a:cubicBezTo>
                  <a:pt x="1000" y="995"/>
                  <a:pt x="992" y="1002"/>
                  <a:pt x="987" y="1007"/>
                </a:cubicBezTo>
                <a:cubicBezTo>
                  <a:pt x="989" y="1007"/>
                  <a:pt x="989" y="1008"/>
                  <a:pt x="988" y="1009"/>
                </a:cubicBezTo>
                <a:cubicBezTo>
                  <a:pt x="1000" y="1009"/>
                  <a:pt x="1004" y="997"/>
                  <a:pt x="1014" y="998"/>
                </a:cubicBezTo>
                <a:cubicBezTo>
                  <a:pt x="1018" y="994"/>
                  <a:pt x="1024" y="991"/>
                  <a:pt x="1027" y="986"/>
                </a:cubicBezTo>
                <a:cubicBezTo>
                  <a:pt x="1033" y="986"/>
                  <a:pt x="1033" y="986"/>
                  <a:pt x="1033" y="986"/>
                </a:cubicBezTo>
                <a:cubicBezTo>
                  <a:pt x="1031" y="978"/>
                  <a:pt x="1039" y="983"/>
                  <a:pt x="1040" y="979"/>
                </a:cubicBezTo>
                <a:close/>
                <a:moveTo>
                  <a:pt x="928" y="1013"/>
                </a:moveTo>
                <a:cubicBezTo>
                  <a:pt x="930" y="1010"/>
                  <a:pt x="933" y="1014"/>
                  <a:pt x="935" y="1014"/>
                </a:cubicBezTo>
                <a:cubicBezTo>
                  <a:pt x="938" y="1007"/>
                  <a:pt x="947" y="1006"/>
                  <a:pt x="950" y="999"/>
                </a:cubicBezTo>
                <a:cubicBezTo>
                  <a:pt x="942" y="1003"/>
                  <a:pt x="932" y="1008"/>
                  <a:pt x="928" y="1013"/>
                </a:cubicBezTo>
                <a:close/>
                <a:moveTo>
                  <a:pt x="233" y="1024"/>
                </a:moveTo>
                <a:cubicBezTo>
                  <a:pt x="231" y="1027"/>
                  <a:pt x="227" y="1027"/>
                  <a:pt x="225" y="1030"/>
                </a:cubicBezTo>
                <a:cubicBezTo>
                  <a:pt x="229" y="1030"/>
                  <a:pt x="234" y="1026"/>
                  <a:pt x="233" y="1024"/>
                </a:cubicBezTo>
                <a:close/>
                <a:moveTo>
                  <a:pt x="89" y="1041"/>
                </a:moveTo>
                <a:cubicBezTo>
                  <a:pt x="86" y="1044"/>
                  <a:pt x="85" y="1040"/>
                  <a:pt x="84" y="1040"/>
                </a:cubicBezTo>
                <a:cubicBezTo>
                  <a:pt x="76" y="1046"/>
                  <a:pt x="66" y="1047"/>
                  <a:pt x="58" y="1055"/>
                </a:cubicBezTo>
                <a:cubicBezTo>
                  <a:pt x="59" y="1056"/>
                  <a:pt x="61" y="1056"/>
                  <a:pt x="63" y="1057"/>
                </a:cubicBezTo>
                <a:cubicBezTo>
                  <a:pt x="66" y="1047"/>
                  <a:pt x="79" y="1051"/>
                  <a:pt x="84" y="1044"/>
                </a:cubicBezTo>
                <a:cubicBezTo>
                  <a:pt x="86" y="1044"/>
                  <a:pt x="87" y="1045"/>
                  <a:pt x="88" y="1045"/>
                </a:cubicBezTo>
                <a:cubicBezTo>
                  <a:pt x="87" y="1042"/>
                  <a:pt x="92" y="1042"/>
                  <a:pt x="89" y="1041"/>
                </a:cubicBezTo>
                <a:close/>
                <a:moveTo>
                  <a:pt x="224" y="1053"/>
                </a:moveTo>
                <a:cubicBezTo>
                  <a:pt x="225" y="1048"/>
                  <a:pt x="222" y="1048"/>
                  <a:pt x="221" y="1045"/>
                </a:cubicBezTo>
                <a:cubicBezTo>
                  <a:pt x="222" y="1043"/>
                  <a:pt x="225" y="1043"/>
                  <a:pt x="224" y="1040"/>
                </a:cubicBezTo>
                <a:cubicBezTo>
                  <a:pt x="218" y="1039"/>
                  <a:pt x="223" y="1047"/>
                  <a:pt x="215" y="1045"/>
                </a:cubicBezTo>
                <a:cubicBezTo>
                  <a:pt x="214" y="1051"/>
                  <a:pt x="206" y="1050"/>
                  <a:pt x="205" y="1056"/>
                </a:cubicBezTo>
                <a:cubicBezTo>
                  <a:pt x="206" y="1056"/>
                  <a:pt x="209" y="1056"/>
                  <a:pt x="210" y="1057"/>
                </a:cubicBezTo>
                <a:cubicBezTo>
                  <a:pt x="218" y="1074"/>
                  <a:pt x="194" y="1065"/>
                  <a:pt x="192" y="1077"/>
                </a:cubicBezTo>
                <a:cubicBezTo>
                  <a:pt x="195" y="1078"/>
                  <a:pt x="192" y="1074"/>
                  <a:pt x="195" y="1074"/>
                </a:cubicBezTo>
                <a:cubicBezTo>
                  <a:pt x="195" y="1077"/>
                  <a:pt x="199" y="1076"/>
                  <a:pt x="200" y="1079"/>
                </a:cubicBezTo>
                <a:cubicBezTo>
                  <a:pt x="196" y="1087"/>
                  <a:pt x="206" y="1075"/>
                  <a:pt x="208" y="1073"/>
                </a:cubicBezTo>
                <a:cubicBezTo>
                  <a:pt x="210" y="1074"/>
                  <a:pt x="210" y="1074"/>
                  <a:pt x="210" y="1076"/>
                </a:cubicBezTo>
                <a:cubicBezTo>
                  <a:pt x="209" y="1080"/>
                  <a:pt x="205" y="1081"/>
                  <a:pt x="207" y="1084"/>
                </a:cubicBezTo>
                <a:cubicBezTo>
                  <a:pt x="209" y="1081"/>
                  <a:pt x="214" y="1082"/>
                  <a:pt x="213" y="1077"/>
                </a:cubicBezTo>
                <a:cubicBezTo>
                  <a:pt x="217" y="1077"/>
                  <a:pt x="220" y="1077"/>
                  <a:pt x="220" y="1073"/>
                </a:cubicBezTo>
                <a:cubicBezTo>
                  <a:pt x="220" y="1071"/>
                  <a:pt x="216" y="1073"/>
                  <a:pt x="217" y="1070"/>
                </a:cubicBezTo>
                <a:cubicBezTo>
                  <a:pt x="220" y="1059"/>
                  <a:pt x="230" y="1064"/>
                  <a:pt x="237" y="1062"/>
                </a:cubicBezTo>
                <a:cubicBezTo>
                  <a:pt x="235" y="1059"/>
                  <a:pt x="233" y="1057"/>
                  <a:pt x="232" y="1052"/>
                </a:cubicBezTo>
                <a:cubicBezTo>
                  <a:pt x="230" y="1053"/>
                  <a:pt x="227" y="1053"/>
                  <a:pt x="224" y="1053"/>
                </a:cubicBezTo>
                <a:close/>
                <a:moveTo>
                  <a:pt x="949" y="1049"/>
                </a:moveTo>
                <a:cubicBezTo>
                  <a:pt x="947" y="1051"/>
                  <a:pt x="940" y="1048"/>
                  <a:pt x="940" y="1053"/>
                </a:cubicBezTo>
                <a:cubicBezTo>
                  <a:pt x="943" y="1052"/>
                  <a:pt x="951" y="1049"/>
                  <a:pt x="949" y="1049"/>
                </a:cubicBezTo>
                <a:close/>
                <a:moveTo>
                  <a:pt x="103" y="1058"/>
                </a:moveTo>
                <a:cubicBezTo>
                  <a:pt x="104" y="1062"/>
                  <a:pt x="99" y="1060"/>
                  <a:pt x="99" y="1063"/>
                </a:cubicBezTo>
                <a:cubicBezTo>
                  <a:pt x="103" y="1063"/>
                  <a:pt x="103" y="1063"/>
                  <a:pt x="103" y="1063"/>
                </a:cubicBezTo>
                <a:cubicBezTo>
                  <a:pt x="101" y="1060"/>
                  <a:pt x="107" y="1059"/>
                  <a:pt x="103" y="1058"/>
                </a:cubicBezTo>
                <a:close/>
                <a:moveTo>
                  <a:pt x="1003" y="1090"/>
                </a:moveTo>
                <a:cubicBezTo>
                  <a:pt x="1009" y="1089"/>
                  <a:pt x="1011" y="1085"/>
                  <a:pt x="1018" y="1085"/>
                </a:cubicBezTo>
                <a:cubicBezTo>
                  <a:pt x="1017" y="1090"/>
                  <a:pt x="1011" y="1088"/>
                  <a:pt x="1009" y="1092"/>
                </a:cubicBezTo>
                <a:cubicBezTo>
                  <a:pt x="1021" y="1091"/>
                  <a:pt x="1020" y="1078"/>
                  <a:pt x="1034" y="1079"/>
                </a:cubicBezTo>
                <a:cubicBezTo>
                  <a:pt x="1036" y="1077"/>
                  <a:pt x="1033" y="1077"/>
                  <a:pt x="1035" y="1076"/>
                </a:cubicBezTo>
                <a:cubicBezTo>
                  <a:pt x="1045" y="1073"/>
                  <a:pt x="1060" y="1066"/>
                  <a:pt x="1059" y="1060"/>
                </a:cubicBezTo>
                <a:cubicBezTo>
                  <a:pt x="1042" y="1070"/>
                  <a:pt x="1018" y="1077"/>
                  <a:pt x="1003" y="1090"/>
                </a:cubicBezTo>
                <a:close/>
                <a:moveTo>
                  <a:pt x="938" y="1063"/>
                </a:moveTo>
                <a:cubicBezTo>
                  <a:pt x="933" y="1062"/>
                  <a:pt x="925" y="1068"/>
                  <a:pt x="924" y="1070"/>
                </a:cubicBezTo>
                <a:cubicBezTo>
                  <a:pt x="927" y="1066"/>
                  <a:pt x="935" y="1067"/>
                  <a:pt x="938" y="1063"/>
                </a:cubicBezTo>
                <a:close/>
                <a:moveTo>
                  <a:pt x="912" y="1070"/>
                </a:moveTo>
                <a:cubicBezTo>
                  <a:pt x="907" y="1075"/>
                  <a:pt x="901" y="1075"/>
                  <a:pt x="895" y="1070"/>
                </a:cubicBezTo>
                <a:cubicBezTo>
                  <a:pt x="888" y="1078"/>
                  <a:pt x="875" y="1077"/>
                  <a:pt x="870" y="1086"/>
                </a:cubicBezTo>
                <a:cubicBezTo>
                  <a:pt x="871" y="1089"/>
                  <a:pt x="872" y="1088"/>
                  <a:pt x="871" y="1092"/>
                </a:cubicBezTo>
                <a:cubicBezTo>
                  <a:pt x="880" y="1093"/>
                  <a:pt x="881" y="1087"/>
                  <a:pt x="886" y="1084"/>
                </a:cubicBezTo>
                <a:cubicBezTo>
                  <a:pt x="883" y="1084"/>
                  <a:pt x="880" y="1087"/>
                  <a:pt x="878" y="1085"/>
                </a:cubicBezTo>
                <a:cubicBezTo>
                  <a:pt x="885" y="1085"/>
                  <a:pt x="885" y="1078"/>
                  <a:pt x="893" y="1079"/>
                </a:cubicBezTo>
                <a:cubicBezTo>
                  <a:pt x="893" y="1081"/>
                  <a:pt x="892" y="1081"/>
                  <a:pt x="892" y="1083"/>
                </a:cubicBezTo>
                <a:cubicBezTo>
                  <a:pt x="901" y="1081"/>
                  <a:pt x="911" y="1078"/>
                  <a:pt x="917" y="1072"/>
                </a:cubicBezTo>
                <a:cubicBezTo>
                  <a:pt x="914" y="1072"/>
                  <a:pt x="909" y="1073"/>
                  <a:pt x="912" y="1070"/>
                </a:cubicBezTo>
                <a:close/>
                <a:moveTo>
                  <a:pt x="720" y="1088"/>
                </a:moveTo>
                <a:cubicBezTo>
                  <a:pt x="720" y="1088"/>
                  <a:pt x="726" y="1085"/>
                  <a:pt x="725" y="1084"/>
                </a:cubicBezTo>
                <a:cubicBezTo>
                  <a:pt x="723" y="1085"/>
                  <a:pt x="717" y="1086"/>
                  <a:pt x="720" y="1088"/>
                </a:cubicBezTo>
                <a:close/>
                <a:moveTo>
                  <a:pt x="960" y="1100"/>
                </a:moveTo>
                <a:cubicBezTo>
                  <a:pt x="964" y="1100"/>
                  <a:pt x="967" y="1098"/>
                  <a:pt x="971" y="1096"/>
                </a:cubicBezTo>
                <a:cubicBezTo>
                  <a:pt x="971" y="1094"/>
                  <a:pt x="969" y="1094"/>
                  <a:pt x="971" y="1092"/>
                </a:cubicBezTo>
                <a:cubicBezTo>
                  <a:pt x="968" y="1094"/>
                  <a:pt x="966" y="1090"/>
                  <a:pt x="966" y="1094"/>
                </a:cubicBezTo>
                <a:cubicBezTo>
                  <a:pt x="965" y="1096"/>
                  <a:pt x="970" y="1093"/>
                  <a:pt x="970" y="1096"/>
                </a:cubicBezTo>
                <a:cubicBezTo>
                  <a:pt x="966" y="1097"/>
                  <a:pt x="963" y="1098"/>
                  <a:pt x="960" y="1100"/>
                </a:cubicBezTo>
                <a:close/>
                <a:moveTo>
                  <a:pt x="915" y="1103"/>
                </a:moveTo>
                <a:cubicBezTo>
                  <a:pt x="922" y="1100"/>
                  <a:pt x="929" y="1098"/>
                  <a:pt x="935" y="1094"/>
                </a:cubicBezTo>
                <a:cubicBezTo>
                  <a:pt x="927" y="1095"/>
                  <a:pt x="918" y="1100"/>
                  <a:pt x="915" y="1103"/>
                </a:cubicBezTo>
                <a:close/>
                <a:moveTo>
                  <a:pt x="903" y="1095"/>
                </a:moveTo>
                <a:cubicBezTo>
                  <a:pt x="900" y="1094"/>
                  <a:pt x="899" y="1096"/>
                  <a:pt x="897" y="1095"/>
                </a:cubicBezTo>
                <a:cubicBezTo>
                  <a:pt x="897" y="1099"/>
                  <a:pt x="891" y="1096"/>
                  <a:pt x="893" y="1099"/>
                </a:cubicBezTo>
                <a:cubicBezTo>
                  <a:pt x="895" y="1097"/>
                  <a:pt x="901" y="1098"/>
                  <a:pt x="903" y="1095"/>
                </a:cubicBezTo>
                <a:close/>
                <a:moveTo>
                  <a:pt x="974" y="1099"/>
                </a:moveTo>
                <a:cubicBezTo>
                  <a:pt x="970" y="1100"/>
                  <a:pt x="967" y="1102"/>
                  <a:pt x="964" y="1104"/>
                </a:cubicBezTo>
                <a:cubicBezTo>
                  <a:pt x="969" y="1104"/>
                  <a:pt x="972" y="1101"/>
                  <a:pt x="974" y="1099"/>
                </a:cubicBezTo>
                <a:close/>
                <a:moveTo>
                  <a:pt x="878" y="1116"/>
                </a:moveTo>
                <a:cubicBezTo>
                  <a:pt x="887" y="1110"/>
                  <a:pt x="906" y="1109"/>
                  <a:pt x="911" y="1103"/>
                </a:cubicBezTo>
                <a:cubicBezTo>
                  <a:pt x="910" y="1104"/>
                  <a:pt x="903" y="1105"/>
                  <a:pt x="903" y="1104"/>
                </a:cubicBezTo>
                <a:cubicBezTo>
                  <a:pt x="904" y="1103"/>
                  <a:pt x="907" y="1101"/>
                  <a:pt x="904" y="1100"/>
                </a:cubicBezTo>
                <a:cubicBezTo>
                  <a:pt x="893" y="1105"/>
                  <a:pt x="883" y="1108"/>
                  <a:pt x="873" y="1113"/>
                </a:cubicBezTo>
                <a:cubicBezTo>
                  <a:pt x="876" y="1113"/>
                  <a:pt x="875" y="1116"/>
                  <a:pt x="878" y="1116"/>
                </a:cubicBezTo>
                <a:close/>
                <a:moveTo>
                  <a:pt x="812" y="1117"/>
                </a:moveTo>
                <a:cubicBezTo>
                  <a:pt x="814" y="1114"/>
                  <a:pt x="820" y="1121"/>
                  <a:pt x="820" y="1116"/>
                </a:cubicBezTo>
                <a:cubicBezTo>
                  <a:pt x="819" y="1114"/>
                  <a:pt x="810" y="1115"/>
                  <a:pt x="812" y="1117"/>
                </a:cubicBezTo>
                <a:close/>
                <a:moveTo>
                  <a:pt x="925" y="1142"/>
                </a:moveTo>
                <a:cubicBezTo>
                  <a:pt x="920" y="1144"/>
                  <a:pt x="916" y="1147"/>
                  <a:pt x="911" y="1149"/>
                </a:cubicBezTo>
                <a:cubicBezTo>
                  <a:pt x="917" y="1148"/>
                  <a:pt x="921" y="1146"/>
                  <a:pt x="925" y="1142"/>
                </a:cubicBezTo>
                <a:close/>
                <a:moveTo>
                  <a:pt x="713" y="1155"/>
                </a:moveTo>
                <a:cubicBezTo>
                  <a:pt x="717" y="1153"/>
                  <a:pt x="721" y="1152"/>
                  <a:pt x="724" y="1149"/>
                </a:cubicBezTo>
                <a:cubicBezTo>
                  <a:pt x="721" y="1151"/>
                  <a:pt x="712" y="1152"/>
                  <a:pt x="713" y="1155"/>
                </a:cubicBezTo>
                <a:close/>
                <a:moveTo>
                  <a:pt x="872" y="1168"/>
                </a:moveTo>
                <a:cubicBezTo>
                  <a:pt x="880" y="1167"/>
                  <a:pt x="885" y="1163"/>
                  <a:pt x="890" y="1159"/>
                </a:cubicBezTo>
                <a:cubicBezTo>
                  <a:pt x="897" y="1157"/>
                  <a:pt x="908" y="1154"/>
                  <a:pt x="909" y="1149"/>
                </a:cubicBezTo>
                <a:cubicBezTo>
                  <a:pt x="902" y="1152"/>
                  <a:pt x="893" y="1157"/>
                  <a:pt x="885" y="1158"/>
                </a:cubicBezTo>
                <a:cubicBezTo>
                  <a:pt x="886" y="1163"/>
                  <a:pt x="874" y="1163"/>
                  <a:pt x="872" y="1168"/>
                </a:cubicBezTo>
                <a:close/>
                <a:moveTo>
                  <a:pt x="1138" y="208"/>
                </a:moveTo>
                <a:cubicBezTo>
                  <a:pt x="1129" y="210"/>
                  <a:pt x="1123" y="214"/>
                  <a:pt x="1123" y="223"/>
                </a:cubicBezTo>
                <a:cubicBezTo>
                  <a:pt x="1124" y="224"/>
                  <a:pt x="1126" y="226"/>
                  <a:pt x="1129" y="225"/>
                </a:cubicBezTo>
                <a:cubicBezTo>
                  <a:pt x="1131" y="223"/>
                  <a:pt x="1128" y="220"/>
                  <a:pt x="1132" y="219"/>
                </a:cubicBezTo>
                <a:cubicBezTo>
                  <a:pt x="1132" y="221"/>
                  <a:pt x="1132" y="221"/>
                  <a:pt x="1132" y="221"/>
                </a:cubicBezTo>
                <a:cubicBezTo>
                  <a:pt x="1136" y="219"/>
                  <a:pt x="1139" y="213"/>
                  <a:pt x="1138" y="208"/>
                </a:cubicBezTo>
                <a:close/>
                <a:moveTo>
                  <a:pt x="1097" y="931"/>
                </a:moveTo>
                <a:cubicBezTo>
                  <a:pt x="1098" y="929"/>
                  <a:pt x="1096" y="925"/>
                  <a:pt x="1099" y="923"/>
                </a:cubicBezTo>
                <a:cubicBezTo>
                  <a:pt x="1097" y="922"/>
                  <a:pt x="1096" y="921"/>
                  <a:pt x="1095" y="920"/>
                </a:cubicBezTo>
                <a:cubicBezTo>
                  <a:pt x="1093" y="926"/>
                  <a:pt x="1082" y="928"/>
                  <a:pt x="1085" y="936"/>
                </a:cubicBezTo>
                <a:cubicBezTo>
                  <a:pt x="1087" y="931"/>
                  <a:pt x="1091" y="928"/>
                  <a:pt x="1097" y="931"/>
                </a:cubicBezTo>
                <a:close/>
                <a:moveTo>
                  <a:pt x="1152" y="971"/>
                </a:moveTo>
                <a:cubicBezTo>
                  <a:pt x="1156" y="976"/>
                  <a:pt x="1150" y="978"/>
                  <a:pt x="1151" y="981"/>
                </a:cubicBezTo>
                <a:cubicBezTo>
                  <a:pt x="1154" y="978"/>
                  <a:pt x="1161" y="979"/>
                  <a:pt x="1160" y="972"/>
                </a:cubicBezTo>
                <a:cubicBezTo>
                  <a:pt x="1157" y="971"/>
                  <a:pt x="1154" y="971"/>
                  <a:pt x="1152" y="971"/>
                </a:cubicBezTo>
                <a:close/>
                <a:moveTo>
                  <a:pt x="1069" y="974"/>
                </a:moveTo>
                <a:cubicBezTo>
                  <a:pt x="1067" y="975"/>
                  <a:pt x="1066" y="977"/>
                  <a:pt x="1065" y="979"/>
                </a:cubicBezTo>
                <a:cubicBezTo>
                  <a:pt x="1064" y="978"/>
                  <a:pt x="1063" y="977"/>
                  <a:pt x="1060" y="977"/>
                </a:cubicBezTo>
                <a:cubicBezTo>
                  <a:pt x="1062" y="985"/>
                  <a:pt x="1073" y="982"/>
                  <a:pt x="1077" y="977"/>
                </a:cubicBezTo>
                <a:cubicBezTo>
                  <a:pt x="1073" y="979"/>
                  <a:pt x="1073" y="974"/>
                  <a:pt x="1069" y="974"/>
                </a:cubicBezTo>
                <a:close/>
                <a:moveTo>
                  <a:pt x="1015" y="1019"/>
                </a:moveTo>
                <a:cubicBezTo>
                  <a:pt x="1015" y="1021"/>
                  <a:pt x="1010" y="1023"/>
                  <a:pt x="1013" y="1024"/>
                </a:cubicBezTo>
                <a:cubicBezTo>
                  <a:pt x="1014" y="1021"/>
                  <a:pt x="1019" y="1022"/>
                  <a:pt x="1021" y="1020"/>
                </a:cubicBezTo>
                <a:cubicBezTo>
                  <a:pt x="1022" y="1016"/>
                  <a:pt x="1015" y="1018"/>
                  <a:pt x="1016" y="1014"/>
                </a:cubicBezTo>
                <a:cubicBezTo>
                  <a:pt x="1023" y="1013"/>
                  <a:pt x="1021" y="1005"/>
                  <a:pt x="1027" y="1005"/>
                </a:cubicBezTo>
                <a:cubicBezTo>
                  <a:pt x="1028" y="1001"/>
                  <a:pt x="1026" y="1000"/>
                  <a:pt x="1024" y="999"/>
                </a:cubicBezTo>
                <a:cubicBezTo>
                  <a:pt x="1020" y="1003"/>
                  <a:pt x="1016" y="1007"/>
                  <a:pt x="1012" y="1012"/>
                </a:cubicBezTo>
                <a:cubicBezTo>
                  <a:pt x="1010" y="1012"/>
                  <a:pt x="1011" y="1008"/>
                  <a:pt x="1009" y="1008"/>
                </a:cubicBezTo>
                <a:cubicBezTo>
                  <a:pt x="1004" y="1017"/>
                  <a:pt x="990" y="1020"/>
                  <a:pt x="984" y="1030"/>
                </a:cubicBezTo>
                <a:cubicBezTo>
                  <a:pt x="988" y="1032"/>
                  <a:pt x="987" y="1027"/>
                  <a:pt x="989" y="1027"/>
                </a:cubicBezTo>
                <a:cubicBezTo>
                  <a:pt x="998" y="1028"/>
                  <a:pt x="1005" y="1014"/>
                  <a:pt x="1015" y="1019"/>
                </a:cubicBezTo>
                <a:close/>
                <a:moveTo>
                  <a:pt x="910" y="1114"/>
                </a:moveTo>
                <a:cubicBezTo>
                  <a:pt x="897" y="1124"/>
                  <a:pt x="876" y="1122"/>
                  <a:pt x="863" y="1132"/>
                </a:cubicBezTo>
                <a:cubicBezTo>
                  <a:pt x="857" y="1129"/>
                  <a:pt x="843" y="1133"/>
                  <a:pt x="841" y="1139"/>
                </a:cubicBezTo>
                <a:cubicBezTo>
                  <a:pt x="839" y="1138"/>
                  <a:pt x="836" y="1137"/>
                  <a:pt x="836" y="1134"/>
                </a:cubicBezTo>
                <a:cubicBezTo>
                  <a:pt x="838" y="1129"/>
                  <a:pt x="849" y="1134"/>
                  <a:pt x="848" y="1126"/>
                </a:cubicBezTo>
                <a:cubicBezTo>
                  <a:pt x="841" y="1128"/>
                  <a:pt x="829" y="1131"/>
                  <a:pt x="831" y="1137"/>
                </a:cubicBezTo>
                <a:cubicBezTo>
                  <a:pt x="829" y="1137"/>
                  <a:pt x="829" y="1139"/>
                  <a:pt x="827" y="1138"/>
                </a:cubicBezTo>
                <a:cubicBezTo>
                  <a:pt x="827" y="1142"/>
                  <a:pt x="831" y="1141"/>
                  <a:pt x="830" y="1145"/>
                </a:cubicBezTo>
                <a:cubicBezTo>
                  <a:pt x="828" y="1146"/>
                  <a:pt x="825" y="1147"/>
                  <a:pt x="822" y="1148"/>
                </a:cubicBezTo>
                <a:cubicBezTo>
                  <a:pt x="821" y="1152"/>
                  <a:pt x="827" y="1149"/>
                  <a:pt x="828" y="1151"/>
                </a:cubicBezTo>
                <a:cubicBezTo>
                  <a:pt x="824" y="1157"/>
                  <a:pt x="822" y="1166"/>
                  <a:pt x="813" y="1168"/>
                </a:cubicBezTo>
                <a:cubicBezTo>
                  <a:pt x="815" y="1171"/>
                  <a:pt x="819" y="1167"/>
                  <a:pt x="819" y="1169"/>
                </a:cubicBezTo>
                <a:cubicBezTo>
                  <a:pt x="814" y="1172"/>
                  <a:pt x="807" y="1182"/>
                  <a:pt x="798" y="1176"/>
                </a:cubicBezTo>
                <a:cubicBezTo>
                  <a:pt x="800" y="1170"/>
                  <a:pt x="804" y="1165"/>
                  <a:pt x="810" y="1162"/>
                </a:cubicBezTo>
                <a:cubicBezTo>
                  <a:pt x="807" y="1160"/>
                  <a:pt x="811" y="1156"/>
                  <a:pt x="809" y="1153"/>
                </a:cubicBezTo>
                <a:cubicBezTo>
                  <a:pt x="802" y="1152"/>
                  <a:pt x="790" y="1156"/>
                  <a:pt x="784" y="1161"/>
                </a:cubicBezTo>
                <a:cubicBezTo>
                  <a:pt x="770" y="1155"/>
                  <a:pt x="771" y="1176"/>
                  <a:pt x="773" y="1184"/>
                </a:cubicBezTo>
                <a:cubicBezTo>
                  <a:pt x="778" y="1178"/>
                  <a:pt x="783" y="1191"/>
                  <a:pt x="788" y="1194"/>
                </a:cubicBezTo>
                <a:cubicBezTo>
                  <a:pt x="797" y="1185"/>
                  <a:pt x="809" y="1181"/>
                  <a:pt x="821" y="1176"/>
                </a:cubicBezTo>
                <a:cubicBezTo>
                  <a:pt x="823" y="1167"/>
                  <a:pt x="835" y="1169"/>
                  <a:pt x="835" y="1159"/>
                </a:cubicBezTo>
                <a:cubicBezTo>
                  <a:pt x="846" y="1154"/>
                  <a:pt x="857" y="1150"/>
                  <a:pt x="866" y="1143"/>
                </a:cubicBezTo>
                <a:cubicBezTo>
                  <a:pt x="866" y="1141"/>
                  <a:pt x="861" y="1143"/>
                  <a:pt x="862" y="1139"/>
                </a:cubicBezTo>
                <a:cubicBezTo>
                  <a:pt x="869" y="1135"/>
                  <a:pt x="879" y="1137"/>
                  <a:pt x="886" y="1135"/>
                </a:cubicBezTo>
                <a:cubicBezTo>
                  <a:pt x="899" y="1126"/>
                  <a:pt x="914" y="1127"/>
                  <a:pt x="930" y="1121"/>
                </a:cubicBezTo>
                <a:cubicBezTo>
                  <a:pt x="930" y="1118"/>
                  <a:pt x="932" y="1118"/>
                  <a:pt x="932" y="1116"/>
                </a:cubicBezTo>
                <a:cubicBezTo>
                  <a:pt x="925" y="1119"/>
                  <a:pt x="920" y="1120"/>
                  <a:pt x="910" y="1122"/>
                </a:cubicBezTo>
                <a:cubicBezTo>
                  <a:pt x="911" y="1120"/>
                  <a:pt x="913" y="1115"/>
                  <a:pt x="910" y="1114"/>
                </a:cubicBezTo>
                <a:close/>
                <a:moveTo>
                  <a:pt x="856" y="1146"/>
                </a:moveTo>
                <a:cubicBezTo>
                  <a:pt x="851" y="1147"/>
                  <a:pt x="846" y="1149"/>
                  <a:pt x="840" y="1148"/>
                </a:cubicBezTo>
                <a:cubicBezTo>
                  <a:pt x="845" y="1146"/>
                  <a:pt x="851" y="1140"/>
                  <a:pt x="857" y="1141"/>
                </a:cubicBezTo>
                <a:cubicBezTo>
                  <a:pt x="857" y="1143"/>
                  <a:pt x="855" y="1143"/>
                  <a:pt x="856" y="1146"/>
                </a:cubicBezTo>
                <a:close/>
                <a:moveTo>
                  <a:pt x="645" y="1128"/>
                </a:moveTo>
                <a:cubicBezTo>
                  <a:pt x="633" y="1130"/>
                  <a:pt x="623" y="1134"/>
                  <a:pt x="613" y="1138"/>
                </a:cubicBezTo>
                <a:cubicBezTo>
                  <a:pt x="617" y="1140"/>
                  <a:pt x="619" y="1140"/>
                  <a:pt x="616" y="1143"/>
                </a:cubicBezTo>
                <a:cubicBezTo>
                  <a:pt x="616" y="1144"/>
                  <a:pt x="618" y="1144"/>
                  <a:pt x="618" y="1146"/>
                </a:cubicBezTo>
                <a:cubicBezTo>
                  <a:pt x="627" y="1143"/>
                  <a:pt x="633" y="1139"/>
                  <a:pt x="641" y="1136"/>
                </a:cubicBezTo>
                <a:cubicBezTo>
                  <a:pt x="641" y="1133"/>
                  <a:pt x="642" y="1130"/>
                  <a:pt x="645" y="1128"/>
                </a:cubicBezTo>
                <a:close/>
                <a:moveTo>
                  <a:pt x="619" y="1141"/>
                </a:moveTo>
                <a:cubicBezTo>
                  <a:pt x="619" y="1137"/>
                  <a:pt x="625" y="1139"/>
                  <a:pt x="627" y="1137"/>
                </a:cubicBezTo>
                <a:cubicBezTo>
                  <a:pt x="626" y="1141"/>
                  <a:pt x="622" y="1140"/>
                  <a:pt x="619" y="1141"/>
                </a:cubicBezTo>
                <a:close/>
              </a:path>
            </a:pathLst>
          </a:cu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7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 t="4953" b="-4953"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="" xmlns:a16="http://schemas.microsoft.com/office/drawing/2014/main" id="{4AD1A08B-9F40-40AD-9FB8-6B4BE4A68BB5}"/>
              </a:ext>
            </a:extLst>
          </p:cNvPr>
          <p:cNvSpPr txBox="1"/>
          <p:nvPr/>
        </p:nvSpPr>
        <p:spPr>
          <a:xfrm>
            <a:off x="1362943" y="5445583"/>
            <a:ext cx="2838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Gorky</a:t>
            </a:r>
          </a:p>
          <a:p>
            <a:pPr algn="ctr"/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(1868-1936)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="" xmlns:a16="http://schemas.microsoft.com/office/drawing/2014/main" id="{54CA7775-D8FA-4686-BD5B-B844179EE03B}"/>
              </a:ext>
            </a:extLst>
          </p:cNvPr>
          <p:cNvGrpSpPr/>
          <p:nvPr/>
        </p:nvGrpSpPr>
        <p:grpSpPr>
          <a:xfrm>
            <a:off x="4888022" y="2680776"/>
            <a:ext cx="7843677" cy="1877181"/>
            <a:chOff x="5747657" y="2604219"/>
            <a:chExt cx="7080572" cy="1877181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21" name="组合 20">
              <a:extLst>
                <a:ext uri="{FF2B5EF4-FFF2-40B4-BE49-F238E27FC236}">
                  <a16:creationId xmlns="" xmlns:a16="http://schemas.microsoft.com/office/drawing/2014/main" id="{5E83A2C4-CC90-4810-A92B-A224C2F05B7A}"/>
                </a:ext>
              </a:extLst>
            </p:cNvPr>
            <p:cNvGrpSpPr/>
            <p:nvPr/>
          </p:nvGrpSpPr>
          <p:grpSpPr>
            <a:xfrm>
              <a:off x="5747657" y="2604219"/>
              <a:ext cx="7080572" cy="1877181"/>
              <a:chOff x="1856573" y="7832725"/>
              <a:chExt cx="1957907" cy="612422"/>
            </a:xfrm>
            <a:grpFill/>
          </p:grpSpPr>
          <p:sp>
            <p:nvSpPr>
              <p:cNvPr id="22" name="Freeform 603">
                <a:extLst>
                  <a:ext uri="{FF2B5EF4-FFF2-40B4-BE49-F238E27FC236}">
                    <a16:creationId xmlns="" xmlns:a16="http://schemas.microsoft.com/office/drawing/2014/main" id="{18960A2A-99AD-4026-A84E-5B1AA0F24F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1287" y="7832725"/>
                <a:ext cx="7938" cy="4763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1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" name="Freeform 604">
                <a:extLst>
                  <a:ext uri="{FF2B5EF4-FFF2-40B4-BE49-F238E27FC236}">
                    <a16:creationId xmlns="" xmlns:a16="http://schemas.microsoft.com/office/drawing/2014/main" id="{8049DE8D-9C43-4925-BC74-A292893650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5012" y="8250237"/>
                <a:ext cx="3175" cy="3175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" name="Freeform 605">
                <a:extLst>
                  <a:ext uri="{FF2B5EF4-FFF2-40B4-BE49-F238E27FC236}">
                    <a16:creationId xmlns="" xmlns:a16="http://schemas.microsoft.com/office/drawing/2014/main" id="{B4BF7146-1016-41FF-8827-59B4808CF2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2962" y="820420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" name="Freeform 606">
                <a:extLst>
                  <a:ext uri="{FF2B5EF4-FFF2-40B4-BE49-F238E27FC236}">
                    <a16:creationId xmlns="" xmlns:a16="http://schemas.microsoft.com/office/drawing/2014/main" id="{502A7BC7-E595-4D38-A1B5-A45FDA34DF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6950" y="8126412"/>
                <a:ext cx="476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" name="Freeform 608">
                <a:extLst>
                  <a:ext uri="{FF2B5EF4-FFF2-40B4-BE49-F238E27FC236}">
                    <a16:creationId xmlns="" xmlns:a16="http://schemas.microsoft.com/office/drawing/2014/main" id="{4EEC92B4-5333-4B12-86CC-74739F488F2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56573" y="7916509"/>
                <a:ext cx="1957907" cy="528638"/>
              </a:xfrm>
              <a:custGeom>
                <a:avLst/>
                <a:gdLst>
                  <a:gd name="T0" fmla="*/ 3 w 423"/>
                  <a:gd name="T1" fmla="*/ 65 h 141"/>
                  <a:gd name="T2" fmla="*/ 10 w 423"/>
                  <a:gd name="T3" fmla="*/ 66 h 141"/>
                  <a:gd name="T4" fmla="*/ 6 w 423"/>
                  <a:gd name="T5" fmla="*/ 72 h 141"/>
                  <a:gd name="T6" fmla="*/ 5 w 423"/>
                  <a:gd name="T7" fmla="*/ 74 h 141"/>
                  <a:gd name="T8" fmla="*/ 4 w 423"/>
                  <a:gd name="T9" fmla="*/ 80 h 141"/>
                  <a:gd name="T10" fmla="*/ 10 w 423"/>
                  <a:gd name="T11" fmla="*/ 84 h 141"/>
                  <a:gd name="T12" fmla="*/ 7 w 423"/>
                  <a:gd name="T13" fmla="*/ 84 h 141"/>
                  <a:gd name="T14" fmla="*/ 11 w 423"/>
                  <a:gd name="T15" fmla="*/ 90 h 141"/>
                  <a:gd name="T16" fmla="*/ 10 w 423"/>
                  <a:gd name="T17" fmla="*/ 98 h 141"/>
                  <a:gd name="T18" fmla="*/ 4 w 423"/>
                  <a:gd name="T19" fmla="*/ 107 h 141"/>
                  <a:gd name="T20" fmla="*/ 4 w 423"/>
                  <a:gd name="T21" fmla="*/ 115 h 141"/>
                  <a:gd name="T22" fmla="*/ 6 w 423"/>
                  <a:gd name="T23" fmla="*/ 127 h 141"/>
                  <a:gd name="T24" fmla="*/ 25 w 423"/>
                  <a:gd name="T25" fmla="*/ 140 h 141"/>
                  <a:gd name="T26" fmla="*/ 104 w 423"/>
                  <a:gd name="T27" fmla="*/ 134 h 141"/>
                  <a:gd name="T28" fmla="*/ 112 w 423"/>
                  <a:gd name="T29" fmla="*/ 134 h 141"/>
                  <a:gd name="T30" fmla="*/ 268 w 423"/>
                  <a:gd name="T31" fmla="*/ 134 h 141"/>
                  <a:gd name="T32" fmla="*/ 268 w 423"/>
                  <a:gd name="T33" fmla="*/ 132 h 141"/>
                  <a:gd name="T34" fmla="*/ 404 w 423"/>
                  <a:gd name="T35" fmla="*/ 133 h 141"/>
                  <a:gd name="T36" fmla="*/ 393 w 423"/>
                  <a:gd name="T37" fmla="*/ 123 h 141"/>
                  <a:gd name="T38" fmla="*/ 373 w 423"/>
                  <a:gd name="T39" fmla="*/ 117 h 141"/>
                  <a:gd name="T40" fmla="*/ 339 w 423"/>
                  <a:gd name="T41" fmla="*/ 115 h 141"/>
                  <a:gd name="T42" fmla="*/ 324 w 423"/>
                  <a:gd name="T43" fmla="*/ 114 h 141"/>
                  <a:gd name="T44" fmla="*/ 315 w 423"/>
                  <a:gd name="T45" fmla="*/ 111 h 141"/>
                  <a:gd name="T46" fmla="*/ 310 w 423"/>
                  <a:gd name="T47" fmla="*/ 106 h 141"/>
                  <a:gd name="T48" fmla="*/ 397 w 423"/>
                  <a:gd name="T49" fmla="*/ 112 h 141"/>
                  <a:gd name="T50" fmla="*/ 326 w 423"/>
                  <a:gd name="T51" fmla="*/ 103 h 141"/>
                  <a:gd name="T52" fmla="*/ 360 w 423"/>
                  <a:gd name="T53" fmla="*/ 103 h 141"/>
                  <a:gd name="T54" fmla="*/ 358 w 423"/>
                  <a:gd name="T55" fmla="*/ 102 h 141"/>
                  <a:gd name="T56" fmla="*/ 356 w 423"/>
                  <a:gd name="T57" fmla="*/ 102 h 141"/>
                  <a:gd name="T58" fmla="*/ 329 w 423"/>
                  <a:gd name="T59" fmla="*/ 94 h 141"/>
                  <a:gd name="T60" fmla="*/ 339 w 423"/>
                  <a:gd name="T61" fmla="*/ 88 h 141"/>
                  <a:gd name="T62" fmla="*/ 300 w 423"/>
                  <a:gd name="T63" fmla="*/ 81 h 141"/>
                  <a:gd name="T64" fmla="*/ 326 w 423"/>
                  <a:gd name="T65" fmla="*/ 79 h 141"/>
                  <a:gd name="T66" fmla="*/ 389 w 423"/>
                  <a:gd name="T67" fmla="*/ 79 h 141"/>
                  <a:gd name="T68" fmla="*/ 340 w 423"/>
                  <a:gd name="T69" fmla="*/ 72 h 141"/>
                  <a:gd name="T70" fmla="*/ 310 w 423"/>
                  <a:gd name="T71" fmla="*/ 64 h 141"/>
                  <a:gd name="T72" fmla="*/ 366 w 423"/>
                  <a:gd name="T73" fmla="*/ 63 h 141"/>
                  <a:gd name="T74" fmla="*/ 314 w 423"/>
                  <a:gd name="T75" fmla="*/ 56 h 141"/>
                  <a:gd name="T76" fmla="*/ 379 w 423"/>
                  <a:gd name="T77" fmla="*/ 54 h 141"/>
                  <a:gd name="T78" fmla="*/ 347 w 423"/>
                  <a:gd name="T79" fmla="*/ 47 h 141"/>
                  <a:gd name="T80" fmla="*/ 307 w 423"/>
                  <a:gd name="T81" fmla="*/ 38 h 141"/>
                  <a:gd name="T82" fmla="*/ 380 w 423"/>
                  <a:gd name="T83" fmla="*/ 39 h 141"/>
                  <a:gd name="T84" fmla="*/ 413 w 423"/>
                  <a:gd name="T85" fmla="*/ 38 h 141"/>
                  <a:gd name="T86" fmla="*/ 384 w 423"/>
                  <a:gd name="T87" fmla="*/ 34 h 141"/>
                  <a:gd name="T88" fmla="*/ 401 w 423"/>
                  <a:gd name="T89" fmla="*/ 39 h 141"/>
                  <a:gd name="T90" fmla="*/ 277 w 423"/>
                  <a:gd name="T91" fmla="*/ 26 h 141"/>
                  <a:gd name="T92" fmla="*/ 247 w 423"/>
                  <a:gd name="T93" fmla="*/ 20 h 141"/>
                  <a:gd name="T94" fmla="*/ 264 w 423"/>
                  <a:gd name="T95" fmla="*/ 15 h 141"/>
                  <a:gd name="T96" fmla="*/ 284 w 423"/>
                  <a:gd name="T97" fmla="*/ 9 h 141"/>
                  <a:gd name="T98" fmla="*/ 263 w 423"/>
                  <a:gd name="T99" fmla="*/ 7 h 141"/>
                  <a:gd name="T100" fmla="*/ 228 w 423"/>
                  <a:gd name="T101" fmla="*/ 5 h 141"/>
                  <a:gd name="T102" fmla="*/ 129 w 423"/>
                  <a:gd name="T103" fmla="*/ 3 h 141"/>
                  <a:gd name="T104" fmla="*/ 35 w 423"/>
                  <a:gd name="T105" fmla="*/ 18 h 141"/>
                  <a:gd name="T106" fmla="*/ 22 w 423"/>
                  <a:gd name="T107" fmla="*/ 30 h 141"/>
                  <a:gd name="T108" fmla="*/ 8 w 423"/>
                  <a:gd name="T109" fmla="*/ 42 h 141"/>
                  <a:gd name="T110" fmla="*/ 10 w 423"/>
                  <a:gd name="T111" fmla="*/ 51 h 141"/>
                  <a:gd name="T112" fmla="*/ 8 w 423"/>
                  <a:gd name="T113" fmla="*/ 60 h 141"/>
                  <a:gd name="T114" fmla="*/ 401 w 423"/>
                  <a:gd name="T115" fmla="*/ 39 h 141"/>
                  <a:gd name="T116" fmla="*/ 306 w 423"/>
                  <a:gd name="T117" fmla="*/ 63 h 141"/>
                  <a:gd name="T118" fmla="*/ 304 w 423"/>
                  <a:gd name="T119" fmla="*/ 64 h 141"/>
                  <a:gd name="T120" fmla="*/ 238 w 423"/>
                  <a:gd name="T121" fmla="*/ 6 h 141"/>
                  <a:gd name="T122" fmla="*/ 9 w 423"/>
                  <a:gd name="T123" fmla="*/ 7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23" h="141">
                    <a:moveTo>
                      <a:pt x="8" y="60"/>
                    </a:moveTo>
                    <a:cubicBezTo>
                      <a:pt x="6" y="61"/>
                      <a:pt x="3" y="61"/>
                      <a:pt x="2" y="63"/>
                    </a:cubicBezTo>
                    <a:cubicBezTo>
                      <a:pt x="2" y="63"/>
                      <a:pt x="3" y="64"/>
                      <a:pt x="3" y="64"/>
                    </a:cubicBezTo>
                    <a:cubicBezTo>
                      <a:pt x="3" y="65"/>
                      <a:pt x="3" y="65"/>
                      <a:pt x="3" y="65"/>
                    </a:cubicBezTo>
                    <a:cubicBezTo>
                      <a:pt x="4" y="66"/>
                      <a:pt x="5" y="65"/>
                      <a:pt x="6" y="64"/>
                    </a:cubicBezTo>
                    <a:cubicBezTo>
                      <a:pt x="6" y="64"/>
                      <a:pt x="7" y="64"/>
                      <a:pt x="7" y="64"/>
                    </a:cubicBezTo>
                    <a:cubicBezTo>
                      <a:pt x="7" y="65"/>
                      <a:pt x="6" y="65"/>
                      <a:pt x="6" y="66"/>
                    </a:cubicBezTo>
                    <a:cubicBezTo>
                      <a:pt x="7" y="67"/>
                      <a:pt x="9" y="64"/>
                      <a:pt x="10" y="66"/>
                    </a:cubicBezTo>
                    <a:cubicBezTo>
                      <a:pt x="9" y="68"/>
                      <a:pt x="7" y="67"/>
                      <a:pt x="6" y="69"/>
                    </a:cubicBezTo>
                    <a:cubicBezTo>
                      <a:pt x="6" y="67"/>
                      <a:pt x="4" y="68"/>
                      <a:pt x="4" y="68"/>
                    </a:cubicBezTo>
                    <a:cubicBezTo>
                      <a:pt x="3" y="70"/>
                      <a:pt x="3" y="70"/>
                      <a:pt x="3" y="70"/>
                    </a:cubicBezTo>
                    <a:cubicBezTo>
                      <a:pt x="5" y="71"/>
                      <a:pt x="3" y="72"/>
                      <a:pt x="6" y="72"/>
                    </a:cubicBezTo>
                    <a:cubicBezTo>
                      <a:pt x="6" y="71"/>
                      <a:pt x="6" y="71"/>
                      <a:pt x="6" y="71"/>
                    </a:cubicBezTo>
                    <a:cubicBezTo>
                      <a:pt x="7" y="72"/>
                      <a:pt x="7" y="72"/>
                      <a:pt x="7" y="72"/>
                    </a:cubicBezTo>
                    <a:cubicBezTo>
                      <a:pt x="4" y="74"/>
                      <a:pt x="4" y="74"/>
                      <a:pt x="4" y="74"/>
                    </a:cubicBezTo>
                    <a:cubicBezTo>
                      <a:pt x="5" y="74"/>
                      <a:pt x="5" y="74"/>
                      <a:pt x="5" y="74"/>
                    </a:cubicBezTo>
                    <a:cubicBezTo>
                      <a:pt x="4" y="75"/>
                      <a:pt x="4" y="75"/>
                      <a:pt x="4" y="75"/>
                    </a:cubicBezTo>
                    <a:cubicBezTo>
                      <a:pt x="5" y="76"/>
                      <a:pt x="5" y="76"/>
                      <a:pt x="5" y="76"/>
                    </a:cubicBezTo>
                    <a:cubicBezTo>
                      <a:pt x="2" y="76"/>
                      <a:pt x="5" y="79"/>
                      <a:pt x="4" y="79"/>
                    </a:cubicBezTo>
                    <a:cubicBezTo>
                      <a:pt x="4" y="80"/>
                      <a:pt x="4" y="80"/>
                      <a:pt x="4" y="80"/>
                    </a:cubicBezTo>
                    <a:cubicBezTo>
                      <a:pt x="6" y="78"/>
                      <a:pt x="8" y="76"/>
                      <a:pt x="10" y="75"/>
                    </a:cubicBezTo>
                    <a:cubicBezTo>
                      <a:pt x="12" y="78"/>
                      <a:pt x="8" y="81"/>
                      <a:pt x="12" y="82"/>
                    </a:cubicBezTo>
                    <a:cubicBezTo>
                      <a:pt x="13" y="84"/>
                      <a:pt x="11" y="85"/>
                      <a:pt x="11" y="86"/>
                    </a:cubicBezTo>
                    <a:cubicBezTo>
                      <a:pt x="10" y="85"/>
                      <a:pt x="10" y="85"/>
                      <a:pt x="10" y="84"/>
                    </a:cubicBezTo>
                    <a:cubicBezTo>
                      <a:pt x="11" y="83"/>
                      <a:pt x="11" y="83"/>
                      <a:pt x="11" y="83"/>
                    </a:cubicBezTo>
                    <a:cubicBezTo>
                      <a:pt x="9" y="82"/>
                      <a:pt x="7" y="82"/>
                      <a:pt x="6" y="83"/>
                    </a:cubicBezTo>
                    <a:cubicBezTo>
                      <a:pt x="6" y="84"/>
                      <a:pt x="6" y="84"/>
                      <a:pt x="6" y="84"/>
                    </a:cubicBezTo>
                    <a:cubicBezTo>
                      <a:pt x="6" y="84"/>
                      <a:pt x="7" y="84"/>
                      <a:pt x="7" y="84"/>
                    </a:cubicBezTo>
                    <a:cubicBezTo>
                      <a:pt x="4" y="89"/>
                      <a:pt x="4" y="89"/>
                      <a:pt x="4" y="89"/>
                    </a:cubicBezTo>
                    <a:cubicBezTo>
                      <a:pt x="4" y="90"/>
                      <a:pt x="5" y="90"/>
                      <a:pt x="6" y="89"/>
                    </a:cubicBezTo>
                    <a:cubicBezTo>
                      <a:pt x="8" y="87"/>
                      <a:pt x="8" y="87"/>
                      <a:pt x="8" y="87"/>
                    </a:cubicBezTo>
                    <a:cubicBezTo>
                      <a:pt x="8" y="89"/>
                      <a:pt x="11" y="88"/>
                      <a:pt x="11" y="90"/>
                    </a:cubicBezTo>
                    <a:cubicBezTo>
                      <a:pt x="5" y="93"/>
                      <a:pt x="5" y="93"/>
                      <a:pt x="5" y="93"/>
                    </a:cubicBezTo>
                    <a:cubicBezTo>
                      <a:pt x="7" y="94"/>
                      <a:pt x="10" y="93"/>
                      <a:pt x="11" y="94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10" y="98"/>
                      <a:pt x="10" y="98"/>
                      <a:pt x="10" y="98"/>
                    </a:cubicBezTo>
                    <a:cubicBezTo>
                      <a:pt x="8" y="99"/>
                      <a:pt x="5" y="99"/>
                      <a:pt x="3" y="100"/>
                    </a:cubicBezTo>
                    <a:cubicBezTo>
                      <a:pt x="4" y="101"/>
                      <a:pt x="4" y="101"/>
                      <a:pt x="4" y="101"/>
                    </a:cubicBezTo>
                    <a:cubicBezTo>
                      <a:pt x="3" y="103"/>
                      <a:pt x="6" y="103"/>
                      <a:pt x="6" y="104"/>
                    </a:cubicBezTo>
                    <a:cubicBezTo>
                      <a:pt x="4" y="107"/>
                      <a:pt x="4" y="107"/>
                      <a:pt x="4" y="107"/>
                    </a:cubicBezTo>
                    <a:cubicBezTo>
                      <a:pt x="5" y="107"/>
                      <a:pt x="6" y="108"/>
                      <a:pt x="6" y="109"/>
                    </a:cubicBezTo>
                    <a:cubicBezTo>
                      <a:pt x="4" y="111"/>
                      <a:pt x="4" y="111"/>
                      <a:pt x="4" y="111"/>
                    </a:cubicBezTo>
                    <a:cubicBezTo>
                      <a:pt x="5" y="110"/>
                      <a:pt x="5" y="111"/>
                      <a:pt x="6" y="112"/>
                    </a:cubicBezTo>
                    <a:cubicBezTo>
                      <a:pt x="6" y="113"/>
                      <a:pt x="5" y="114"/>
                      <a:pt x="4" y="115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4" y="116"/>
                      <a:pt x="7" y="120"/>
                      <a:pt x="4" y="121"/>
                    </a:cubicBezTo>
                    <a:cubicBezTo>
                      <a:pt x="7" y="121"/>
                      <a:pt x="3" y="125"/>
                      <a:pt x="6" y="125"/>
                    </a:cubicBezTo>
                    <a:cubicBezTo>
                      <a:pt x="6" y="126"/>
                      <a:pt x="4" y="126"/>
                      <a:pt x="6" y="127"/>
                    </a:cubicBezTo>
                    <a:cubicBezTo>
                      <a:pt x="5" y="128"/>
                      <a:pt x="4" y="129"/>
                      <a:pt x="5" y="130"/>
                    </a:cubicBezTo>
                    <a:cubicBezTo>
                      <a:pt x="6" y="130"/>
                      <a:pt x="7" y="130"/>
                      <a:pt x="7" y="131"/>
                    </a:cubicBezTo>
                    <a:cubicBezTo>
                      <a:pt x="7" y="133"/>
                      <a:pt x="4" y="134"/>
                      <a:pt x="6" y="136"/>
                    </a:cubicBezTo>
                    <a:cubicBezTo>
                      <a:pt x="11" y="141"/>
                      <a:pt x="18" y="141"/>
                      <a:pt x="25" y="140"/>
                    </a:cubicBezTo>
                    <a:cubicBezTo>
                      <a:pt x="26" y="141"/>
                      <a:pt x="26" y="141"/>
                      <a:pt x="26" y="141"/>
                    </a:cubicBezTo>
                    <a:cubicBezTo>
                      <a:pt x="45" y="138"/>
                      <a:pt x="64" y="138"/>
                      <a:pt x="84" y="137"/>
                    </a:cubicBezTo>
                    <a:cubicBezTo>
                      <a:pt x="84" y="136"/>
                      <a:pt x="84" y="135"/>
                      <a:pt x="85" y="134"/>
                    </a:cubicBezTo>
                    <a:cubicBezTo>
                      <a:pt x="91" y="134"/>
                      <a:pt x="98" y="134"/>
                      <a:pt x="104" y="134"/>
                    </a:cubicBezTo>
                    <a:cubicBezTo>
                      <a:pt x="102" y="135"/>
                      <a:pt x="100" y="136"/>
                      <a:pt x="98" y="136"/>
                    </a:cubicBezTo>
                    <a:cubicBezTo>
                      <a:pt x="116" y="136"/>
                      <a:pt x="116" y="136"/>
                      <a:pt x="116" y="136"/>
                    </a:cubicBezTo>
                    <a:cubicBezTo>
                      <a:pt x="116" y="134"/>
                      <a:pt x="116" y="134"/>
                      <a:pt x="116" y="134"/>
                    </a:cubicBezTo>
                    <a:cubicBezTo>
                      <a:pt x="114" y="134"/>
                      <a:pt x="113" y="136"/>
                      <a:pt x="112" y="134"/>
                    </a:cubicBezTo>
                    <a:cubicBezTo>
                      <a:pt x="120" y="132"/>
                      <a:pt x="129" y="136"/>
                      <a:pt x="135" y="131"/>
                    </a:cubicBezTo>
                    <a:cubicBezTo>
                      <a:pt x="136" y="131"/>
                      <a:pt x="137" y="131"/>
                      <a:pt x="137" y="132"/>
                    </a:cubicBezTo>
                    <a:cubicBezTo>
                      <a:pt x="215" y="133"/>
                      <a:pt x="215" y="133"/>
                      <a:pt x="215" y="133"/>
                    </a:cubicBezTo>
                    <a:cubicBezTo>
                      <a:pt x="233" y="132"/>
                      <a:pt x="251" y="136"/>
                      <a:pt x="268" y="134"/>
                    </a:cubicBezTo>
                    <a:cubicBezTo>
                      <a:pt x="269" y="135"/>
                      <a:pt x="271" y="136"/>
                      <a:pt x="272" y="135"/>
                    </a:cubicBezTo>
                    <a:cubicBezTo>
                      <a:pt x="273" y="135"/>
                      <a:pt x="273" y="135"/>
                      <a:pt x="273" y="135"/>
                    </a:cubicBezTo>
                    <a:cubicBezTo>
                      <a:pt x="271" y="134"/>
                      <a:pt x="268" y="133"/>
                      <a:pt x="267" y="133"/>
                    </a:cubicBezTo>
                    <a:cubicBezTo>
                      <a:pt x="268" y="132"/>
                      <a:pt x="268" y="132"/>
                      <a:pt x="268" y="132"/>
                    </a:cubicBezTo>
                    <a:cubicBezTo>
                      <a:pt x="274" y="132"/>
                      <a:pt x="280" y="134"/>
                      <a:pt x="286" y="132"/>
                    </a:cubicBezTo>
                    <a:cubicBezTo>
                      <a:pt x="355" y="135"/>
                      <a:pt x="355" y="135"/>
                      <a:pt x="355" y="135"/>
                    </a:cubicBezTo>
                    <a:cubicBezTo>
                      <a:pt x="374" y="134"/>
                      <a:pt x="394" y="138"/>
                      <a:pt x="412" y="135"/>
                    </a:cubicBezTo>
                    <a:cubicBezTo>
                      <a:pt x="404" y="133"/>
                      <a:pt x="404" y="133"/>
                      <a:pt x="404" y="133"/>
                    </a:cubicBezTo>
                    <a:cubicBezTo>
                      <a:pt x="406" y="131"/>
                      <a:pt x="409" y="132"/>
                      <a:pt x="412" y="131"/>
                    </a:cubicBezTo>
                    <a:cubicBezTo>
                      <a:pt x="409" y="130"/>
                      <a:pt x="404" y="130"/>
                      <a:pt x="401" y="127"/>
                    </a:cubicBezTo>
                    <a:cubicBezTo>
                      <a:pt x="401" y="125"/>
                      <a:pt x="401" y="125"/>
                      <a:pt x="401" y="125"/>
                    </a:cubicBezTo>
                    <a:cubicBezTo>
                      <a:pt x="399" y="124"/>
                      <a:pt x="395" y="125"/>
                      <a:pt x="393" y="123"/>
                    </a:cubicBezTo>
                    <a:cubicBezTo>
                      <a:pt x="397" y="123"/>
                      <a:pt x="400" y="122"/>
                      <a:pt x="404" y="122"/>
                    </a:cubicBezTo>
                    <a:cubicBezTo>
                      <a:pt x="399" y="119"/>
                      <a:pt x="391" y="120"/>
                      <a:pt x="385" y="119"/>
                    </a:cubicBezTo>
                    <a:cubicBezTo>
                      <a:pt x="394" y="119"/>
                      <a:pt x="394" y="119"/>
                      <a:pt x="394" y="119"/>
                    </a:cubicBezTo>
                    <a:cubicBezTo>
                      <a:pt x="387" y="118"/>
                      <a:pt x="380" y="116"/>
                      <a:pt x="373" y="117"/>
                    </a:cubicBezTo>
                    <a:cubicBezTo>
                      <a:pt x="374" y="118"/>
                      <a:pt x="376" y="116"/>
                      <a:pt x="376" y="118"/>
                    </a:cubicBezTo>
                    <a:cubicBezTo>
                      <a:pt x="363" y="118"/>
                      <a:pt x="347" y="118"/>
                      <a:pt x="332" y="117"/>
                    </a:cubicBezTo>
                    <a:cubicBezTo>
                      <a:pt x="332" y="116"/>
                      <a:pt x="332" y="116"/>
                      <a:pt x="332" y="116"/>
                    </a:cubicBezTo>
                    <a:cubicBezTo>
                      <a:pt x="334" y="113"/>
                      <a:pt x="336" y="116"/>
                      <a:pt x="339" y="115"/>
                    </a:cubicBezTo>
                    <a:cubicBezTo>
                      <a:pt x="346" y="116"/>
                      <a:pt x="357" y="117"/>
                      <a:pt x="363" y="116"/>
                    </a:cubicBezTo>
                    <a:cubicBezTo>
                      <a:pt x="351" y="115"/>
                      <a:pt x="340" y="114"/>
                      <a:pt x="327" y="114"/>
                    </a:cubicBezTo>
                    <a:cubicBezTo>
                      <a:pt x="327" y="114"/>
                      <a:pt x="327" y="113"/>
                      <a:pt x="327" y="113"/>
                    </a:cubicBezTo>
                    <a:cubicBezTo>
                      <a:pt x="326" y="114"/>
                      <a:pt x="325" y="114"/>
                      <a:pt x="324" y="114"/>
                    </a:cubicBezTo>
                    <a:cubicBezTo>
                      <a:pt x="323" y="113"/>
                      <a:pt x="325" y="112"/>
                      <a:pt x="323" y="112"/>
                    </a:cubicBezTo>
                    <a:cubicBezTo>
                      <a:pt x="324" y="113"/>
                      <a:pt x="324" y="113"/>
                      <a:pt x="324" y="113"/>
                    </a:cubicBezTo>
                    <a:cubicBezTo>
                      <a:pt x="323" y="114"/>
                      <a:pt x="322" y="112"/>
                      <a:pt x="321" y="112"/>
                    </a:cubicBezTo>
                    <a:cubicBezTo>
                      <a:pt x="319" y="112"/>
                      <a:pt x="317" y="111"/>
                      <a:pt x="315" y="111"/>
                    </a:cubicBezTo>
                    <a:cubicBezTo>
                      <a:pt x="325" y="110"/>
                      <a:pt x="335" y="112"/>
                      <a:pt x="345" y="111"/>
                    </a:cubicBezTo>
                    <a:cubicBezTo>
                      <a:pt x="345" y="110"/>
                      <a:pt x="345" y="110"/>
                      <a:pt x="345" y="110"/>
                    </a:cubicBezTo>
                    <a:cubicBezTo>
                      <a:pt x="343" y="111"/>
                      <a:pt x="341" y="108"/>
                      <a:pt x="340" y="110"/>
                    </a:cubicBezTo>
                    <a:cubicBezTo>
                      <a:pt x="330" y="111"/>
                      <a:pt x="320" y="107"/>
                      <a:pt x="310" y="106"/>
                    </a:cubicBezTo>
                    <a:cubicBezTo>
                      <a:pt x="310" y="106"/>
                      <a:pt x="310" y="106"/>
                      <a:pt x="310" y="106"/>
                    </a:cubicBezTo>
                    <a:cubicBezTo>
                      <a:pt x="316" y="104"/>
                      <a:pt x="320" y="107"/>
                      <a:pt x="326" y="107"/>
                    </a:cubicBezTo>
                    <a:cubicBezTo>
                      <a:pt x="330" y="105"/>
                      <a:pt x="333" y="106"/>
                      <a:pt x="337" y="106"/>
                    </a:cubicBezTo>
                    <a:cubicBezTo>
                      <a:pt x="356" y="108"/>
                      <a:pt x="378" y="109"/>
                      <a:pt x="397" y="112"/>
                    </a:cubicBezTo>
                    <a:cubicBezTo>
                      <a:pt x="400" y="112"/>
                      <a:pt x="404" y="112"/>
                      <a:pt x="407" y="112"/>
                    </a:cubicBezTo>
                    <a:cubicBezTo>
                      <a:pt x="403" y="109"/>
                      <a:pt x="396" y="110"/>
                      <a:pt x="391" y="109"/>
                    </a:cubicBezTo>
                    <a:cubicBezTo>
                      <a:pt x="369" y="106"/>
                      <a:pt x="344" y="106"/>
                      <a:pt x="321" y="103"/>
                    </a:cubicBezTo>
                    <a:cubicBezTo>
                      <a:pt x="322" y="100"/>
                      <a:pt x="324" y="103"/>
                      <a:pt x="326" y="103"/>
                    </a:cubicBezTo>
                    <a:cubicBezTo>
                      <a:pt x="331" y="102"/>
                      <a:pt x="339" y="104"/>
                      <a:pt x="346" y="103"/>
                    </a:cubicBezTo>
                    <a:cubicBezTo>
                      <a:pt x="346" y="105"/>
                      <a:pt x="347" y="104"/>
                      <a:pt x="348" y="103"/>
                    </a:cubicBezTo>
                    <a:cubicBezTo>
                      <a:pt x="352" y="106"/>
                      <a:pt x="359" y="103"/>
                      <a:pt x="362" y="104"/>
                    </a:cubicBezTo>
                    <a:cubicBezTo>
                      <a:pt x="360" y="103"/>
                      <a:pt x="360" y="103"/>
                      <a:pt x="360" y="103"/>
                    </a:cubicBezTo>
                    <a:cubicBezTo>
                      <a:pt x="364" y="102"/>
                      <a:pt x="364" y="102"/>
                      <a:pt x="364" y="102"/>
                    </a:cubicBezTo>
                    <a:cubicBezTo>
                      <a:pt x="363" y="102"/>
                      <a:pt x="362" y="101"/>
                      <a:pt x="361" y="101"/>
                    </a:cubicBezTo>
                    <a:cubicBezTo>
                      <a:pt x="361" y="102"/>
                      <a:pt x="360" y="103"/>
                      <a:pt x="360" y="103"/>
                    </a:cubicBezTo>
                    <a:cubicBezTo>
                      <a:pt x="359" y="103"/>
                      <a:pt x="358" y="103"/>
                      <a:pt x="358" y="102"/>
                    </a:cubicBezTo>
                    <a:cubicBezTo>
                      <a:pt x="359" y="102"/>
                      <a:pt x="358" y="101"/>
                      <a:pt x="359" y="101"/>
                    </a:cubicBezTo>
                    <a:cubicBezTo>
                      <a:pt x="355" y="100"/>
                      <a:pt x="355" y="100"/>
                      <a:pt x="355" y="100"/>
                    </a:cubicBezTo>
                    <a:cubicBezTo>
                      <a:pt x="356" y="100"/>
                      <a:pt x="356" y="100"/>
                      <a:pt x="356" y="101"/>
                    </a:cubicBezTo>
                    <a:cubicBezTo>
                      <a:pt x="356" y="102"/>
                      <a:pt x="356" y="102"/>
                      <a:pt x="356" y="102"/>
                    </a:cubicBezTo>
                    <a:cubicBezTo>
                      <a:pt x="352" y="101"/>
                      <a:pt x="346" y="104"/>
                      <a:pt x="343" y="100"/>
                    </a:cubicBezTo>
                    <a:cubicBezTo>
                      <a:pt x="336" y="99"/>
                      <a:pt x="328" y="100"/>
                      <a:pt x="321" y="97"/>
                    </a:cubicBezTo>
                    <a:cubicBezTo>
                      <a:pt x="321" y="95"/>
                      <a:pt x="323" y="95"/>
                      <a:pt x="324" y="95"/>
                    </a:cubicBezTo>
                    <a:cubicBezTo>
                      <a:pt x="326" y="95"/>
                      <a:pt x="327" y="94"/>
                      <a:pt x="329" y="94"/>
                    </a:cubicBezTo>
                    <a:cubicBezTo>
                      <a:pt x="319" y="92"/>
                      <a:pt x="308" y="93"/>
                      <a:pt x="298" y="90"/>
                    </a:cubicBezTo>
                    <a:cubicBezTo>
                      <a:pt x="317" y="91"/>
                      <a:pt x="335" y="90"/>
                      <a:pt x="354" y="91"/>
                    </a:cubicBezTo>
                    <a:cubicBezTo>
                      <a:pt x="355" y="90"/>
                      <a:pt x="355" y="90"/>
                      <a:pt x="355" y="90"/>
                    </a:cubicBezTo>
                    <a:cubicBezTo>
                      <a:pt x="351" y="89"/>
                      <a:pt x="343" y="91"/>
                      <a:pt x="339" y="88"/>
                    </a:cubicBezTo>
                    <a:cubicBezTo>
                      <a:pt x="339" y="87"/>
                      <a:pt x="339" y="87"/>
                      <a:pt x="339" y="87"/>
                    </a:cubicBezTo>
                    <a:cubicBezTo>
                      <a:pt x="354" y="87"/>
                      <a:pt x="354" y="87"/>
                      <a:pt x="354" y="87"/>
                    </a:cubicBezTo>
                    <a:cubicBezTo>
                      <a:pt x="353" y="86"/>
                      <a:pt x="353" y="86"/>
                      <a:pt x="353" y="86"/>
                    </a:cubicBezTo>
                    <a:cubicBezTo>
                      <a:pt x="335" y="84"/>
                      <a:pt x="318" y="83"/>
                      <a:pt x="300" y="81"/>
                    </a:cubicBezTo>
                    <a:cubicBezTo>
                      <a:pt x="320" y="81"/>
                      <a:pt x="340" y="83"/>
                      <a:pt x="358" y="85"/>
                    </a:cubicBezTo>
                    <a:cubicBezTo>
                      <a:pt x="371" y="84"/>
                      <a:pt x="384" y="87"/>
                      <a:pt x="396" y="86"/>
                    </a:cubicBezTo>
                    <a:cubicBezTo>
                      <a:pt x="373" y="85"/>
                      <a:pt x="351" y="81"/>
                      <a:pt x="327" y="80"/>
                    </a:cubicBezTo>
                    <a:cubicBezTo>
                      <a:pt x="327" y="80"/>
                      <a:pt x="326" y="80"/>
                      <a:pt x="326" y="79"/>
                    </a:cubicBezTo>
                    <a:cubicBezTo>
                      <a:pt x="331" y="75"/>
                      <a:pt x="338" y="78"/>
                      <a:pt x="344" y="78"/>
                    </a:cubicBezTo>
                    <a:cubicBezTo>
                      <a:pt x="364" y="81"/>
                      <a:pt x="383" y="81"/>
                      <a:pt x="404" y="84"/>
                    </a:cubicBezTo>
                    <a:cubicBezTo>
                      <a:pt x="404" y="83"/>
                      <a:pt x="404" y="83"/>
                      <a:pt x="404" y="83"/>
                    </a:cubicBezTo>
                    <a:cubicBezTo>
                      <a:pt x="389" y="79"/>
                      <a:pt x="389" y="79"/>
                      <a:pt x="389" y="79"/>
                    </a:cubicBezTo>
                    <a:cubicBezTo>
                      <a:pt x="396" y="79"/>
                      <a:pt x="396" y="79"/>
                      <a:pt x="396" y="79"/>
                    </a:cubicBezTo>
                    <a:cubicBezTo>
                      <a:pt x="395" y="79"/>
                      <a:pt x="395" y="78"/>
                      <a:pt x="394" y="78"/>
                    </a:cubicBezTo>
                    <a:cubicBezTo>
                      <a:pt x="396" y="77"/>
                      <a:pt x="396" y="77"/>
                      <a:pt x="396" y="77"/>
                    </a:cubicBezTo>
                    <a:cubicBezTo>
                      <a:pt x="377" y="74"/>
                      <a:pt x="358" y="74"/>
                      <a:pt x="340" y="72"/>
                    </a:cubicBezTo>
                    <a:cubicBezTo>
                      <a:pt x="348" y="71"/>
                      <a:pt x="357" y="73"/>
                      <a:pt x="365" y="72"/>
                    </a:cubicBezTo>
                    <a:cubicBezTo>
                      <a:pt x="364" y="72"/>
                      <a:pt x="364" y="72"/>
                      <a:pt x="364" y="72"/>
                    </a:cubicBezTo>
                    <a:cubicBezTo>
                      <a:pt x="364" y="70"/>
                      <a:pt x="364" y="70"/>
                      <a:pt x="364" y="70"/>
                    </a:cubicBezTo>
                    <a:cubicBezTo>
                      <a:pt x="346" y="67"/>
                      <a:pt x="328" y="68"/>
                      <a:pt x="310" y="64"/>
                    </a:cubicBezTo>
                    <a:cubicBezTo>
                      <a:pt x="310" y="64"/>
                      <a:pt x="310" y="64"/>
                      <a:pt x="310" y="64"/>
                    </a:cubicBezTo>
                    <a:cubicBezTo>
                      <a:pt x="327" y="63"/>
                      <a:pt x="346" y="63"/>
                      <a:pt x="362" y="65"/>
                    </a:cubicBezTo>
                    <a:cubicBezTo>
                      <a:pt x="362" y="65"/>
                      <a:pt x="362" y="63"/>
                      <a:pt x="363" y="62"/>
                    </a:cubicBezTo>
                    <a:cubicBezTo>
                      <a:pt x="364" y="63"/>
                      <a:pt x="365" y="63"/>
                      <a:pt x="366" y="63"/>
                    </a:cubicBezTo>
                    <a:cubicBezTo>
                      <a:pt x="366" y="61"/>
                      <a:pt x="364" y="62"/>
                      <a:pt x="363" y="61"/>
                    </a:cubicBezTo>
                    <a:cubicBezTo>
                      <a:pt x="362" y="63"/>
                      <a:pt x="362" y="63"/>
                      <a:pt x="362" y="63"/>
                    </a:cubicBezTo>
                    <a:cubicBezTo>
                      <a:pt x="347" y="60"/>
                      <a:pt x="331" y="61"/>
                      <a:pt x="316" y="58"/>
                    </a:cubicBezTo>
                    <a:cubicBezTo>
                      <a:pt x="315" y="58"/>
                      <a:pt x="314" y="57"/>
                      <a:pt x="314" y="56"/>
                    </a:cubicBezTo>
                    <a:cubicBezTo>
                      <a:pt x="316" y="55"/>
                      <a:pt x="316" y="55"/>
                      <a:pt x="316" y="55"/>
                    </a:cubicBezTo>
                    <a:cubicBezTo>
                      <a:pt x="336" y="55"/>
                      <a:pt x="357" y="58"/>
                      <a:pt x="377" y="58"/>
                    </a:cubicBezTo>
                    <a:cubicBezTo>
                      <a:pt x="376" y="56"/>
                      <a:pt x="372" y="59"/>
                      <a:pt x="372" y="55"/>
                    </a:cubicBezTo>
                    <a:cubicBezTo>
                      <a:pt x="374" y="54"/>
                      <a:pt x="377" y="55"/>
                      <a:pt x="379" y="54"/>
                    </a:cubicBezTo>
                    <a:cubicBezTo>
                      <a:pt x="369" y="52"/>
                      <a:pt x="357" y="52"/>
                      <a:pt x="347" y="50"/>
                    </a:cubicBezTo>
                    <a:cubicBezTo>
                      <a:pt x="346" y="49"/>
                      <a:pt x="346" y="49"/>
                      <a:pt x="346" y="49"/>
                    </a:cubicBezTo>
                    <a:cubicBezTo>
                      <a:pt x="347" y="48"/>
                      <a:pt x="347" y="48"/>
                      <a:pt x="347" y="47"/>
                    </a:cubicBezTo>
                    <a:cubicBezTo>
                      <a:pt x="347" y="47"/>
                      <a:pt x="347" y="47"/>
                      <a:pt x="347" y="47"/>
                    </a:cubicBezTo>
                    <a:cubicBezTo>
                      <a:pt x="347" y="48"/>
                      <a:pt x="347" y="48"/>
                      <a:pt x="347" y="48"/>
                    </a:cubicBezTo>
                    <a:cubicBezTo>
                      <a:pt x="342" y="50"/>
                      <a:pt x="339" y="45"/>
                      <a:pt x="334" y="44"/>
                    </a:cubicBezTo>
                    <a:cubicBezTo>
                      <a:pt x="325" y="45"/>
                      <a:pt x="317" y="41"/>
                      <a:pt x="307" y="41"/>
                    </a:cubicBezTo>
                    <a:cubicBezTo>
                      <a:pt x="306" y="40"/>
                      <a:pt x="307" y="39"/>
                      <a:pt x="307" y="38"/>
                    </a:cubicBezTo>
                    <a:cubicBezTo>
                      <a:pt x="308" y="36"/>
                      <a:pt x="310" y="36"/>
                      <a:pt x="311" y="36"/>
                    </a:cubicBezTo>
                    <a:cubicBezTo>
                      <a:pt x="307" y="35"/>
                      <a:pt x="303" y="36"/>
                      <a:pt x="300" y="33"/>
                    </a:cubicBezTo>
                    <a:cubicBezTo>
                      <a:pt x="316" y="33"/>
                      <a:pt x="316" y="33"/>
                      <a:pt x="316" y="33"/>
                    </a:cubicBezTo>
                    <a:cubicBezTo>
                      <a:pt x="380" y="39"/>
                      <a:pt x="380" y="39"/>
                      <a:pt x="380" y="39"/>
                    </a:cubicBezTo>
                    <a:cubicBezTo>
                      <a:pt x="392" y="42"/>
                      <a:pt x="405" y="43"/>
                      <a:pt x="417" y="46"/>
                    </a:cubicBezTo>
                    <a:cubicBezTo>
                      <a:pt x="419" y="46"/>
                      <a:pt x="421" y="45"/>
                      <a:pt x="423" y="45"/>
                    </a:cubicBezTo>
                    <a:cubicBezTo>
                      <a:pt x="419" y="41"/>
                      <a:pt x="414" y="40"/>
                      <a:pt x="410" y="38"/>
                    </a:cubicBezTo>
                    <a:cubicBezTo>
                      <a:pt x="410" y="36"/>
                      <a:pt x="412" y="39"/>
                      <a:pt x="413" y="38"/>
                    </a:cubicBezTo>
                    <a:cubicBezTo>
                      <a:pt x="406" y="34"/>
                      <a:pt x="396" y="35"/>
                      <a:pt x="388" y="33"/>
                    </a:cubicBezTo>
                    <a:cubicBezTo>
                      <a:pt x="388" y="32"/>
                      <a:pt x="388" y="32"/>
                      <a:pt x="388" y="32"/>
                    </a:cubicBezTo>
                    <a:cubicBezTo>
                      <a:pt x="383" y="32"/>
                      <a:pt x="383" y="32"/>
                      <a:pt x="383" y="32"/>
                    </a:cubicBezTo>
                    <a:cubicBezTo>
                      <a:pt x="384" y="33"/>
                      <a:pt x="384" y="33"/>
                      <a:pt x="384" y="34"/>
                    </a:cubicBezTo>
                    <a:cubicBezTo>
                      <a:pt x="385" y="33"/>
                      <a:pt x="385" y="33"/>
                      <a:pt x="385" y="33"/>
                    </a:cubicBezTo>
                    <a:cubicBezTo>
                      <a:pt x="388" y="36"/>
                      <a:pt x="394" y="36"/>
                      <a:pt x="398" y="36"/>
                    </a:cubicBezTo>
                    <a:cubicBezTo>
                      <a:pt x="398" y="37"/>
                      <a:pt x="399" y="38"/>
                      <a:pt x="400" y="38"/>
                    </a:cubicBezTo>
                    <a:cubicBezTo>
                      <a:pt x="400" y="38"/>
                      <a:pt x="400" y="39"/>
                      <a:pt x="401" y="39"/>
                    </a:cubicBezTo>
                    <a:cubicBezTo>
                      <a:pt x="392" y="38"/>
                      <a:pt x="382" y="37"/>
                      <a:pt x="372" y="36"/>
                    </a:cubicBezTo>
                    <a:cubicBezTo>
                      <a:pt x="338" y="32"/>
                      <a:pt x="307" y="30"/>
                      <a:pt x="272" y="28"/>
                    </a:cubicBezTo>
                    <a:cubicBezTo>
                      <a:pt x="270" y="27"/>
                      <a:pt x="267" y="28"/>
                      <a:pt x="265" y="26"/>
                    </a:cubicBezTo>
                    <a:cubicBezTo>
                      <a:pt x="269" y="24"/>
                      <a:pt x="273" y="26"/>
                      <a:pt x="277" y="26"/>
                    </a:cubicBezTo>
                    <a:cubicBezTo>
                      <a:pt x="309" y="29"/>
                      <a:pt x="341" y="29"/>
                      <a:pt x="373" y="31"/>
                    </a:cubicBezTo>
                    <a:cubicBezTo>
                      <a:pt x="368" y="30"/>
                      <a:pt x="362" y="31"/>
                      <a:pt x="357" y="29"/>
                    </a:cubicBezTo>
                    <a:cubicBezTo>
                      <a:pt x="336" y="25"/>
                      <a:pt x="314" y="24"/>
                      <a:pt x="293" y="22"/>
                    </a:cubicBezTo>
                    <a:cubicBezTo>
                      <a:pt x="277" y="22"/>
                      <a:pt x="262" y="19"/>
                      <a:pt x="247" y="20"/>
                    </a:cubicBezTo>
                    <a:cubicBezTo>
                      <a:pt x="244" y="20"/>
                      <a:pt x="241" y="19"/>
                      <a:pt x="239" y="17"/>
                    </a:cubicBezTo>
                    <a:cubicBezTo>
                      <a:pt x="251" y="16"/>
                      <a:pt x="262" y="18"/>
                      <a:pt x="273" y="17"/>
                    </a:cubicBezTo>
                    <a:cubicBezTo>
                      <a:pt x="269" y="17"/>
                      <a:pt x="263" y="17"/>
                      <a:pt x="259" y="15"/>
                    </a:cubicBezTo>
                    <a:cubicBezTo>
                      <a:pt x="260" y="14"/>
                      <a:pt x="262" y="15"/>
                      <a:pt x="264" y="15"/>
                    </a:cubicBezTo>
                    <a:cubicBezTo>
                      <a:pt x="263" y="13"/>
                      <a:pt x="264" y="13"/>
                      <a:pt x="263" y="12"/>
                    </a:cubicBezTo>
                    <a:cubicBezTo>
                      <a:pt x="261" y="12"/>
                      <a:pt x="259" y="11"/>
                      <a:pt x="258" y="11"/>
                    </a:cubicBezTo>
                    <a:cubicBezTo>
                      <a:pt x="259" y="9"/>
                      <a:pt x="259" y="9"/>
                      <a:pt x="259" y="9"/>
                    </a:cubicBezTo>
                    <a:cubicBezTo>
                      <a:pt x="267" y="9"/>
                      <a:pt x="277" y="11"/>
                      <a:pt x="284" y="9"/>
                    </a:cubicBezTo>
                    <a:cubicBezTo>
                      <a:pt x="287" y="12"/>
                      <a:pt x="290" y="9"/>
                      <a:pt x="293" y="10"/>
                    </a:cubicBezTo>
                    <a:cubicBezTo>
                      <a:pt x="289" y="9"/>
                      <a:pt x="282" y="8"/>
                      <a:pt x="279" y="7"/>
                    </a:cubicBezTo>
                    <a:cubicBezTo>
                      <a:pt x="281" y="9"/>
                      <a:pt x="281" y="9"/>
                      <a:pt x="281" y="9"/>
                    </a:cubicBezTo>
                    <a:cubicBezTo>
                      <a:pt x="275" y="9"/>
                      <a:pt x="269" y="6"/>
                      <a:pt x="263" y="7"/>
                    </a:cubicBezTo>
                    <a:cubicBezTo>
                      <a:pt x="256" y="6"/>
                      <a:pt x="249" y="6"/>
                      <a:pt x="242" y="6"/>
                    </a:cubicBezTo>
                    <a:cubicBezTo>
                      <a:pt x="244" y="5"/>
                      <a:pt x="244" y="5"/>
                      <a:pt x="244" y="5"/>
                    </a:cubicBezTo>
                    <a:cubicBezTo>
                      <a:pt x="231" y="2"/>
                      <a:pt x="214" y="3"/>
                      <a:pt x="202" y="4"/>
                    </a:cubicBezTo>
                    <a:cubicBezTo>
                      <a:pt x="210" y="4"/>
                      <a:pt x="219" y="3"/>
                      <a:pt x="228" y="5"/>
                    </a:cubicBezTo>
                    <a:cubicBezTo>
                      <a:pt x="197" y="5"/>
                      <a:pt x="197" y="5"/>
                      <a:pt x="197" y="5"/>
                    </a:cubicBezTo>
                    <a:cubicBezTo>
                      <a:pt x="197" y="4"/>
                      <a:pt x="197" y="4"/>
                      <a:pt x="197" y="4"/>
                    </a:cubicBezTo>
                    <a:cubicBezTo>
                      <a:pt x="146" y="4"/>
                      <a:pt x="146" y="4"/>
                      <a:pt x="146" y="4"/>
                    </a:cubicBezTo>
                    <a:cubicBezTo>
                      <a:pt x="140" y="0"/>
                      <a:pt x="135" y="4"/>
                      <a:pt x="129" y="3"/>
                    </a:cubicBezTo>
                    <a:cubicBezTo>
                      <a:pt x="128" y="4"/>
                      <a:pt x="128" y="4"/>
                      <a:pt x="128" y="4"/>
                    </a:cubicBezTo>
                    <a:cubicBezTo>
                      <a:pt x="114" y="2"/>
                      <a:pt x="99" y="5"/>
                      <a:pt x="85" y="6"/>
                    </a:cubicBezTo>
                    <a:cubicBezTo>
                      <a:pt x="76" y="10"/>
                      <a:pt x="67" y="2"/>
                      <a:pt x="59" y="9"/>
                    </a:cubicBezTo>
                    <a:cubicBezTo>
                      <a:pt x="51" y="11"/>
                      <a:pt x="43" y="15"/>
                      <a:pt x="35" y="18"/>
                    </a:cubicBezTo>
                    <a:cubicBezTo>
                      <a:pt x="32" y="20"/>
                      <a:pt x="31" y="24"/>
                      <a:pt x="28" y="24"/>
                    </a:cubicBezTo>
                    <a:cubicBezTo>
                      <a:pt x="24" y="20"/>
                      <a:pt x="19" y="26"/>
                      <a:pt x="15" y="29"/>
                    </a:cubicBezTo>
                    <a:cubicBezTo>
                      <a:pt x="18" y="31"/>
                      <a:pt x="21" y="25"/>
                      <a:pt x="24" y="26"/>
                    </a:cubicBezTo>
                    <a:cubicBezTo>
                      <a:pt x="21" y="27"/>
                      <a:pt x="25" y="29"/>
                      <a:pt x="22" y="30"/>
                    </a:cubicBezTo>
                    <a:cubicBezTo>
                      <a:pt x="14" y="29"/>
                      <a:pt x="6" y="31"/>
                      <a:pt x="0" y="37"/>
                    </a:cubicBezTo>
                    <a:cubicBezTo>
                      <a:pt x="1" y="38"/>
                      <a:pt x="1" y="42"/>
                      <a:pt x="3" y="40"/>
                    </a:cubicBezTo>
                    <a:cubicBezTo>
                      <a:pt x="4" y="40"/>
                      <a:pt x="4" y="37"/>
                      <a:pt x="6" y="39"/>
                    </a:cubicBezTo>
                    <a:cubicBezTo>
                      <a:pt x="6" y="40"/>
                      <a:pt x="9" y="40"/>
                      <a:pt x="8" y="42"/>
                    </a:cubicBezTo>
                    <a:cubicBezTo>
                      <a:pt x="6" y="45"/>
                      <a:pt x="4" y="43"/>
                      <a:pt x="3" y="46"/>
                    </a:cubicBezTo>
                    <a:cubicBezTo>
                      <a:pt x="5" y="50"/>
                      <a:pt x="8" y="42"/>
                      <a:pt x="12" y="46"/>
                    </a:cubicBezTo>
                    <a:cubicBezTo>
                      <a:pt x="9" y="48"/>
                      <a:pt x="9" y="48"/>
                      <a:pt x="9" y="48"/>
                    </a:cubicBezTo>
                    <a:cubicBezTo>
                      <a:pt x="8" y="50"/>
                      <a:pt x="10" y="50"/>
                      <a:pt x="10" y="51"/>
                    </a:cubicBezTo>
                    <a:cubicBezTo>
                      <a:pt x="9" y="52"/>
                      <a:pt x="9" y="52"/>
                      <a:pt x="9" y="53"/>
                    </a:cubicBezTo>
                    <a:cubicBezTo>
                      <a:pt x="10" y="54"/>
                      <a:pt x="8" y="56"/>
                      <a:pt x="10" y="58"/>
                    </a:cubicBezTo>
                    <a:cubicBezTo>
                      <a:pt x="10" y="59"/>
                      <a:pt x="10" y="61"/>
                      <a:pt x="9" y="61"/>
                    </a:cubicBezTo>
                    <a:lnTo>
                      <a:pt x="8" y="60"/>
                    </a:lnTo>
                    <a:close/>
                    <a:moveTo>
                      <a:pt x="401" y="39"/>
                    </a:moveTo>
                    <a:cubicBezTo>
                      <a:pt x="402" y="38"/>
                      <a:pt x="402" y="38"/>
                      <a:pt x="402" y="38"/>
                    </a:cubicBezTo>
                    <a:cubicBezTo>
                      <a:pt x="404" y="40"/>
                      <a:pt x="404" y="40"/>
                      <a:pt x="404" y="40"/>
                    </a:cubicBezTo>
                    <a:lnTo>
                      <a:pt x="401" y="39"/>
                    </a:lnTo>
                    <a:close/>
                    <a:moveTo>
                      <a:pt x="362" y="77"/>
                    </a:moveTo>
                    <a:cubicBezTo>
                      <a:pt x="364" y="77"/>
                      <a:pt x="367" y="77"/>
                      <a:pt x="368" y="77"/>
                    </a:cubicBezTo>
                    <a:cubicBezTo>
                      <a:pt x="366" y="77"/>
                      <a:pt x="364" y="78"/>
                      <a:pt x="362" y="77"/>
                    </a:cubicBezTo>
                    <a:close/>
                    <a:moveTo>
                      <a:pt x="306" y="63"/>
                    </a:moveTo>
                    <a:cubicBezTo>
                      <a:pt x="306" y="63"/>
                      <a:pt x="307" y="63"/>
                      <a:pt x="308" y="64"/>
                    </a:cubicBezTo>
                    <a:cubicBezTo>
                      <a:pt x="307" y="64"/>
                      <a:pt x="306" y="64"/>
                      <a:pt x="306" y="63"/>
                    </a:cubicBezTo>
                    <a:close/>
                    <a:moveTo>
                      <a:pt x="283" y="61"/>
                    </a:moveTo>
                    <a:cubicBezTo>
                      <a:pt x="291" y="61"/>
                      <a:pt x="298" y="62"/>
                      <a:pt x="304" y="64"/>
                    </a:cubicBezTo>
                    <a:cubicBezTo>
                      <a:pt x="298" y="62"/>
                      <a:pt x="290" y="63"/>
                      <a:pt x="283" y="61"/>
                    </a:cubicBezTo>
                    <a:close/>
                    <a:moveTo>
                      <a:pt x="229" y="5"/>
                    </a:moveTo>
                    <a:cubicBezTo>
                      <a:pt x="237" y="5"/>
                      <a:pt x="237" y="5"/>
                      <a:pt x="237" y="5"/>
                    </a:cubicBezTo>
                    <a:cubicBezTo>
                      <a:pt x="238" y="6"/>
                      <a:pt x="238" y="6"/>
                      <a:pt x="238" y="6"/>
                    </a:cubicBezTo>
                    <a:lnTo>
                      <a:pt x="229" y="5"/>
                    </a:lnTo>
                    <a:close/>
                    <a:moveTo>
                      <a:pt x="10" y="72"/>
                    </a:moveTo>
                    <a:cubicBezTo>
                      <a:pt x="9" y="72"/>
                      <a:pt x="8" y="72"/>
                      <a:pt x="7" y="72"/>
                    </a:cubicBezTo>
                    <a:cubicBezTo>
                      <a:pt x="9" y="70"/>
                      <a:pt x="9" y="70"/>
                      <a:pt x="9" y="70"/>
                    </a:cubicBezTo>
                    <a:lnTo>
                      <a:pt x="10" y="7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/>
              </a:p>
            </p:txBody>
          </p:sp>
          <p:sp>
            <p:nvSpPr>
              <p:cNvPr id="27" name="Freeform 609">
                <a:extLst>
                  <a:ext uri="{FF2B5EF4-FFF2-40B4-BE49-F238E27FC236}">
                    <a16:creationId xmlns="" xmlns:a16="http://schemas.microsoft.com/office/drawing/2014/main" id="{860E9D86-DC54-47C6-9078-DD8085E7B4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1388" y="7948613"/>
                <a:ext cx="6350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" name="Freeform 610">
                <a:extLst>
                  <a:ext uri="{FF2B5EF4-FFF2-40B4-BE49-F238E27FC236}">
                    <a16:creationId xmlns="" xmlns:a16="http://schemas.microsoft.com/office/drawing/2014/main" id="{CEAD1B77-35F5-495A-9FD3-3705275403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1063" y="80994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" name="Freeform 611">
                <a:extLst>
                  <a:ext uri="{FF2B5EF4-FFF2-40B4-BE49-F238E27FC236}">
                    <a16:creationId xmlns="" xmlns:a16="http://schemas.microsoft.com/office/drawing/2014/main" id="{8800B0E1-7932-4983-87FB-8E670B2FDD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7075" y="7870825"/>
                <a:ext cx="11113" cy="3175"/>
              </a:xfrm>
              <a:custGeom>
                <a:avLst/>
                <a:gdLst>
                  <a:gd name="T0" fmla="*/ 0 w 3"/>
                  <a:gd name="T1" fmla="*/ 0 h 1"/>
                  <a:gd name="T2" fmla="*/ 3 w 3"/>
                  <a:gd name="T3" fmla="*/ 1 h 1"/>
                  <a:gd name="T4" fmla="*/ 0 w 3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0" y="0"/>
                    </a:move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1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" name="Freeform 612">
                <a:extLst>
                  <a:ext uri="{FF2B5EF4-FFF2-40B4-BE49-F238E27FC236}">
                    <a16:creationId xmlns="" xmlns:a16="http://schemas.microsoft.com/office/drawing/2014/main" id="{07008C88-5F6C-4328-AB6D-097DAE47E0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2300" y="7878763"/>
                <a:ext cx="58738" cy="6350"/>
              </a:xfrm>
              <a:custGeom>
                <a:avLst/>
                <a:gdLst>
                  <a:gd name="T0" fmla="*/ 0 w 16"/>
                  <a:gd name="T1" fmla="*/ 0 h 2"/>
                  <a:gd name="T2" fmla="*/ 13 w 16"/>
                  <a:gd name="T3" fmla="*/ 0 h 2"/>
                  <a:gd name="T4" fmla="*/ 16 w 16"/>
                  <a:gd name="T5" fmla="*/ 1 h 2"/>
                  <a:gd name="T6" fmla="*/ 0 w 16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2">
                    <a:moveTo>
                      <a:pt x="0" y="0"/>
                    </a:moveTo>
                    <a:cubicBezTo>
                      <a:pt x="4" y="0"/>
                      <a:pt x="9" y="0"/>
                      <a:pt x="13" y="0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0" y="1"/>
                      <a:pt x="4" y="2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" name="Freeform 613">
                <a:extLst>
                  <a:ext uri="{FF2B5EF4-FFF2-40B4-BE49-F238E27FC236}">
                    <a16:creationId xmlns="" xmlns:a16="http://schemas.microsoft.com/office/drawing/2014/main" id="{30C593FF-8B07-40E6-B877-1970ED622A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2763" y="7878763"/>
                <a:ext cx="7938" cy="3175"/>
              </a:xfrm>
              <a:custGeom>
                <a:avLst/>
                <a:gdLst>
                  <a:gd name="T0" fmla="*/ 0 w 2"/>
                  <a:gd name="T1" fmla="*/ 0 h 1"/>
                  <a:gd name="T2" fmla="*/ 2 w 2"/>
                  <a:gd name="T3" fmla="*/ 1 h 1"/>
                  <a:gd name="T4" fmla="*/ 1 w 2"/>
                  <a:gd name="T5" fmla="*/ 1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1" y="0"/>
                      <a:pt x="1" y="0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" name="Freeform 614">
                <a:extLst>
                  <a:ext uri="{FF2B5EF4-FFF2-40B4-BE49-F238E27FC236}">
                    <a16:creationId xmlns="" xmlns:a16="http://schemas.microsoft.com/office/drawing/2014/main" id="{77919750-84C0-48D4-B78E-6A81F6B8A8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4825" y="7881938"/>
                <a:ext cx="30163" cy="7938"/>
              </a:xfrm>
              <a:custGeom>
                <a:avLst/>
                <a:gdLst>
                  <a:gd name="T0" fmla="*/ 8 w 8"/>
                  <a:gd name="T1" fmla="*/ 1 h 2"/>
                  <a:gd name="T2" fmla="*/ 0 w 8"/>
                  <a:gd name="T3" fmla="*/ 1 h 2"/>
                  <a:gd name="T4" fmla="*/ 8 w 8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2">
                    <a:moveTo>
                      <a:pt x="8" y="1"/>
                    </a:moveTo>
                    <a:cubicBezTo>
                      <a:pt x="5" y="1"/>
                      <a:pt x="2" y="2"/>
                      <a:pt x="0" y="1"/>
                    </a:cubicBezTo>
                    <a:cubicBezTo>
                      <a:pt x="2" y="1"/>
                      <a:pt x="6" y="0"/>
                      <a:pt x="8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" name="Freeform 615">
                <a:extLst>
                  <a:ext uri="{FF2B5EF4-FFF2-40B4-BE49-F238E27FC236}">
                    <a16:creationId xmlns="" xmlns:a16="http://schemas.microsoft.com/office/drawing/2014/main" id="{ED6145A8-059B-4FC5-9ABC-C798ECDBD6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4563" y="7942263"/>
                <a:ext cx="11113" cy="3175"/>
              </a:xfrm>
              <a:custGeom>
                <a:avLst/>
                <a:gdLst>
                  <a:gd name="T0" fmla="*/ 0 w 3"/>
                  <a:gd name="T1" fmla="*/ 0 h 1"/>
                  <a:gd name="T2" fmla="*/ 3 w 3"/>
                  <a:gd name="T3" fmla="*/ 0 h 1"/>
                  <a:gd name="T4" fmla="*/ 3 w 3"/>
                  <a:gd name="T5" fmla="*/ 1 h 1"/>
                  <a:gd name="T6" fmla="*/ 0 w 3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0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" name="Freeform 616">
                <a:extLst>
                  <a:ext uri="{FF2B5EF4-FFF2-40B4-BE49-F238E27FC236}">
                    <a16:creationId xmlns="" xmlns:a16="http://schemas.microsoft.com/office/drawing/2014/main" id="{06B73473-4E51-47B6-B207-E0A58FC0EA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9463" y="7983538"/>
                <a:ext cx="19050" cy="14288"/>
              </a:xfrm>
              <a:custGeom>
                <a:avLst/>
                <a:gdLst>
                  <a:gd name="T0" fmla="*/ 5 w 5"/>
                  <a:gd name="T1" fmla="*/ 0 h 4"/>
                  <a:gd name="T2" fmla="*/ 0 w 5"/>
                  <a:gd name="T3" fmla="*/ 4 h 4"/>
                  <a:gd name="T4" fmla="*/ 5 w 5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4">
                    <a:moveTo>
                      <a:pt x="5" y="0"/>
                    </a:moveTo>
                    <a:cubicBezTo>
                      <a:pt x="3" y="0"/>
                      <a:pt x="2" y="4"/>
                      <a:pt x="0" y="4"/>
                    </a:cubicBezTo>
                    <a:cubicBezTo>
                      <a:pt x="1" y="2"/>
                      <a:pt x="3" y="0"/>
                      <a:pt x="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" name="Freeform 617">
                <a:extLst>
                  <a:ext uri="{FF2B5EF4-FFF2-40B4-BE49-F238E27FC236}">
                    <a16:creationId xmlns="" xmlns:a16="http://schemas.microsoft.com/office/drawing/2014/main" id="{7CE22012-7705-45FB-868D-5A6F1C5F0C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7575" y="8002588"/>
                <a:ext cx="153988" cy="28575"/>
              </a:xfrm>
              <a:custGeom>
                <a:avLst/>
                <a:gdLst>
                  <a:gd name="T0" fmla="*/ 24 w 41"/>
                  <a:gd name="T1" fmla="*/ 6 h 8"/>
                  <a:gd name="T2" fmla="*/ 13 w 41"/>
                  <a:gd name="T3" fmla="*/ 5 h 8"/>
                  <a:gd name="T4" fmla="*/ 13 w 41"/>
                  <a:gd name="T5" fmla="*/ 5 h 8"/>
                  <a:gd name="T6" fmla="*/ 8 w 41"/>
                  <a:gd name="T7" fmla="*/ 5 h 8"/>
                  <a:gd name="T8" fmla="*/ 20 w 41"/>
                  <a:gd name="T9" fmla="*/ 4 h 8"/>
                  <a:gd name="T10" fmla="*/ 0 w 41"/>
                  <a:gd name="T11" fmla="*/ 0 h 8"/>
                  <a:gd name="T12" fmla="*/ 38 w 41"/>
                  <a:gd name="T13" fmla="*/ 5 h 8"/>
                  <a:gd name="T14" fmla="*/ 39 w 41"/>
                  <a:gd name="T15" fmla="*/ 6 h 8"/>
                  <a:gd name="T16" fmla="*/ 41 w 41"/>
                  <a:gd name="T17" fmla="*/ 7 h 8"/>
                  <a:gd name="T18" fmla="*/ 24 w 41"/>
                  <a:gd name="T19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1" h="8">
                    <a:moveTo>
                      <a:pt x="24" y="6"/>
                    </a:moveTo>
                    <a:cubicBezTo>
                      <a:pt x="20" y="7"/>
                      <a:pt x="17" y="4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1" y="5"/>
                      <a:pt x="8" y="5"/>
                      <a:pt x="8" y="5"/>
                    </a:cubicBezTo>
                    <a:cubicBezTo>
                      <a:pt x="12" y="3"/>
                      <a:pt x="16" y="4"/>
                      <a:pt x="20" y="4"/>
                    </a:cubicBezTo>
                    <a:cubicBezTo>
                      <a:pt x="14" y="1"/>
                      <a:pt x="6" y="2"/>
                      <a:pt x="0" y="0"/>
                    </a:cubicBezTo>
                    <a:cubicBezTo>
                      <a:pt x="13" y="0"/>
                      <a:pt x="26" y="2"/>
                      <a:pt x="38" y="5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40" y="6"/>
                      <a:pt x="40" y="7"/>
                      <a:pt x="41" y="7"/>
                    </a:cubicBezTo>
                    <a:cubicBezTo>
                      <a:pt x="35" y="8"/>
                      <a:pt x="29" y="5"/>
                      <a:pt x="24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" name="Freeform 618">
                <a:extLst>
                  <a:ext uri="{FF2B5EF4-FFF2-40B4-BE49-F238E27FC236}">
                    <a16:creationId xmlns="" xmlns:a16="http://schemas.microsoft.com/office/drawing/2014/main" id="{452A5BA5-1758-428A-9D04-AEF2F84872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0738" y="8002588"/>
                <a:ext cx="11113" cy="6350"/>
              </a:xfrm>
              <a:custGeom>
                <a:avLst/>
                <a:gdLst>
                  <a:gd name="T0" fmla="*/ 0 w 3"/>
                  <a:gd name="T1" fmla="*/ 2 h 2"/>
                  <a:gd name="T2" fmla="*/ 0 w 3"/>
                  <a:gd name="T3" fmla="*/ 1 h 2"/>
                  <a:gd name="T4" fmla="*/ 3 w 3"/>
                  <a:gd name="T5" fmla="*/ 1 h 2"/>
                  <a:gd name="T6" fmla="*/ 0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3" y="0"/>
                      <a:pt x="3" y="1"/>
                    </a:cubicBezTo>
                    <a:cubicBezTo>
                      <a:pt x="2" y="2"/>
                      <a:pt x="1" y="0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" name="Freeform 619">
                <a:extLst>
                  <a:ext uri="{FF2B5EF4-FFF2-40B4-BE49-F238E27FC236}">
                    <a16:creationId xmlns="" xmlns:a16="http://schemas.microsoft.com/office/drawing/2014/main" id="{A69A2CE8-B947-4E60-8954-3C663C0D51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2963" y="8002588"/>
                <a:ext cx="90488" cy="14288"/>
              </a:xfrm>
              <a:custGeom>
                <a:avLst/>
                <a:gdLst>
                  <a:gd name="T0" fmla="*/ 24 w 24"/>
                  <a:gd name="T1" fmla="*/ 4 h 4"/>
                  <a:gd name="T2" fmla="*/ 6 w 24"/>
                  <a:gd name="T3" fmla="*/ 3 h 4"/>
                  <a:gd name="T4" fmla="*/ 0 w 24"/>
                  <a:gd name="T5" fmla="*/ 1 h 4"/>
                  <a:gd name="T6" fmla="*/ 23 w 24"/>
                  <a:gd name="T7" fmla="*/ 3 h 4"/>
                  <a:gd name="T8" fmla="*/ 24 w 2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4">
                    <a:moveTo>
                      <a:pt x="24" y="4"/>
                    </a:moveTo>
                    <a:cubicBezTo>
                      <a:pt x="6" y="3"/>
                      <a:pt x="6" y="3"/>
                      <a:pt x="6" y="3"/>
                    </a:cubicBezTo>
                    <a:cubicBezTo>
                      <a:pt x="4" y="0"/>
                      <a:pt x="1" y="4"/>
                      <a:pt x="0" y="1"/>
                    </a:cubicBezTo>
                    <a:cubicBezTo>
                      <a:pt x="8" y="1"/>
                      <a:pt x="15" y="3"/>
                      <a:pt x="23" y="3"/>
                    </a:cubicBezTo>
                    <a:cubicBezTo>
                      <a:pt x="23" y="3"/>
                      <a:pt x="24" y="3"/>
                      <a:pt x="2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" name="Freeform 620">
                <a:extLst>
                  <a:ext uri="{FF2B5EF4-FFF2-40B4-BE49-F238E27FC236}">
                    <a16:creationId xmlns="" xmlns:a16="http://schemas.microsoft.com/office/drawing/2014/main" id="{391F1A91-5B61-4DEA-BFD2-A6E7AA08DF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9463" y="8008938"/>
                <a:ext cx="12700" cy="11113"/>
              </a:xfrm>
              <a:custGeom>
                <a:avLst/>
                <a:gdLst>
                  <a:gd name="T0" fmla="*/ 0 w 3"/>
                  <a:gd name="T1" fmla="*/ 2 h 3"/>
                  <a:gd name="T2" fmla="*/ 3 w 3"/>
                  <a:gd name="T3" fmla="*/ 0 h 3"/>
                  <a:gd name="T4" fmla="*/ 0 w 3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0" y="2"/>
                    </a:moveTo>
                    <a:cubicBezTo>
                      <a:pt x="1" y="1"/>
                      <a:pt x="2" y="0"/>
                      <a:pt x="3" y="0"/>
                    </a:cubicBezTo>
                    <a:cubicBezTo>
                      <a:pt x="2" y="1"/>
                      <a:pt x="1" y="3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" name="Freeform 621">
                <a:extLst>
                  <a:ext uri="{FF2B5EF4-FFF2-40B4-BE49-F238E27FC236}">
                    <a16:creationId xmlns="" xmlns:a16="http://schemas.microsoft.com/office/drawing/2014/main" id="{B51FE098-2387-479D-BF62-A55F79DD94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4225" y="8035925"/>
                <a:ext cx="7938" cy="3175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0 h 1"/>
                  <a:gd name="T4" fmla="*/ 2 w 2"/>
                  <a:gd name="T5" fmla="*/ 0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1"/>
                      <a:pt x="0" y="1"/>
                      <a:pt x="1" y="0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2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" name="Freeform 622">
                <a:extLst>
                  <a:ext uri="{FF2B5EF4-FFF2-40B4-BE49-F238E27FC236}">
                    <a16:creationId xmlns="" xmlns:a16="http://schemas.microsoft.com/office/drawing/2014/main" id="{AF6C010E-5844-4D66-B77A-87B66AFA02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0288" y="8043863"/>
                <a:ext cx="7938" cy="6350"/>
              </a:xfrm>
              <a:custGeom>
                <a:avLst/>
                <a:gdLst>
                  <a:gd name="T0" fmla="*/ 0 w 2"/>
                  <a:gd name="T1" fmla="*/ 1 h 2"/>
                  <a:gd name="T2" fmla="*/ 2 w 2"/>
                  <a:gd name="T3" fmla="*/ 1 h 2"/>
                  <a:gd name="T4" fmla="*/ 0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1" y="1"/>
                      <a:pt x="1" y="0"/>
                      <a:pt x="2" y="1"/>
                    </a:cubicBezTo>
                    <a:cubicBezTo>
                      <a:pt x="1" y="1"/>
                      <a:pt x="0" y="2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" name="Freeform 623">
                <a:extLst>
                  <a:ext uri="{FF2B5EF4-FFF2-40B4-BE49-F238E27FC236}">
                    <a16:creationId xmlns="" xmlns:a16="http://schemas.microsoft.com/office/drawing/2014/main" id="{07200FB2-B6AC-4299-9BFC-AB71AE8FE0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2500" y="8050213"/>
                <a:ext cx="14288" cy="4763"/>
              </a:xfrm>
              <a:custGeom>
                <a:avLst/>
                <a:gdLst>
                  <a:gd name="T0" fmla="*/ 0 w 4"/>
                  <a:gd name="T1" fmla="*/ 0 h 1"/>
                  <a:gd name="T2" fmla="*/ 4 w 4"/>
                  <a:gd name="T3" fmla="*/ 1 h 1"/>
                  <a:gd name="T4" fmla="*/ 0 w 4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0" y="0"/>
                    </a:moveTo>
                    <a:cubicBezTo>
                      <a:pt x="2" y="1"/>
                      <a:pt x="3" y="0"/>
                      <a:pt x="4" y="1"/>
                    </a:cubicBezTo>
                    <a:cubicBezTo>
                      <a:pt x="3" y="1"/>
                      <a:pt x="1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" name="Freeform 624">
                <a:extLst>
                  <a:ext uri="{FF2B5EF4-FFF2-40B4-BE49-F238E27FC236}">
                    <a16:creationId xmlns="" xmlns:a16="http://schemas.microsoft.com/office/drawing/2014/main" id="{B7CC4D4E-0A6C-4787-B9AF-98E550202E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788" y="8050213"/>
                <a:ext cx="14288" cy="7938"/>
              </a:xfrm>
              <a:custGeom>
                <a:avLst/>
                <a:gdLst>
                  <a:gd name="T0" fmla="*/ 4 w 4"/>
                  <a:gd name="T1" fmla="*/ 1 h 2"/>
                  <a:gd name="T2" fmla="*/ 0 w 4"/>
                  <a:gd name="T3" fmla="*/ 0 h 2"/>
                  <a:gd name="T4" fmla="*/ 4 w 4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4" y="1"/>
                    </a:moveTo>
                    <a:cubicBezTo>
                      <a:pt x="2" y="2"/>
                      <a:pt x="1" y="1"/>
                      <a:pt x="0" y="0"/>
                    </a:cubicBezTo>
                    <a:cubicBezTo>
                      <a:pt x="1" y="1"/>
                      <a:pt x="4" y="0"/>
                      <a:pt x="4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" name="Freeform 625">
                <a:extLst>
                  <a:ext uri="{FF2B5EF4-FFF2-40B4-BE49-F238E27FC236}">
                    <a16:creationId xmlns="" xmlns:a16="http://schemas.microsoft.com/office/drawing/2014/main" id="{BD268060-7F24-49C2-AA14-CA59E3288D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1225" y="8061325"/>
                <a:ext cx="104775" cy="26988"/>
              </a:xfrm>
              <a:custGeom>
                <a:avLst/>
                <a:gdLst>
                  <a:gd name="T0" fmla="*/ 4 w 28"/>
                  <a:gd name="T1" fmla="*/ 0 h 7"/>
                  <a:gd name="T2" fmla="*/ 27 w 28"/>
                  <a:gd name="T3" fmla="*/ 3 h 7"/>
                  <a:gd name="T4" fmla="*/ 25 w 28"/>
                  <a:gd name="T5" fmla="*/ 6 h 7"/>
                  <a:gd name="T6" fmla="*/ 28 w 28"/>
                  <a:gd name="T7" fmla="*/ 7 h 7"/>
                  <a:gd name="T8" fmla="*/ 0 w 28"/>
                  <a:gd name="T9" fmla="*/ 4 h 7"/>
                  <a:gd name="T10" fmla="*/ 9 w 28"/>
                  <a:gd name="T11" fmla="*/ 3 h 7"/>
                  <a:gd name="T12" fmla="*/ 4 w 28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7">
                    <a:moveTo>
                      <a:pt x="4" y="0"/>
                    </a:moveTo>
                    <a:cubicBezTo>
                      <a:pt x="12" y="0"/>
                      <a:pt x="20" y="1"/>
                      <a:pt x="27" y="3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6" y="7"/>
                      <a:pt x="27" y="6"/>
                      <a:pt x="28" y="7"/>
                    </a:cubicBezTo>
                    <a:cubicBezTo>
                      <a:pt x="18" y="6"/>
                      <a:pt x="8" y="7"/>
                      <a:pt x="0" y="4"/>
                    </a:cubicBezTo>
                    <a:cubicBezTo>
                      <a:pt x="3" y="3"/>
                      <a:pt x="7" y="6"/>
                      <a:pt x="9" y="3"/>
                    </a:cubicBezTo>
                    <a:cubicBezTo>
                      <a:pt x="7" y="2"/>
                      <a:pt x="5" y="3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" name="Freeform 626">
                <a:extLst>
                  <a:ext uri="{FF2B5EF4-FFF2-40B4-BE49-F238E27FC236}">
                    <a16:creationId xmlns="" xmlns:a16="http://schemas.microsoft.com/office/drawing/2014/main" id="{1CDF1FAD-2301-4767-BF9C-D80B61D99D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6300" y="8069263"/>
                <a:ext cx="19050" cy="7938"/>
              </a:xfrm>
              <a:custGeom>
                <a:avLst/>
                <a:gdLst>
                  <a:gd name="T0" fmla="*/ 5 w 5"/>
                  <a:gd name="T1" fmla="*/ 2 h 2"/>
                  <a:gd name="T2" fmla="*/ 0 w 5"/>
                  <a:gd name="T3" fmla="*/ 1 h 2"/>
                  <a:gd name="T4" fmla="*/ 5 w 5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">
                    <a:moveTo>
                      <a:pt x="5" y="2"/>
                    </a:moveTo>
                    <a:cubicBezTo>
                      <a:pt x="4" y="2"/>
                      <a:pt x="1" y="1"/>
                      <a:pt x="0" y="1"/>
                    </a:cubicBezTo>
                    <a:cubicBezTo>
                      <a:pt x="2" y="0"/>
                      <a:pt x="3" y="2"/>
                      <a:pt x="5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" name="Freeform 627">
                <a:extLst>
                  <a:ext uri="{FF2B5EF4-FFF2-40B4-BE49-F238E27FC236}">
                    <a16:creationId xmlns="" xmlns:a16="http://schemas.microsoft.com/office/drawing/2014/main" id="{34A7945D-CC8F-4A23-BE7F-E1A12A2E07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6300" y="80740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" name="Freeform 628">
                <a:extLst>
                  <a:ext uri="{FF2B5EF4-FFF2-40B4-BE49-F238E27FC236}">
                    <a16:creationId xmlns="" xmlns:a16="http://schemas.microsoft.com/office/drawing/2014/main" id="{E8BD82D6-2FA2-4DC2-A671-9AFB6B084E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6625" y="8088313"/>
                <a:ext cx="87313" cy="11113"/>
              </a:xfrm>
              <a:custGeom>
                <a:avLst/>
                <a:gdLst>
                  <a:gd name="T0" fmla="*/ 1 w 23"/>
                  <a:gd name="T1" fmla="*/ 0 h 3"/>
                  <a:gd name="T2" fmla="*/ 23 w 23"/>
                  <a:gd name="T3" fmla="*/ 3 h 3"/>
                  <a:gd name="T4" fmla="*/ 0 w 23"/>
                  <a:gd name="T5" fmla="*/ 0 h 3"/>
                  <a:gd name="T6" fmla="*/ 1 w 2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3">
                    <a:moveTo>
                      <a:pt x="1" y="0"/>
                    </a:moveTo>
                    <a:cubicBezTo>
                      <a:pt x="8" y="1"/>
                      <a:pt x="18" y="0"/>
                      <a:pt x="23" y="3"/>
                    </a:cubicBezTo>
                    <a:cubicBezTo>
                      <a:pt x="15" y="3"/>
                      <a:pt x="8" y="1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" name="Freeform 629">
                <a:extLst>
                  <a:ext uri="{FF2B5EF4-FFF2-40B4-BE49-F238E27FC236}">
                    <a16:creationId xmlns="" xmlns:a16="http://schemas.microsoft.com/office/drawing/2014/main" id="{2A779F77-D25D-42BE-BF39-BE72D7DFAB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7738" y="8102600"/>
                <a:ext cx="476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" name="Freeform 630">
                <a:extLst>
                  <a:ext uri="{FF2B5EF4-FFF2-40B4-BE49-F238E27FC236}">
                    <a16:creationId xmlns="" xmlns:a16="http://schemas.microsoft.com/office/drawing/2014/main" id="{D9C4B22D-F5DF-4C1D-8358-D62A691CE5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1225" y="8096250"/>
                <a:ext cx="115888" cy="19050"/>
              </a:xfrm>
              <a:custGeom>
                <a:avLst/>
                <a:gdLst>
                  <a:gd name="T0" fmla="*/ 6 w 31"/>
                  <a:gd name="T1" fmla="*/ 1 h 5"/>
                  <a:gd name="T2" fmla="*/ 6 w 31"/>
                  <a:gd name="T3" fmla="*/ 2 h 5"/>
                  <a:gd name="T4" fmla="*/ 11 w 31"/>
                  <a:gd name="T5" fmla="*/ 2 h 5"/>
                  <a:gd name="T6" fmla="*/ 11 w 31"/>
                  <a:gd name="T7" fmla="*/ 2 h 5"/>
                  <a:gd name="T8" fmla="*/ 30 w 31"/>
                  <a:gd name="T9" fmla="*/ 4 h 5"/>
                  <a:gd name="T10" fmla="*/ 31 w 31"/>
                  <a:gd name="T11" fmla="*/ 5 h 5"/>
                  <a:gd name="T12" fmla="*/ 2 w 31"/>
                  <a:gd name="T13" fmla="*/ 2 h 5"/>
                  <a:gd name="T14" fmla="*/ 4 w 31"/>
                  <a:gd name="T15" fmla="*/ 2 h 5"/>
                  <a:gd name="T16" fmla="*/ 0 w 31"/>
                  <a:gd name="T17" fmla="*/ 1 h 5"/>
                  <a:gd name="T18" fmla="*/ 6 w 31"/>
                  <a:gd name="T19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1" h="5">
                    <a:moveTo>
                      <a:pt x="6" y="1"/>
                    </a:moveTo>
                    <a:cubicBezTo>
                      <a:pt x="6" y="2"/>
                      <a:pt x="6" y="2"/>
                      <a:pt x="6" y="2"/>
                    </a:cubicBezTo>
                    <a:cubicBezTo>
                      <a:pt x="7" y="3"/>
                      <a:pt x="10" y="3"/>
                      <a:pt x="11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30" y="4"/>
                      <a:pt x="30" y="4"/>
                      <a:pt x="30" y="4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21" y="5"/>
                      <a:pt x="11" y="4"/>
                      <a:pt x="2" y="2"/>
                    </a:cubicBezTo>
                    <a:cubicBezTo>
                      <a:pt x="2" y="2"/>
                      <a:pt x="3" y="3"/>
                      <a:pt x="4" y="2"/>
                    </a:cubicBezTo>
                    <a:cubicBezTo>
                      <a:pt x="3" y="1"/>
                      <a:pt x="1" y="1"/>
                      <a:pt x="0" y="1"/>
                    </a:cubicBezTo>
                    <a:cubicBezTo>
                      <a:pt x="2" y="0"/>
                      <a:pt x="4" y="1"/>
                      <a:pt x="6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" name="Freeform 631">
                <a:extLst>
                  <a:ext uri="{FF2B5EF4-FFF2-40B4-BE49-F238E27FC236}">
                    <a16:creationId xmlns="" xmlns:a16="http://schemas.microsoft.com/office/drawing/2014/main" id="{5E85882C-70B4-4E85-B8C7-3E3D0F068D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4888" y="8126413"/>
                <a:ext cx="14288" cy="3175"/>
              </a:xfrm>
              <a:custGeom>
                <a:avLst/>
                <a:gdLst>
                  <a:gd name="T0" fmla="*/ 0 w 9"/>
                  <a:gd name="T1" fmla="*/ 0 h 2"/>
                  <a:gd name="T2" fmla="*/ 0 w 9"/>
                  <a:gd name="T3" fmla="*/ 0 h 2"/>
                  <a:gd name="T4" fmla="*/ 9 w 9"/>
                  <a:gd name="T5" fmla="*/ 2 h 2"/>
                  <a:gd name="T6" fmla="*/ 0 w 9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2">
                    <a:moveTo>
                      <a:pt x="0" y="0"/>
                    </a:moveTo>
                    <a:lnTo>
                      <a:pt x="0" y="0"/>
                    </a:lnTo>
                    <a:lnTo>
                      <a:pt x="9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" name="Freeform 632">
                <a:extLst>
                  <a:ext uri="{FF2B5EF4-FFF2-40B4-BE49-F238E27FC236}">
                    <a16:creationId xmlns="" xmlns:a16="http://schemas.microsoft.com/office/drawing/2014/main" id="{3C78A0E5-07AE-487E-A63F-A0D534F510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5338" y="8129588"/>
                <a:ext cx="7938" cy="3175"/>
              </a:xfrm>
              <a:custGeom>
                <a:avLst/>
                <a:gdLst>
                  <a:gd name="T0" fmla="*/ 5 w 5"/>
                  <a:gd name="T1" fmla="*/ 2 h 2"/>
                  <a:gd name="T2" fmla="*/ 0 w 5"/>
                  <a:gd name="T3" fmla="*/ 2 h 2"/>
                  <a:gd name="T4" fmla="*/ 5 w 5"/>
                  <a:gd name="T5" fmla="*/ 0 h 2"/>
                  <a:gd name="T6" fmla="*/ 5 w 5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2">
                    <a:moveTo>
                      <a:pt x="5" y="2"/>
                    </a:moveTo>
                    <a:lnTo>
                      <a:pt x="0" y="2"/>
                    </a:lnTo>
                    <a:lnTo>
                      <a:pt x="5" y="0"/>
                    </a:lnTo>
                    <a:lnTo>
                      <a:pt x="5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1" name="Freeform 633">
                <a:extLst>
                  <a:ext uri="{FF2B5EF4-FFF2-40B4-BE49-F238E27FC236}">
                    <a16:creationId xmlns="" xmlns:a16="http://schemas.microsoft.com/office/drawing/2014/main" id="{1C1D9554-36EA-424F-8C23-64C4F50D3B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7725" y="8162925"/>
                <a:ext cx="187325" cy="26988"/>
              </a:xfrm>
              <a:custGeom>
                <a:avLst/>
                <a:gdLst>
                  <a:gd name="T0" fmla="*/ 27 w 50"/>
                  <a:gd name="T1" fmla="*/ 2 h 7"/>
                  <a:gd name="T2" fmla="*/ 27 w 50"/>
                  <a:gd name="T3" fmla="*/ 0 h 7"/>
                  <a:gd name="T4" fmla="*/ 39 w 50"/>
                  <a:gd name="T5" fmla="*/ 3 h 7"/>
                  <a:gd name="T6" fmla="*/ 50 w 50"/>
                  <a:gd name="T7" fmla="*/ 6 h 7"/>
                  <a:gd name="T8" fmla="*/ 50 w 50"/>
                  <a:gd name="T9" fmla="*/ 7 h 7"/>
                  <a:gd name="T10" fmla="*/ 38 w 50"/>
                  <a:gd name="T11" fmla="*/ 6 h 7"/>
                  <a:gd name="T12" fmla="*/ 0 w 50"/>
                  <a:gd name="T13" fmla="*/ 1 h 7"/>
                  <a:gd name="T14" fmla="*/ 27 w 50"/>
                  <a:gd name="T15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7">
                    <a:moveTo>
                      <a:pt x="27" y="2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31" y="1"/>
                      <a:pt x="36" y="0"/>
                      <a:pt x="39" y="3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6"/>
                      <a:pt x="50" y="6"/>
                      <a:pt x="50" y="7"/>
                    </a:cubicBezTo>
                    <a:cubicBezTo>
                      <a:pt x="46" y="7"/>
                      <a:pt x="42" y="7"/>
                      <a:pt x="38" y="6"/>
                    </a:cubicBezTo>
                    <a:cubicBezTo>
                      <a:pt x="25" y="6"/>
                      <a:pt x="14" y="2"/>
                      <a:pt x="0" y="1"/>
                    </a:cubicBezTo>
                    <a:cubicBezTo>
                      <a:pt x="8" y="1"/>
                      <a:pt x="18" y="1"/>
                      <a:pt x="27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2" name="Freeform 634">
                <a:extLst>
                  <a:ext uri="{FF2B5EF4-FFF2-40B4-BE49-F238E27FC236}">
                    <a16:creationId xmlns="" xmlns:a16="http://schemas.microsoft.com/office/drawing/2014/main" id="{16A1E855-ABD7-4EEC-BFEA-20CB3F09B6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2475" y="8181975"/>
                <a:ext cx="282575" cy="38100"/>
              </a:xfrm>
              <a:custGeom>
                <a:avLst/>
                <a:gdLst>
                  <a:gd name="T0" fmla="*/ 0 w 75"/>
                  <a:gd name="T1" fmla="*/ 0 h 10"/>
                  <a:gd name="T2" fmla="*/ 22 w 75"/>
                  <a:gd name="T3" fmla="*/ 2 h 10"/>
                  <a:gd name="T4" fmla="*/ 75 w 75"/>
                  <a:gd name="T5" fmla="*/ 7 h 10"/>
                  <a:gd name="T6" fmla="*/ 74 w 75"/>
                  <a:gd name="T7" fmla="*/ 8 h 10"/>
                  <a:gd name="T8" fmla="*/ 75 w 75"/>
                  <a:gd name="T9" fmla="*/ 9 h 10"/>
                  <a:gd name="T10" fmla="*/ 75 w 75"/>
                  <a:gd name="T11" fmla="*/ 10 h 10"/>
                  <a:gd name="T12" fmla="*/ 54 w 75"/>
                  <a:gd name="T13" fmla="*/ 8 h 10"/>
                  <a:gd name="T14" fmla="*/ 58 w 75"/>
                  <a:gd name="T15" fmla="*/ 7 h 10"/>
                  <a:gd name="T16" fmla="*/ 5 w 75"/>
                  <a:gd name="T17" fmla="*/ 3 h 10"/>
                  <a:gd name="T18" fmla="*/ 0 w 75"/>
                  <a:gd name="T1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5" h="10">
                    <a:moveTo>
                      <a:pt x="0" y="0"/>
                    </a:moveTo>
                    <a:cubicBezTo>
                      <a:pt x="7" y="0"/>
                      <a:pt x="15" y="0"/>
                      <a:pt x="22" y="2"/>
                    </a:cubicBezTo>
                    <a:cubicBezTo>
                      <a:pt x="39" y="3"/>
                      <a:pt x="58" y="4"/>
                      <a:pt x="75" y="7"/>
                    </a:cubicBezTo>
                    <a:cubicBezTo>
                      <a:pt x="74" y="8"/>
                      <a:pt x="74" y="8"/>
                      <a:pt x="74" y="8"/>
                    </a:cubicBezTo>
                    <a:cubicBezTo>
                      <a:pt x="75" y="9"/>
                      <a:pt x="75" y="9"/>
                      <a:pt x="75" y="9"/>
                    </a:cubicBezTo>
                    <a:cubicBezTo>
                      <a:pt x="75" y="10"/>
                      <a:pt x="75" y="10"/>
                      <a:pt x="75" y="10"/>
                    </a:cubicBezTo>
                    <a:cubicBezTo>
                      <a:pt x="54" y="8"/>
                      <a:pt x="54" y="8"/>
                      <a:pt x="54" y="8"/>
                    </a:cubicBezTo>
                    <a:cubicBezTo>
                      <a:pt x="55" y="8"/>
                      <a:pt x="57" y="8"/>
                      <a:pt x="58" y="7"/>
                    </a:cubicBezTo>
                    <a:cubicBezTo>
                      <a:pt x="41" y="4"/>
                      <a:pt x="23" y="3"/>
                      <a:pt x="5" y="3"/>
                    </a:cubicBezTo>
                    <a:cubicBezTo>
                      <a:pt x="4" y="1"/>
                      <a:pt x="1" y="2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3" name="Freeform 635">
                <a:extLst>
                  <a:ext uri="{FF2B5EF4-FFF2-40B4-BE49-F238E27FC236}">
                    <a16:creationId xmlns="" xmlns:a16="http://schemas.microsoft.com/office/drawing/2014/main" id="{D4D7C37B-360D-44B5-9592-53266C219A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5338" y="8181975"/>
                <a:ext cx="7938" cy="11113"/>
              </a:xfrm>
              <a:custGeom>
                <a:avLst/>
                <a:gdLst>
                  <a:gd name="T0" fmla="*/ 2 w 2"/>
                  <a:gd name="T1" fmla="*/ 3 h 3"/>
                  <a:gd name="T2" fmla="*/ 1 w 2"/>
                  <a:gd name="T3" fmla="*/ 3 h 3"/>
                  <a:gd name="T4" fmla="*/ 0 w 2"/>
                  <a:gd name="T5" fmla="*/ 1 h 3"/>
                  <a:gd name="T6" fmla="*/ 2 w 2"/>
                  <a:gd name="T7" fmla="*/ 0 h 3"/>
                  <a:gd name="T8" fmla="*/ 2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0" y="3"/>
                      <a:pt x="0" y="2"/>
                      <a:pt x="0" y="1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2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4" name="Freeform 636">
                <a:extLst>
                  <a:ext uri="{FF2B5EF4-FFF2-40B4-BE49-F238E27FC236}">
                    <a16:creationId xmlns="" xmlns:a16="http://schemas.microsoft.com/office/drawing/2014/main" id="{8830A63D-39A9-4BF6-92BD-0309C1F6E8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6463" y="8208963"/>
                <a:ext cx="15875" cy="11113"/>
              </a:xfrm>
              <a:custGeom>
                <a:avLst/>
                <a:gdLst>
                  <a:gd name="T0" fmla="*/ 2 w 4"/>
                  <a:gd name="T1" fmla="*/ 1 h 3"/>
                  <a:gd name="T2" fmla="*/ 3 w 4"/>
                  <a:gd name="T3" fmla="*/ 2 h 3"/>
                  <a:gd name="T4" fmla="*/ 0 w 4"/>
                  <a:gd name="T5" fmla="*/ 1 h 3"/>
                  <a:gd name="T6" fmla="*/ 2 w 4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2" y="1"/>
                    </a:moveTo>
                    <a:cubicBezTo>
                      <a:pt x="2" y="2"/>
                      <a:pt x="4" y="0"/>
                      <a:pt x="3" y="2"/>
                    </a:cubicBezTo>
                    <a:cubicBezTo>
                      <a:pt x="2" y="3"/>
                      <a:pt x="1" y="2"/>
                      <a:pt x="0" y="1"/>
                    </a:cubicBezTo>
                    <a:cubicBezTo>
                      <a:pt x="1" y="1"/>
                      <a:pt x="1" y="2"/>
                      <a:pt x="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Freeform 637">
                <a:extLst>
                  <a:ext uri="{FF2B5EF4-FFF2-40B4-BE49-F238E27FC236}">
                    <a16:creationId xmlns="" xmlns:a16="http://schemas.microsoft.com/office/drawing/2014/main" id="{BA7CE95D-85D5-4371-99E8-C90359C19D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6625" y="8212138"/>
                <a:ext cx="11113" cy="3175"/>
              </a:xfrm>
              <a:custGeom>
                <a:avLst/>
                <a:gdLst>
                  <a:gd name="T0" fmla="*/ 0 w 3"/>
                  <a:gd name="T1" fmla="*/ 1 h 1"/>
                  <a:gd name="T2" fmla="*/ 3 w 3"/>
                  <a:gd name="T3" fmla="*/ 1 h 1"/>
                  <a:gd name="T4" fmla="*/ 0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0" y="1"/>
                    </a:moveTo>
                    <a:cubicBezTo>
                      <a:pt x="0" y="0"/>
                      <a:pt x="2" y="1"/>
                      <a:pt x="3" y="1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Rectangle 638">
                <a:extLst>
                  <a:ext uri="{FF2B5EF4-FFF2-40B4-BE49-F238E27FC236}">
                    <a16:creationId xmlns="" xmlns:a16="http://schemas.microsoft.com/office/drawing/2014/main" id="{69DAA1B7-4A5C-4741-9861-341AA17EC0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8675" y="8242300"/>
                <a:ext cx="3175" cy="158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639">
                <a:extLst>
                  <a:ext uri="{FF2B5EF4-FFF2-40B4-BE49-F238E27FC236}">
                    <a16:creationId xmlns="" xmlns:a16="http://schemas.microsoft.com/office/drawing/2014/main" id="{AA0810A7-FD97-49BE-9BB9-EAAC5FA72A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0738" y="8239125"/>
                <a:ext cx="7938" cy="3175"/>
              </a:xfrm>
              <a:custGeom>
                <a:avLst/>
                <a:gdLst>
                  <a:gd name="T0" fmla="*/ 0 w 2"/>
                  <a:gd name="T1" fmla="*/ 0 h 1"/>
                  <a:gd name="T2" fmla="*/ 2 w 2"/>
                  <a:gd name="T3" fmla="*/ 1 h 1"/>
                  <a:gd name="T4" fmla="*/ 0 w 2"/>
                  <a:gd name="T5" fmla="*/ 1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1" y="1"/>
                      <a:pt x="1" y="1"/>
                      <a:pt x="2" y="1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640">
                <a:extLst>
                  <a:ext uri="{FF2B5EF4-FFF2-40B4-BE49-F238E27FC236}">
                    <a16:creationId xmlns="" xmlns:a16="http://schemas.microsoft.com/office/drawing/2014/main" id="{A017428E-158B-41B8-9C5B-C6C9CFC2B2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788" y="8245475"/>
                <a:ext cx="66675" cy="7938"/>
              </a:xfrm>
              <a:custGeom>
                <a:avLst/>
                <a:gdLst>
                  <a:gd name="T0" fmla="*/ 0 w 18"/>
                  <a:gd name="T1" fmla="*/ 1 h 2"/>
                  <a:gd name="T2" fmla="*/ 18 w 18"/>
                  <a:gd name="T3" fmla="*/ 1 h 2"/>
                  <a:gd name="T4" fmla="*/ 0 w 18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">
                    <a:moveTo>
                      <a:pt x="0" y="1"/>
                    </a:moveTo>
                    <a:cubicBezTo>
                      <a:pt x="7" y="0"/>
                      <a:pt x="12" y="0"/>
                      <a:pt x="18" y="1"/>
                    </a:cubicBezTo>
                    <a:cubicBezTo>
                      <a:pt x="13" y="1"/>
                      <a:pt x="6" y="2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641">
                <a:extLst>
                  <a:ext uri="{FF2B5EF4-FFF2-40B4-BE49-F238E27FC236}">
                    <a16:creationId xmlns="" xmlns:a16="http://schemas.microsoft.com/office/drawing/2014/main" id="{E86C1411-BE92-4B2F-9FA6-7AFAA847D5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1225" y="8245475"/>
                <a:ext cx="115888" cy="15875"/>
              </a:xfrm>
              <a:custGeom>
                <a:avLst/>
                <a:gdLst>
                  <a:gd name="T0" fmla="*/ 7 w 31"/>
                  <a:gd name="T1" fmla="*/ 2 h 4"/>
                  <a:gd name="T2" fmla="*/ 31 w 31"/>
                  <a:gd name="T3" fmla="*/ 4 h 4"/>
                  <a:gd name="T4" fmla="*/ 0 w 31"/>
                  <a:gd name="T5" fmla="*/ 2 h 4"/>
                  <a:gd name="T6" fmla="*/ 7 w 31"/>
                  <a:gd name="T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4">
                    <a:moveTo>
                      <a:pt x="7" y="2"/>
                    </a:moveTo>
                    <a:cubicBezTo>
                      <a:pt x="15" y="3"/>
                      <a:pt x="25" y="2"/>
                      <a:pt x="31" y="4"/>
                    </a:cubicBezTo>
                    <a:cubicBezTo>
                      <a:pt x="21" y="4"/>
                      <a:pt x="11" y="3"/>
                      <a:pt x="0" y="2"/>
                    </a:cubicBezTo>
                    <a:cubicBezTo>
                      <a:pt x="2" y="0"/>
                      <a:pt x="5" y="0"/>
                      <a:pt x="7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Freeform 642">
                <a:extLst>
                  <a:ext uri="{FF2B5EF4-FFF2-40B4-BE49-F238E27FC236}">
                    <a16:creationId xmlns="" xmlns:a16="http://schemas.microsoft.com/office/drawing/2014/main" id="{D93C9A82-0A24-4F3C-9C31-2D95813EAE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4238" y="8264525"/>
                <a:ext cx="11113" cy="3175"/>
              </a:xfrm>
              <a:custGeom>
                <a:avLst/>
                <a:gdLst>
                  <a:gd name="T0" fmla="*/ 0 w 7"/>
                  <a:gd name="T1" fmla="*/ 0 h 2"/>
                  <a:gd name="T2" fmla="*/ 5 w 7"/>
                  <a:gd name="T3" fmla="*/ 0 h 2"/>
                  <a:gd name="T4" fmla="*/ 7 w 7"/>
                  <a:gd name="T5" fmla="*/ 2 h 2"/>
                  <a:gd name="T6" fmla="*/ 0 w 7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2">
                    <a:moveTo>
                      <a:pt x="0" y="0"/>
                    </a:moveTo>
                    <a:lnTo>
                      <a:pt x="5" y="0"/>
                    </a:lnTo>
                    <a:lnTo>
                      <a:pt x="7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Freeform 643">
                <a:extLst>
                  <a:ext uri="{FF2B5EF4-FFF2-40B4-BE49-F238E27FC236}">
                    <a16:creationId xmlns="" xmlns:a16="http://schemas.microsoft.com/office/drawing/2014/main" id="{8A47627F-C655-4082-852F-B1A3DF16D2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3775" y="8272463"/>
                <a:ext cx="11113" cy="3175"/>
              </a:xfrm>
              <a:custGeom>
                <a:avLst/>
                <a:gdLst>
                  <a:gd name="T0" fmla="*/ 0 w 7"/>
                  <a:gd name="T1" fmla="*/ 2 h 2"/>
                  <a:gd name="T2" fmla="*/ 2 w 7"/>
                  <a:gd name="T3" fmla="*/ 0 h 2"/>
                  <a:gd name="T4" fmla="*/ 7 w 7"/>
                  <a:gd name="T5" fmla="*/ 2 h 2"/>
                  <a:gd name="T6" fmla="*/ 0 w 7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2">
                    <a:moveTo>
                      <a:pt x="0" y="2"/>
                    </a:moveTo>
                    <a:lnTo>
                      <a:pt x="2" y="0"/>
                    </a:lnTo>
                    <a:lnTo>
                      <a:pt x="7" y="2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2" name="Freeform 644">
                <a:extLst>
                  <a:ext uri="{FF2B5EF4-FFF2-40B4-BE49-F238E27FC236}">
                    <a16:creationId xmlns="" xmlns:a16="http://schemas.microsoft.com/office/drawing/2014/main" id="{EECBABAA-DE1A-4BEA-B63F-81CDF5AF52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8900" y="8328025"/>
                <a:ext cx="784225" cy="46038"/>
              </a:xfrm>
              <a:custGeom>
                <a:avLst/>
                <a:gdLst>
                  <a:gd name="T0" fmla="*/ 56 w 209"/>
                  <a:gd name="T1" fmla="*/ 2 h 12"/>
                  <a:gd name="T2" fmla="*/ 71 w 209"/>
                  <a:gd name="T3" fmla="*/ 3 h 12"/>
                  <a:gd name="T4" fmla="*/ 136 w 209"/>
                  <a:gd name="T5" fmla="*/ 6 h 12"/>
                  <a:gd name="T6" fmla="*/ 153 w 209"/>
                  <a:gd name="T7" fmla="*/ 8 h 12"/>
                  <a:gd name="T8" fmla="*/ 209 w 209"/>
                  <a:gd name="T9" fmla="*/ 12 h 12"/>
                  <a:gd name="T10" fmla="*/ 185 w 209"/>
                  <a:gd name="T11" fmla="*/ 12 h 12"/>
                  <a:gd name="T12" fmla="*/ 185 w 209"/>
                  <a:gd name="T13" fmla="*/ 11 h 12"/>
                  <a:gd name="T14" fmla="*/ 165 w 209"/>
                  <a:gd name="T15" fmla="*/ 10 h 12"/>
                  <a:gd name="T16" fmla="*/ 160 w 209"/>
                  <a:gd name="T17" fmla="*/ 9 h 12"/>
                  <a:gd name="T18" fmla="*/ 80 w 209"/>
                  <a:gd name="T19" fmla="*/ 5 h 12"/>
                  <a:gd name="T20" fmla="*/ 78 w 209"/>
                  <a:gd name="T21" fmla="*/ 4 h 12"/>
                  <a:gd name="T22" fmla="*/ 24 w 209"/>
                  <a:gd name="T23" fmla="*/ 5 h 12"/>
                  <a:gd name="T24" fmla="*/ 0 w 209"/>
                  <a:gd name="T25" fmla="*/ 4 h 12"/>
                  <a:gd name="T26" fmla="*/ 56 w 209"/>
                  <a:gd name="T27" fmla="*/ 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9" h="12">
                    <a:moveTo>
                      <a:pt x="56" y="2"/>
                    </a:moveTo>
                    <a:cubicBezTo>
                      <a:pt x="61" y="2"/>
                      <a:pt x="66" y="2"/>
                      <a:pt x="71" y="3"/>
                    </a:cubicBezTo>
                    <a:cubicBezTo>
                      <a:pt x="93" y="3"/>
                      <a:pt x="114" y="4"/>
                      <a:pt x="136" y="6"/>
                    </a:cubicBezTo>
                    <a:cubicBezTo>
                      <a:pt x="142" y="9"/>
                      <a:pt x="148" y="3"/>
                      <a:pt x="153" y="8"/>
                    </a:cubicBezTo>
                    <a:cubicBezTo>
                      <a:pt x="172" y="8"/>
                      <a:pt x="191" y="10"/>
                      <a:pt x="209" y="12"/>
                    </a:cubicBezTo>
                    <a:cubicBezTo>
                      <a:pt x="185" y="12"/>
                      <a:pt x="185" y="12"/>
                      <a:pt x="185" y="12"/>
                    </a:cubicBezTo>
                    <a:cubicBezTo>
                      <a:pt x="185" y="11"/>
                      <a:pt x="185" y="11"/>
                      <a:pt x="185" y="11"/>
                    </a:cubicBezTo>
                    <a:cubicBezTo>
                      <a:pt x="178" y="11"/>
                      <a:pt x="170" y="12"/>
                      <a:pt x="165" y="10"/>
                    </a:cubicBezTo>
                    <a:cubicBezTo>
                      <a:pt x="163" y="9"/>
                      <a:pt x="159" y="12"/>
                      <a:pt x="160" y="9"/>
                    </a:cubicBezTo>
                    <a:cubicBezTo>
                      <a:pt x="134" y="7"/>
                      <a:pt x="107" y="6"/>
                      <a:pt x="80" y="5"/>
                    </a:cubicBezTo>
                    <a:cubicBezTo>
                      <a:pt x="78" y="4"/>
                      <a:pt x="78" y="4"/>
                      <a:pt x="78" y="4"/>
                    </a:cubicBezTo>
                    <a:cubicBezTo>
                      <a:pt x="24" y="5"/>
                      <a:pt x="24" y="5"/>
                      <a:pt x="24" y="5"/>
                    </a:cubicBezTo>
                    <a:cubicBezTo>
                      <a:pt x="17" y="2"/>
                      <a:pt x="7" y="7"/>
                      <a:pt x="0" y="4"/>
                    </a:cubicBezTo>
                    <a:cubicBezTo>
                      <a:pt x="18" y="0"/>
                      <a:pt x="38" y="3"/>
                      <a:pt x="56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3" name="Freeform 645">
                <a:extLst>
                  <a:ext uri="{FF2B5EF4-FFF2-40B4-BE49-F238E27FC236}">
                    <a16:creationId xmlns="" xmlns:a16="http://schemas.microsoft.com/office/drawing/2014/main" id="{1C8BCF9C-C4B2-4AD9-9735-0420C4E37B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4725" y="8347075"/>
                <a:ext cx="38100" cy="7938"/>
              </a:xfrm>
              <a:custGeom>
                <a:avLst/>
                <a:gdLst>
                  <a:gd name="T0" fmla="*/ 10 w 10"/>
                  <a:gd name="T1" fmla="*/ 1 h 2"/>
                  <a:gd name="T2" fmla="*/ 0 w 10"/>
                  <a:gd name="T3" fmla="*/ 2 h 2"/>
                  <a:gd name="T4" fmla="*/ 0 w 10"/>
                  <a:gd name="T5" fmla="*/ 1 h 2"/>
                  <a:gd name="T6" fmla="*/ 10 w 10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2">
                    <a:moveTo>
                      <a:pt x="10" y="1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4" y="0"/>
                      <a:pt x="7" y="1"/>
                      <a:pt x="1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4" name="Freeform 646">
                <a:extLst>
                  <a:ext uri="{FF2B5EF4-FFF2-40B4-BE49-F238E27FC236}">
                    <a16:creationId xmlns="" xmlns:a16="http://schemas.microsoft.com/office/drawing/2014/main" id="{0912C1AF-C702-48D2-A13D-C83FB0D6A7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2825" y="8350250"/>
                <a:ext cx="1111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5" name="Freeform 647">
                <a:extLst>
                  <a:ext uri="{FF2B5EF4-FFF2-40B4-BE49-F238E27FC236}">
                    <a16:creationId xmlns="" xmlns:a16="http://schemas.microsoft.com/office/drawing/2014/main" id="{BA0D9BFC-D92D-47EB-8B48-7622156939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2475" y="8355013"/>
                <a:ext cx="76200" cy="7938"/>
              </a:xfrm>
              <a:custGeom>
                <a:avLst/>
                <a:gdLst>
                  <a:gd name="T0" fmla="*/ 0 w 20"/>
                  <a:gd name="T1" fmla="*/ 0 h 2"/>
                  <a:gd name="T2" fmla="*/ 20 w 20"/>
                  <a:gd name="T3" fmla="*/ 2 h 2"/>
                  <a:gd name="T4" fmla="*/ 0 w 20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2">
                    <a:moveTo>
                      <a:pt x="0" y="0"/>
                    </a:moveTo>
                    <a:cubicBezTo>
                      <a:pt x="6" y="0"/>
                      <a:pt x="14" y="0"/>
                      <a:pt x="20" y="2"/>
                    </a:cubicBezTo>
                    <a:cubicBezTo>
                      <a:pt x="13" y="0"/>
                      <a:pt x="7" y="2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6" name="Freeform 648">
                <a:extLst>
                  <a:ext uri="{FF2B5EF4-FFF2-40B4-BE49-F238E27FC236}">
                    <a16:creationId xmlns="" xmlns:a16="http://schemas.microsoft.com/office/drawing/2014/main" id="{C7A7E5B6-3D71-49A1-ABC6-2F68523C35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1063" y="8369300"/>
                <a:ext cx="77788" cy="4763"/>
              </a:xfrm>
              <a:custGeom>
                <a:avLst/>
                <a:gdLst>
                  <a:gd name="T0" fmla="*/ 49 w 49"/>
                  <a:gd name="T1" fmla="*/ 3 h 3"/>
                  <a:gd name="T2" fmla="*/ 0 w 49"/>
                  <a:gd name="T3" fmla="*/ 3 h 3"/>
                  <a:gd name="T4" fmla="*/ 49 w 49"/>
                  <a:gd name="T5" fmla="*/ 0 h 3"/>
                  <a:gd name="T6" fmla="*/ 49 w 49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9" h="3">
                    <a:moveTo>
                      <a:pt x="49" y="3"/>
                    </a:moveTo>
                    <a:lnTo>
                      <a:pt x="0" y="3"/>
                    </a:lnTo>
                    <a:lnTo>
                      <a:pt x="49" y="0"/>
                    </a:lnTo>
                    <a:lnTo>
                      <a:pt x="49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67" name="文本框 66">
              <a:extLst>
                <a:ext uri="{FF2B5EF4-FFF2-40B4-BE49-F238E27FC236}">
                  <a16:creationId xmlns="" xmlns:a16="http://schemas.microsoft.com/office/drawing/2014/main" id="{C6F2E40C-2328-4CDA-998D-2A01857A2B90}"/>
                </a:ext>
              </a:extLst>
            </p:cNvPr>
            <p:cNvSpPr txBox="1"/>
            <p:nvPr/>
          </p:nvSpPr>
          <p:spPr>
            <a:xfrm>
              <a:off x="5901353" y="3230421"/>
              <a:ext cx="6013548" cy="92333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dirty="0">
                  <a:solidFill>
                    <a:schemeClr val="bg1"/>
                  </a:solidFill>
                  <a:latin typeface="思源黑体 CN ExtraLight" panose="020B0200000000000000" pitchFamily="34" charset="-122"/>
                  <a:ea typeface="思源黑体 CN ExtraLight" panose="020B0200000000000000" pitchFamily="34" charset="-122"/>
                  <a:cs typeface="Lato Regular"/>
                </a:rPr>
                <a:t>The higher the goal a person pursues, the faster </a:t>
              </a:r>
            </a:p>
            <a:p>
              <a:pPr>
                <a:lnSpc>
                  <a:spcPct val="150000"/>
                </a:lnSpc>
              </a:pPr>
              <a:r>
                <a:rPr lang="en-US" altLang="zh-CN" dirty="0">
                  <a:solidFill>
                    <a:schemeClr val="bg1"/>
                  </a:solidFill>
                  <a:latin typeface="思源黑体 CN ExtraLight" panose="020B0200000000000000" pitchFamily="34" charset="-122"/>
                  <a:ea typeface="思源黑体 CN ExtraLight" panose="020B0200000000000000" pitchFamily="34" charset="-122"/>
                  <a:cs typeface="Lato Regular"/>
                </a:rPr>
                <a:t>his talent develops and the more beneficial to </a:t>
              </a:r>
              <a:r>
                <a:rPr lang="en-US" altLang="zh-CN" dirty="0" smtClean="0">
                  <a:solidFill>
                    <a:schemeClr val="bg1"/>
                  </a:solidFill>
                  <a:latin typeface="思源黑体 CN ExtraLight" panose="020B0200000000000000" pitchFamily="34" charset="-122"/>
                  <a:ea typeface="思源黑体 CN ExtraLight" panose="020B0200000000000000" pitchFamily="34" charset="-122"/>
                  <a:cs typeface="Lato Regular"/>
                </a:rPr>
                <a:t>society.</a:t>
              </a:r>
              <a:endParaRPr lang="en-US" altLang="zh-CN" dirty="0">
                <a:solidFill>
                  <a:schemeClr val="bg1"/>
                </a:solidFill>
                <a:latin typeface="思源黑体 CN ExtraLight" panose="020B0200000000000000" pitchFamily="34" charset="-122"/>
                <a:ea typeface="思源黑体 CN ExtraLight" panose="020B0200000000000000" pitchFamily="34" charset="-122"/>
                <a:cs typeface="Lato Regular"/>
              </a:endParaRPr>
            </a:p>
          </p:txBody>
        </p:sp>
      </p:grpSp>
      <p:sp>
        <p:nvSpPr>
          <p:cNvPr id="68" name="TextBox 8">
            <a:extLst>
              <a:ext uri="{FF2B5EF4-FFF2-40B4-BE49-F238E27FC236}">
                <a16:creationId xmlns="" xmlns:a16="http://schemas.microsoft.com/office/drawing/2014/main" id="{8D6481D7-68E7-465E-84BE-FD1995FF6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1242" y="392873"/>
            <a:ext cx="934115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zh-CN" sz="2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How can you achieve dedication as a student?</a:t>
            </a:r>
          </a:p>
        </p:txBody>
      </p:sp>
      <p:sp>
        <p:nvSpPr>
          <p:cNvPr id="70" name="文本框 69">
            <a:extLst>
              <a:ext uri="{FF2B5EF4-FFF2-40B4-BE49-F238E27FC236}">
                <a16:creationId xmlns="" xmlns:a16="http://schemas.microsoft.com/office/drawing/2014/main" id="{46160E2D-D1F0-4579-B902-6C608A2F760E}"/>
              </a:ext>
            </a:extLst>
          </p:cNvPr>
          <p:cNvSpPr txBox="1"/>
          <p:nvPr/>
        </p:nvSpPr>
        <p:spPr>
          <a:xfrm>
            <a:off x="5644533" y="4786656"/>
            <a:ext cx="6568067" cy="378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1400" dirty="0">
                <a:solidFill>
                  <a:schemeClr val="bg2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Lato Regular"/>
              </a:rPr>
              <a:t>一个人追求的目标越高，他的才力就发展得越快，对社会就越有益</a:t>
            </a:r>
            <a:r>
              <a:rPr lang="en-US" altLang="zh-CN" sz="1400" dirty="0">
                <a:solidFill>
                  <a:schemeClr val="bg2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Lato Regular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3938626"/>
      </p:ext>
    </p:extLst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>
            <a:extLst>
              <a:ext uri="{FF2B5EF4-FFF2-40B4-BE49-F238E27FC236}">
                <a16:creationId xmlns="" xmlns:a16="http://schemas.microsoft.com/office/drawing/2014/main" id="{FD97A9E3-DAB8-49AF-9877-A2218D4C55A2}"/>
              </a:ext>
            </a:extLst>
          </p:cNvPr>
          <p:cNvSpPr/>
          <p:nvPr/>
        </p:nvSpPr>
        <p:spPr>
          <a:xfrm>
            <a:off x="0" y="1054100"/>
            <a:ext cx="12192000" cy="56886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Freeform 5">
            <a:extLst>
              <a:ext uri="{FF2B5EF4-FFF2-40B4-BE49-F238E27FC236}">
                <a16:creationId xmlns="" xmlns:a16="http://schemas.microsoft.com/office/drawing/2014/main" id="{6EEB437C-FD13-497C-B512-65AE3256494C}"/>
              </a:ext>
            </a:extLst>
          </p:cNvPr>
          <p:cNvSpPr>
            <a:spLocks noEditPoints="1"/>
          </p:cNvSpPr>
          <p:nvPr/>
        </p:nvSpPr>
        <p:spPr bwMode="auto">
          <a:xfrm>
            <a:off x="808962" y="1412422"/>
            <a:ext cx="3908181" cy="3927533"/>
          </a:xfrm>
          <a:custGeom>
            <a:avLst/>
            <a:gdLst>
              <a:gd name="T0" fmla="*/ 984 w 1216"/>
              <a:gd name="T1" fmla="*/ 113 h 1249"/>
              <a:gd name="T2" fmla="*/ 1112 w 1216"/>
              <a:gd name="T3" fmla="*/ 259 h 1249"/>
              <a:gd name="T4" fmla="*/ 923 w 1216"/>
              <a:gd name="T5" fmla="*/ 612 h 1249"/>
              <a:gd name="T6" fmla="*/ 98 w 1216"/>
              <a:gd name="T7" fmla="*/ 754 h 1249"/>
              <a:gd name="T8" fmla="*/ 71 w 1216"/>
              <a:gd name="T9" fmla="*/ 785 h 1249"/>
              <a:gd name="T10" fmla="*/ 99 w 1216"/>
              <a:gd name="T11" fmla="*/ 865 h 1249"/>
              <a:gd name="T12" fmla="*/ 132 w 1216"/>
              <a:gd name="T13" fmla="*/ 906 h 1249"/>
              <a:gd name="T14" fmla="*/ 1048 w 1216"/>
              <a:gd name="T15" fmla="*/ 1009 h 1249"/>
              <a:gd name="T16" fmla="*/ 597 w 1216"/>
              <a:gd name="T17" fmla="*/ 1066 h 1249"/>
              <a:gd name="T18" fmla="*/ 630 w 1216"/>
              <a:gd name="T19" fmla="*/ 1124 h 1249"/>
              <a:gd name="T20" fmla="*/ 496 w 1216"/>
              <a:gd name="T21" fmla="*/ 1245 h 1249"/>
              <a:gd name="T22" fmla="*/ 1007 w 1216"/>
              <a:gd name="T23" fmla="*/ 227 h 1249"/>
              <a:gd name="T24" fmla="*/ 742 w 1216"/>
              <a:gd name="T25" fmla="*/ 47 h 1249"/>
              <a:gd name="T26" fmla="*/ 346 w 1216"/>
              <a:gd name="T27" fmla="*/ 133 h 1249"/>
              <a:gd name="T28" fmla="*/ 188 w 1216"/>
              <a:gd name="T29" fmla="*/ 252 h 1249"/>
              <a:gd name="T30" fmla="*/ 265 w 1216"/>
              <a:gd name="T31" fmla="*/ 123 h 1249"/>
              <a:gd name="T32" fmla="*/ 118 w 1216"/>
              <a:gd name="T33" fmla="*/ 258 h 1249"/>
              <a:gd name="T34" fmla="*/ 134 w 1216"/>
              <a:gd name="T35" fmla="*/ 484 h 1249"/>
              <a:gd name="T36" fmla="*/ 278 w 1216"/>
              <a:gd name="T37" fmla="*/ 987 h 1249"/>
              <a:gd name="T38" fmla="*/ 355 w 1216"/>
              <a:gd name="T39" fmla="*/ 1049 h 1249"/>
              <a:gd name="T40" fmla="*/ 662 w 1216"/>
              <a:gd name="T41" fmla="*/ 1017 h 1249"/>
              <a:gd name="T42" fmla="*/ 593 w 1216"/>
              <a:gd name="T43" fmla="*/ 922 h 1249"/>
              <a:gd name="T44" fmla="*/ 518 w 1216"/>
              <a:gd name="T45" fmla="*/ 708 h 1249"/>
              <a:gd name="T46" fmla="*/ 601 w 1216"/>
              <a:gd name="T47" fmla="*/ 844 h 1249"/>
              <a:gd name="T48" fmla="*/ 819 w 1216"/>
              <a:gd name="T49" fmla="*/ 744 h 1249"/>
              <a:gd name="T50" fmla="*/ 977 w 1216"/>
              <a:gd name="T51" fmla="*/ 533 h 1249"/>
              <a:gd name="T52" fmla="*/ 878 w 1216"/>
              <a:gd name="T53" fmla="*/ 830 h 1249"/>
              <a:gd name="T54" fmla="*/ 860 w 1216"/>
              <a:gd name="T55" fmla="*/ 905 h 1249"/>
              <a:gd name="T56" fmla="*/ 856 w 1216"/>
              <a:gd name="T57" fmla="*/ 992 h 1249"/>
              <a:gd name="T58" fmla="*/ 886 w 1216"/>
              <a:gd name="T59" fmla="*/ 1090 h 1249"/>
              <a:gd name="T60" fmla="*/ 1199 w 1216"/>
              <a:gd name="T61" fmla="*/ 650 h 1249"/>
              <a:gd name="T62" fmla="*/ 114 w 1216"/>
              <a:gd name="T63" fmla="*/ 287 h 1249"/>
              <a:gd name="T64" fmla="*/ 151 w 1216"/>
              <a:gd name="T65" fmla="*/ 219 h 1249"/>
              <a:gd name="T66" fmla="*/ 174 w 1216"/>
              <a:gd name="T67" fmla="*/ 256 h 1249"/>
              <a:gd name="T68" fmla="*/ 250 w 1216"/>
              <a:gd name="T69" fmla="*/ 954 h 1249"/>
              <a:gd name="T70" fmla="*/ 457 w 1216"/>
              <a:gd name="T71" fmla="*/ 1075 h 1249"/>
              <a:gd name="T72" fmla="*/ 720 w 1216"/>
              <a:gd name="T73" fmla="*/ 572 h 1249"/>
              <a:gd name="T74" fmla="*/ 658 w 1216"/>
              <a:gd name="T75" fmla="*/ 494 h 1249"/>
              <a:gd name="T76" fmla="*/ 611 w 1216"/>
              <a:gd name="T77" fmla="*/ 550 h 1249"/>
              <a:gd name="T78" fmla="*/ 584 w 1216"/>
              <a:gd name="T79" fmla="*/ 162 h 1249"/>
              <a:gd name="T80" fmla="*/ 490 w 1216"/>
              <a:gd name="T81" fmla="*/ 644 h 1249"/>
              <a:gd name="T82" fmla="*/ 529 w 1216"/>
              <a:gd name="T83" fmla="*/ 437 h 1249"/>
              <a:gd name="T84" fmla="*/ 567 w 1216"/>
              <a:gd name="T85" fmla="*/ 734 h 1249"/>
              <a:gd name="T86" fmla="*/ 731 w 1216"/>
              <a:gd name="T87" fmla="*/ 681 h 1249"/>
              <a:gd name="T88" fmla="*/ 784 w 1216"/>
              <a:gd name="T89" fmla="*/ 762 h 1249"/>
              <a:gd name="T90" fmla="*/ 823 w 1216"/>
              <a:gd name="T91" fmla="*/ 609 h 1249"/>
              <a:gd name="T92" fmla="*/ 880 w 1216"/>
              <a:gd name="T93" fmla="*/ 121 h 1249"/>
              <a:gd name="T94" fmla="*/ 919 w 1216"/>
              <a:gd name="T95" fmla="*/ 205 h 1249"/>
              <a:gd name="T96" fmla="*/ 809 w 1216"/>
              <a:gd name="T97" fmla="*/ 1015 h 1249"/>
              <a:gd name="T98" fmla="*/ 1041 w 1216"/>
              <a:gd name="T99" fmla="*/ 247 h 1249"/>
              <a:gd name="T100" fmla="*/ 1024 w 1216"/>
              <a:gd name="T101" fmla="*/ 152 h 1249"/>
              <a:gd name="T102" fmla="*/ 1051 w 1216"/>
              <a:gd name="T103" fmla="*/ 248 h 1249"/>
              <a:gd name="T104" fmla="*/ 16 w 1216"/>
              <a:gd name="T105" fmla="*/ 554 h 1249"/>
              <a:gd name="T106" fmla="*/ 878 w 1216"/>
              <a:gd name="T107" fmla="*/ 660 h 1249"/>
              <a:gd name="T108" fmla="*/ 60 w 1216"/>
              <a:gd name="T109" fmla="*/ 689 h 1249"/>
              <a:gd name="T110" fmla="*/ 798 w 1216"/>
              <a:gd name="T111" fmla="*/ 805 h 1249"/>
              <a:gd name="T112" fmla="*/ 97 w 1216"/>
              <a:gd name="T113" fmla="*/ 854 h 1249"/>
              <a:gd name="T114" fmla="*/ 747 w 1216"/>
              <a:gd name="T115" fmla="*/ 809 h 1249"/>
              <a:gd name="T116" fmla="*/ 789 w 1216"/>
              <a:gd name="T117" fmla="*/ 863 h 1249"/>
              <a:gd name="T118" fmla="*/ 885 w 1216"/>
              <a:gd name="T119" fmla="*/ 906 h 1249"/>
              <a:gd name="T120" fmla="*/ 670 w 1216"/>
              <a:gd name="T121" fmla="*/ 1041 h 1249"/>
              <a:gd name="T122" fmla="*/ 932 w 1216"/>
              <a:gd name="T123" fmla="*/ 685 h 1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6" h="1249">
                <a:moveTo>
                  <a:pt x="575" y="11"/>
                </a:moveTo>
                <a:cubicBezTo>
                  <a:pt x="573" y="12"/>
                  <a:pt x="569" y="12"/>
                  <a:pt x="568" y="14"/>
                </a:cubicBezTo>
                <a:cubicBezTo>
                  <a:pt x="571" y="14"/>
                  <a:pt x="574" y="13"/>
                  <a:pt x="575" y="11"/>
                </a:cubicBezTo>
                <a:close/>
                <a:moveTo>
                  <a:pt x="487" y="32"/>
                </a:moveTo>
                <a:cubicBezTo>
                  <a:pt x="488" y="37"/>
                  <a:pt x="482" y="33"/>
                  <a:pt x="482" y="36"/>
                </a:cubicBezTo>
                <a:cubicBezTo>
                  <a:pt x="488" y="36"/>
                  <a:pt x="498" y="36"/>
                  <a:pt x="505" y="33"/>
                </a:cubicBezTo>
                <a:cubicBezTo>
                  <a:pt x="499" y="30"/>
                  <a:pt x="496" y="33"/>
                  <a:pt x="487" y="32"/>
                </a:cubicBezTo>
                <a:close/>
                <a:moveTo>
                  <a:pt x="440" y="34"/>
                </a:moveTo>
                <a:cubicBezTo>
                  <a:pt x="442" y="34"/>
                  <a:pt x="444" y="33"/>
                  <a:pt x="445" y="32"/>
                </a:cubicBezTo>
                <a:cubicBezTo>
                  <a:pt x="443" y="31"/>
                  <a:pt x="441" y="32"/>
                  <a:pt x="440" y="34"/>
                </a:cubicBezTo>
                <a:close/>
                <a:moveTo>
                  <a:pt x="452" y="43"/>
                </a:moveTo>
                <a:cubicBezTo>
                  <a:pt x="464" y="43"/>
                  <a:pt x="469" y="39"/>
                  <a:pt x="478" y="36"/>
                </a:cubicBezTo>
                <a:cubicBezTo>
                  <a:pt x="469" y="39"/>
                  <a:pt x="457" y="37"/>
                  <a:pt x="452" y="43"/>
                </a:cubicBezTo>
                <a:close/>
                <a:moveTo>
                  <a:pt x="361" y="42"/>
                </a:moveTo>
                <a:cubicBezTo>
                  <a:pt x="362" y="43"/>
                  <a:pt x="365" y="42"/>
                  <a:pt x="366" y="39"/>
                </a:cubicBezTo>
                <a:cubicBezTo>
                  <a:pt x="364" y="40"/>
                  <a:pt x="361" y="40"/>
                  <a:pt x="361" y="42"/>
                </a:cubicBezTo>
                <a:close/>
                <a:moveTo>
                  <a:pt x="440" y="47"/>
                </a:moveTo>
                <a:cubicBezTo>
                  <a:pt x="443" y="48"/>
                  <a:pt x="446" y="47"/>
                  <a:pt x="447" y="44"/>
                </a:cubicBezTo>
                <a:cubicBezTo>
                  <a:pt x="443" y="44"/>
                  <a:pt x="442" y="44"/>
                  <a:pt x="440" y="47"/>
                </a:cubicBezTo>
                <a:close/>
                <a:moveTo>
                  <a:pt x="430" y="52"/>
                </a:moveTo>
                <a:cubicBezTo>
                  <a:pt x="427" y="52"/>
                  <a:pt x="421" y="50"/>
                  <a:pt x="426" y="47"/>
                </a:cubicBezTo>
                <a:cubicBezTo>
                  <a:pt x="425" y="47"/>
                  <a:pt x="424" y="47"/>
                  <a:pt x="423" y="46"/>
                </a:cubicBezTo>
                <a:cubicBezTo>
                  <a:pt x="424" y="51"/>
                  <a:pt x="420" y="49"/>
                  <a:pt x="422" y="54"/>
                </a:cubicBezTo>
                <a:cubicBezTo>
                  <a:pt x="421" y="55"/>
                  <a:pt x="416" y="52"/>
                  <a:pt x="417" y="56"/>
                </a:cubicBezTo>
                <a:cubicBezTo>
                  <a:pt x="422" y="56"/>
                  <a:pt x="427" y="54"/>
                  <a:pt x="430" y="52"/>
                </a:cubicBezTo>
                <a:close/>
                <a:moveTo>
                  <a:pt x="344" y="51"/>
                </a:moveTo>
                <a:cubicBezTo>
                  <a:pt x="347" y="51"/>
                  <a:pt x="350" y="50"/>
                  <a:pt x="351" y="47"/>
                </a:cubicBezTo>
                <a:cubicBezTo>
                  <a:pt x="347" y="47"/>
                  <a:pt x="345" y="49"/>
                  <a:pt x="344" y="51"/>
                </a:cubicBezTo>
                <a:close/>
                <a:moveTo>
                  <a:pt x="349" y="57"/>
                </a:moveTo>
                <a:cubicBezTo>
                  <a:pt x="353" y="58"/>
                  <a:pt x="353" y="56"/>
                  <a:pt x="356" y="56"/>
                </a:cubicBezTo>
                <a:cubicBezTo>
                  <a:pt x="356" y="54"/>
                  <a:pt x="357" y="51"/>
                  <a:pt x="354" y="52"/>
                </a:cubicBezTo>
                <a:cubicBezTo>
                  <a:pt x="353" y="55"/>
                  <a:pt x="349" y="54"/>
                  <a:pt x="349" y="57"/>
                </a:cubicBezTo>
                <a:close/>
                <a:moveTo>
                  <a:pt x="327" y="62"/>
                </a:moveTo>
                <a:cubicBezTo>
                  <a:pt x="332" y="61"/>
                  <a:pt x="338" y="57"/>
                  <a:pt x="337" y="53"/>
                </a:cubicBezTo>
                <a:cubicBezTo>
                  <a:pt x="335" y="57"/>
                  <a:pt x="328" y="56"/>
                  <a:pt x="327" y="62"/>
                </a:cubicBezTo>
                <a:close/>
                <a:moveTo>
                  <a:pt x="340" y="65"/>
                </a:moveTo>
                <a:cubicBezTo>
                  <a:pt x="342" y="63"/>
                  <a:pt x="344" y="61"/>
                  <a:pt x="347" y="60"/>
                </a:cubicBezTo>
                <a:cubicBezTo>
                  <a:pt x="343" y="59"/>
                  <a:pt x="338" y="62"/>
                  <a:pt x="340" y="65"/>
                </a:cubicBezTo>
                <a:close/>
                <a:moveTo>
                  <a:pt x="322" y="65"/>
                </a:moveTo>
                <a:cubicBezTo>
                  <a:pt x="323" y="64"/>
                  <a:pt x="325" y="64"/>
                  <a:pt x="326" y="62"/>
                </a:cubicBezTo>
                <a:cubicBezTo>
                  <a:pt x="323" y="61"/>
                  <a:pt x="320" y="64"/>
                  <a:pt x="322" y="65"/>
                </a:cubicBezTo>
                <a:close/>
                <a:moveTo>
                  <a:pt x="869" y="87"/>
                </a:moveTo>
                <a:cubicBezTo>
                  <a:pt x="869" y="89"/>
                  <a:pt x="868" y="89"/>
                  <a:pt x="867" y="91"/>
                </a:cubicBezTo>
                <a:cubicBezTo>
                  <a:pt x="871" y="92"/>
                  <a:pt x="873" y="94"/>
                  <a:pt x="876" y="96"/>
                </a:cubicBezTo>
                <a:cubicBezTo>
                  <a:pt x="874" y="92"/>
                  <a:pt x="874" y="88"/>
                  <a:pt x="869" y="87"/>
                </a:cubicBezTo>
                <a:close/>
                <a:moveTo>
                  <a:pt x="375" y="103"/>
                </a:moveTo>
                <a:cubicBezTo>
                  <a:pt x="374" y="103"/>
                  <a:pt x="373" y="101"/>
                  <a:pt x="372" y="100"/>
                </a:cubicBezTo>
                <a:cubicBezTo>
                  <a:pt x="371" y="99"/>
                  <a:pt x="370" y="101"/>
                  <a:pt x="369" y="100"/>
                </a:cubicBezTo>
                <a:cubicBezTo>
                  <a:pt x="368" y="104"/>
                  <a:pt x="375" y="106"/>
                  <a:pt x="375" y="103"/>
                </a:cubicBezTo>
                <a:close/>
                <a:moveTo>
                  <a:pt x="373" y="106"/>
                </a:moveTo>
                <a:cubicBezTo>
                  <a:pt x="373" y="107"/>
                  <a:pt x="370" y="109"/>
                  <a:pt x="372" y="110"/>
                </a:cubicBezTo>
                <a:cubicBezTo>
                  <a:pt x="372" y="108"/>
                  <a:pt x="375" y="109"/>
                  <a:pt x="374" y="107"/>
                </a:cubicBezTo>
                <a:cubicBezTo>
                  <a:pt x="373" y="107"/>
                  <a:pt x="374" y="106"/>
                  <a:pt x="373" y="106"/>
                </a:cubicBezTo>
                <a:close/>
                <a:moveTo>
                  <a:pt x="984" y="113"/>
                </a:moveTo>
                <a:cubicBezTo>
                  <a:pt x="983" y="110"/>
                  <a:pt x="979" y="110"/>
                  <a:pt x="977" y="107"/>
                </a:cubicBezTo>
                <a:cubicBezTo>
                  <a:pt x="975" y="111"/>
                  <a:pt x="981" y="111"/>
                  <a:pt x="984" y="113"/>
                </a:cubicBezTo>
                <a:close/>
                <a:moveTo>
                  <a:pt x="902" y="124"/>
                </a:moveTo>
                <a:cubicBezTo>
                  <a:pt x="908" y="121"/>
                  <a:pt x="911" y="128"/>
                  <a:pt x="913" y="133"/>
                </a:cubicBezTo>
                <a:cubicBezTo>
                  <a:pt x="925" y="129"/>
                  <a:pt x="926" y="148"/>
                  <a:pt x="933" y="139"/>
                </a:cubicBezTo>
                <a:cubicBezTo>
                  <a:pt x="930" y="131"/>
                  <a:pt x="918" y="131"/>
                  <a:pt x="914" y="124"/>
                </a:cubicBezTo>
                <a:cubicBezTo>
                  <a:pt x="907" y="126"/>
                  <a:pt x="901" y="115"/>
                  <a:pt x="897" y="119"/>
                </a:cubicBezTo>
                <a:cubicBezTo>
                  <a:pt x="898" y="121"/>
                  <a:pt x="902" y="121"/>
                  <a:pt x="902" y="124"/>
                </a:cubicBezTo>
                <a:close/>
                <a:moveTo>
                  <a:pt x="334" y="125"/>
                </a:moveTo>
                <a:cubicBezTo>
                  <a:pt x="334" y="123"/>
                  <a:pt x="338" y="124"/>
                  <a:pt x="337" y="121"/>
                </a:cubicBezTo>
                <a:cubicBezTo>
                  <a:pt x="335" y="121"/>
                  <a:pt x="333" y="121"/>
                  <a:pt x="334" y="118"/>
                </a:cubicBezTo>
                <a:cubicBezTo>
                  <a:pt x="329" y="117"/>
                  <a:pt x="328" y="122"/>
                  <a:pt x="326" y="124"/>
                </a:cubicBezTo>
                <a:cubicBezTo>
                  <a:pt x="329" y="126"/>
                  <a:pt x="331" y="119"/>
                  <a:pt x="334" y="125"/>
                </a:cubicBezTo>
                <a:close/>
                <a:moveTo>
                  <a:pt x="893" y="134"/>
                </a:moveTo>
                <a:cubicBezTo>
                  <a:pt x="892" y="130"/>
                  <a:pt x="888" y="127"/>
                  <a:pt x="885" y="128"/>
                </a:cubicBezTo>
                <a:cubicBezTo>
                  <a:pt x="886" y="132"/>
                  <a:pt x="890" y="132"/>
                  <a:pt x="893" y="134"/>
                </a:cubicBezTo>
                <a:close/>
                <a:moveTo>
                  <a:pt x="323" y="128"/>
                </a:moveTo>
                <a:cubicBezTo>
                  <a:pt x="320" y="128"/>
                  <a:pt x="319" y="129"/>
                  <a:pt x="318" y="131"/>
                </a:cubicBezTo>
                <a:cubicBezTo>
                  <a:pt x="321" y="131"/>
                  <a:pt x="323" y="131"/>
                  <a:pt x="323" y="128"/>
                </a:cubicBezTo>
                <a:close/>
                <a:moveTo>
                  <a:pt x="364" y="128"/>
                </a:moveTo>
                <a:cubicBezTo>
                  <a:pt x="362" y="129"/>
                  <a:pt x="359" y="130"/>
                  <a:pt x="357" y="131"/>
                </a:cubicBezTo>
                <a:cubicBezTo>
                  <a:pt x="361" y="131"/>
                  <a:pt x="363" y="131"/>
                  <a:pt x="364" y="128"/>
                </a:cubicBezTo>
                <a:close/>
                <a:moveTo>
                  <a:pt x="328" y="138"/>
                </a:moveTo>
                <a:cubicBezTo>
                  <a:pt x="325" y="138"/>
                  <a:pt x="324" y="139"/>
                  <a:pt x="322" y="141"/>
                </a:cubicBezTo>
                <a:cubicBezTo>
                  <a:pt x="326" y="141"/>
                  <a:pt x="327" y="139"/>
                  <a:pt x="328" y="138"/>
                </a:cubicBezTo>
                <a:close/>
                <a:moveTo>
                  <a:pt x="988" y="190"/>
                </a:moveTo>
                <a:cubicBezTo>
                  <a:pt x="981" y="186"/>
                  <a:pt x="984" y="183"/>
                  <a:pt x="976" y="180"/>
                </a:cubicBezTo>
                <a:cubicBezTo>
                  <a:pt x="976" y="183"/>
                  <a:pt x="978" y="182"/>
                  <a:pt x="976" y="184"/>
                </a:cubicBezTo>
                <a:cubicBezTo>
                  <a:pt x="983" y="183"/>
                  <a:pt x="982" y="193"/>
                  <a:pt x="988" y="190"/>
                </a:cubicBezTo>
                <a:close/>
                <a:moveTo>
                  <a:pt x="1004" y="185"/>
                </a:moveTo>
                <a:cubicBezTo>
                  <a:pt x="1003" y="184"/>
                  <a:pt x="1002" y="182"/>
                  <a:pt x="1002" y="180"/>
                </a:cubicBezTo>
                <a:cubicBezTo>
                  <a:pt x="1000" y="181"/>
                  <a:pt x="996" y="179"/>
                  <a:pt x="995" y="181"/>
                </a:cubicBezTo>
                <a:cubicBezTo>
                  <a:pt x="998" y="182"/>
                  <a:pt x="1000" y="188"/>
                  <a:pt x="1004" y="185"/>
                </a:cubicBezTo>
                <a:close/>
                <a:moveTo>
                  <a:pt x="998" y="192"/>
                </a:moveTo>
                <a:cubicBezTo>
                  <a:pt x="998" y="191"/>
                  <a:pt x="999" y="191"/>
                  <a:pt x="999" y="191"/>
                </a:cubicBezTo>
                <a:cubicBezTo>
                  <a:pt x="999" y="185"/>
                  <a:pt x="995" y="185"/>
                  <a:pt x="992" y="187"/>
                </a:cubicBezTo>
                <a:cubicBezTo>
                  <a:pt x="993" y="187"/>
                  <a:pt x="993" y="189"/>
                  <a:pt x="992" y="190"/>
                </a:cubicBezTo>
                <a:cubicBezTo>
                  <a:pt x="995" y="190"/>
                  <a:pt x="995" y="193"/>
                  <a:pt x="998" y="192"/>
                </a:cubicBezTo>
                <a:close/>
                <a:moveTo>
                  <a:pt x="1003" y="194"/>
                </a:moveTo>
                <a:cubicBezTo>
                  <a:pt x="1002" y="194"/>
                  <a:pt x="1001" y="194"/>
                  <a:pt x="1000" y="193"/>
                </a:cubicBezTo>
                <a:cubicBezTo>
                  <a:pt x="1001" y="196"/>
                  <a:pt x="1004" y="197"/>
                  <a:pt x="1006" y="199"/>
                </a:cubicBezTo>
                <a:cubicBezTo>
                  <a:pt x="1007" y="197"/>
                  <a:pt x="1006" y="193"/>
                  <a:pt x="1003" y="192"/>
                </a:cubicBezTo>
                <a:lnTo>
                  <a:pt x="1003" y="194"/>
                </a:lnTo>
                <a:close/>
                <a:moveTo>
                  <a:pt x="1091" y="232"/>
                </a:moveTo>
                <a:cubicBezTo>
                  <a:pt x="1092" y="230"/>
                  <a:pt x="1098" y="234"/>
                  <a:pt x="1099" y="232"/>
                </a:cubicBezTo>
                <a:cubicBezTo>
                  <a:pt x="1095" y="230"/>
                  <a:pt x="1095" y="224"/>
                  <a:pt x="1092" y="222"/>
                </a:cubicBezTo>
                <a:cubicBezTo>
                  <a:pt x="1092" y="225"/>
                  <a:pt x="1090" y="227"/>
                  <a:pt x="1089" y="228"/>
                </a:cubicBezTo>
                <a:cubicBezTo>
                  <a:pt x="1090" y="229"/>
                  <a:pt x="1090" y="232"/>
                  <a:pt x="1091" y="232"/>
                </a:cubicBezTo>
                <a:close/>
                <a:moveTo>
                  <a:pt x="1050" y="236"/>
                </a:moveTo>
                <a:cubicBezTo>
                  <a:pt x="1049" y="237"/>
                  <a:pt x="1049" y="238"/>
                  <a:pt x="1049" y="240"/>
                </a:cubicBezTo>
                <a:cubicBezTo>
                  <a:pt x="1053" y="239"/>
                  <a:pt x="1053" y="242"/>
                  <a:pt x="1056" y="242"/>
                </a:cubicBezTo>
                <a:cubicBezTo>
                  <a:pt x="1056" y="239"/>
                  <a:pt x="1052" y="238"/>
                  <a:pt x="1050" y="236"/>
                </a:cubicBezTo>
                <a:close/>
                <a:moveTo>
                  <a:pt x="1116" y="265"/>
                </a:moveTo>
                <a:cubicBezTo>
                  <a:pt x="1116" y="262"/>
                  <a:pt x="1114" y="261"/>
                  <a:pt x="1112" y="259"/>
                </a:cubicBezTo>
                <a:cubicBezTo>
                  <a:pt x="1110" y="263"/>
                  <a:pt x="1113" y="264"/>
                  <a:pt x="1116" y="265"/>
                </a:cubicBezTo>
                <a:close/>
                <a:moveTo>
                  <a:pt x="1135" y="273"/>
                </a:moveTo>
                <a:cubicBezTo>
                  <a:pt x="1135" y="269"/>
                  <a:pt x="1133" y="268"/>
                  <a:pt x="1130" y="267"/>
                </a:cubicBezTo>
                <a:cubicBezTo>
                  <a:pt x="1130" y="271"/>
                  <a:pt x="1132" y="273"/>
                  <a:pt x="1135" y="273"/>
                </a:cubicBezTo>
                <a:close/>
                <a:moveTo>
                  <a:pt x="1140" y="286"/>
                </a:moveTo>
                <a:cubicBezTo>
                  <a:pt x="1140" y="285"/>
                  <a:pt x="1139" y="284"/>
                  <a:pt x="1139" y="283"/>
                </a:cubicBezTo>
                <a:cubicBezTo>
                  <a:pt x="1137" y="283"/>
                  <a:pt x="1138" y="284"/>
                  <a:pt x="1136" y="283"/>
                </a:cubicBezTo>
                <a:cubicBezTo>
                  <a:pt x="1136" y="285"/>
                  <a:pt x="1138" y="286"/>
                  <a:pt x="1140" y="286"/>
                </a:cubicBezTo>
                <a:close/>
                <a:moveTo>
                  <a:pt x="1153" y="305"/>
                </a:moveTo>
                <a:cubicBezTo>
                  <a:pt x="1153" y="301"/>
                  <a:pt x="1151" y="301"/>
                  <a:pt x="1150" y="299"/>
                </a:cubicBezTo>
                <a:cubicBezTo>
                  <a:pt x="1148" y="302"/>
                  <a:pt x="1151" y="303"/>
                  <a:pt x="1153" y="305"/>
                </a:cubicBezTo>
                <a:close/>
                <a:moveTo>
                  <a:pt x="95" y="499"/>
                </a:moveTo>
                <a:cubicBezTo>
                  <a:pt x="96" y="499"/>
                  <a:pt x="97" y="499"/>
                  <a:pt x="98" y="498"/>
                </a:cubicBezTo>
                <a:cubicBezTo>
                  <a:pt x="98" y="497"/>
                  <a:pt x="98" y="495"/>
                  <a:pt x="95" y="495"/>
                </a:cubicBezTo>
                <a:cubicBezTo>
                  <a:pt x="96" y="497"/>
                  <a:pt x="94" y="497"/>
                  <a:pt x="95" y="499"/>
                </a:cubicBezTo>
                <a:close/>
                <a:moveTo>
                  <a:pt x="92" y="504"/>
                </a:moveTo>
                <a:cubicBezTo>
                  <a:pt x="91" y="507"/>
                  <a:pt x="91" y="511"/>
                  <a:pt x="94" y="512"/>
                </a:cubicBezTo>
                <a:cubicBezTo>
                  <a:pt x="95" y="510"/>
                  <a:pt x="94" y="506"/>
                  <a:pt x="92" y="504"/>
                </a:cubicBezTo>
                <a:close/>
                <a:moveTo>
                  <a:pt x="130" y="521"/>
                </a:moveTo>
                <a:cubicBezTo>
                  <a:pt x="130" y="520"/>
                  <a:pt x="131" y="520"/>
                  <a:pt x="132" y="521"/>
                </a:cubicBezTo>
                <a:cubicBezTo>
                  <a:pt x="132" y="519"/>
                  <a:pt x="132" y="517"/>
                  <a:pt x="130" y="517"/>
                </a:cubicBezTo>
                <a:cubicBezTo>
                  <a:pt x="130" y="518"/>
                  <a:pt x="127" y="520"/>
                  <a:pt x="130" y="521"/>
                </a:cubicBezTo>
                <a:close/>
                <a:moveTo>
                  <a:pt x="61" y="536"/>
                </a:moveTo>
                <a:cubicBezTo>
                  <a:pt x="63" y="534"/>
                  <a:pt x="62" y="530"/>
                  <a:pt x="60" y="528"/>
                </a:cubicBezTo>
                <a:cubicBezTo>
                  <a:pt x="61" y="530"/>
                  <a:pt x="59" y="535"/>
                  <a:pt x="61" y="536"/>
                </a:cubicBezTo>
                <a:close/>
                <a:moveTo>
                  <a:pt x="84" y="583"/>
                </a:moveTo>
                <a:cubicBezTo>
                  <a:pt x="86" y="583"/>
                  <a:pt x="87" y="582"/>
                  <a:pt x="88" y="583"/>
                </a:cubicBezTo>
                <a:cubicBezTo>
                  <a:pt x="93" y="568"/>
                  <a:pt x="93" y="553"/>
                  <a:pt x="98" y="536"/>
                </a:cubicBezTo>
                <a:cubicBezTo>
                  <a:pt x="97" y="535"/>
                  <a:pt x="98" y="533"/>
                  <a:pt x="96" y="532"/>
                </a:cubicBezTo>
                <a:cubicBezTo>
                  <a:pt x="94" y="546"/>
                  <a:pt x="83" y="557"/>
                  <a:pt x="87" y="569"/>
                </a:cubicBezTo>
                <a:cubicBezTo>
                  <a:pt x="84" y="572"/>
                  <a:pt x="83" y="579"/>
                  <a:pt x="84" y="583"/>
                </a:cubicBezTo>
                <a:close/>
                <a:moveTo>
                  <a:pt x="117" y="552"/>
                </a:moveTo>
                <a:cubicBezTo>
                  <a:pt x="117" y="555"/>
                  <a:pt x="116" y="556"/>
                  <a:pt x="117" y="560"/>
                </a:cubicBezTo>
                <a:cubicBezTo>
                  <a:pt x="119" y="560"/>
                  <a:pt x="118" y="552"/>
                  <a:pt x="117" y="552"/>
                </a:cubicBezTo>
                <a:close/>
                <a:moveTo>
                  <a:pt x="963" y="552"/>
                </a:moveTo>
                <a:cubicBezTo>
                  <a:pt x="963" y="558"/>
                  <a:pt x="964" y="562"/>
                  <a:pt x="963" y="566"/>
                </a:cubicBezTo>
                <a:cubicBezTo>
                  <a:pt x="968" y="565"/>
                  <a:pt x="967" y="553"/>
                  <a:pt x="963" y="552"/>
                </a:cubicBezTo>
                <a:close/>
                <a:moveTo>
                  <a:pt x="117" y="573"/>
                </a:moveTo>
                <a:cubicBezTo>
                  <a:pt x="116" y="576"/>
                  <a:pt x="117" y="577"/>
                  <a:pt x="119" y="578"/>
                </a:cubicBezTo>
                <a:cubicBezTo>
                  <a:pt x="119" y="576"/>
                  <a:pt x="120" y="574"/>
                  <a:pt x="121" y="573"/>
                </a:cubicBezTo>
                <a:cubicBezTo>
                  <a:pt x="118" y="572"/>
                  <a:pt x="118" y="574"/>
                  <a:pt x="117" y="573"/>
                </a:cubicBezTo>
                <a:close/>
                <a:moveTo>
                  <a:pt x="926" y="599"/>
                </a:moveTo>
                <a:cubicBezTo>
                  <a:pt x="925" y="599"/>
                  <a:pt x="925" y="597"/>
                  <a:pt x="925" y="596"/>
                </a:cubicBezTo>
                <a:cubicBezTo>
                  <a:pt x="924" y="596"/>
                  <a:pt x="923" y="595"/>
                  <a:pt x="923" y="596"/>
                </a:cubicBezTo>
                <a:cubicBezTo>
                  <a:pt x="924" y="597"/>
                  <a:pt x="923" y="598"/>
                  <a:pt x="923" y="599"/>
                </a:cubicBezTo>
                <a:cubicBezTo>
                  <a:pt x="924" y="598"/>
                  <a:pt x="926" y="602"/>
                  <a:pt x="926" y="599"/>
                </a:cubicBezTo>
                <a:close/>
                <a:moveTo>
                  <a:pt x="107" y="596"/>
                </a:moveTo>
                <a:cubicBezTo>
                  <a:pt x="103" y="603"/>
                  <a:pt x="106" y="621"/>
                  <a:pt x="112" y="617"/>
                </a:cubicBezTo>
                <a:cubicBezTo>
                  <a:pt x="110" y="610"/>
                  <a:pt x="111" y="598"/>
                  <a:pt x="107" y="596"/>
                </a:cubicBezTo>
                <a:close/>
                <a:moveTo>
                  <a:pt x="42" y="612"/>
                </a:moveTo>
                <a:cubicBezTo>
                  <a:pt x="40" y="619"/>
                  <a:pt x="37" y="634"/>
                  <a:pt x="42" y="640"/>
                </a:cubicBezTo>
                <a:cubicBezTo>
                  <a:pt x="43" y="630"/>
                  <a:pt x="43" y="618"/>
                  <a:pt x="42" y="612"/>
                </a:cubicBezTo>
                <a:close/>
                <a:moveTo>
                  <a:pt x="923" y="619"/>
                </a:moveTo>
                <a:cubicBezTo>
                  <a:pt x="922" y="617"/>
                  <a:pt x="925" y="614"/>
                  <a:pt x="923" y="612"/>
                </a:cubicBezTo>
                <a:cubicBezTo>
                  <a:pt x="923" y="615"/>
                  <a:pt x="920" y="618"/>
                  <a:pt x="923" y="619"/>
                </a:cubicBezTo>
                <a:close/>
                <a:moveTo>
                  <a:pt x="927" y="613"/>
                </a:moveTo>
                <a:cubicBezTo>
                  <a:pt x="927" y="616"/>
                  <a:pt x="925" y="618"/>
                  <a:pt x="924" y="621"/>
                </a:cubicBezTo>
                <a:cubicBezTo>
                  <a:pt x="927" y="621"/>
                  <a:pt x="930" y="614"/>
                  <a:pt x="927" y="613"/>
                </a:cubicBezTo>
                <a:close/>
                <a:moveTo>
                  <a:pt x="25" y="624"/>
                </a:moveTo>
                <a:cubicBezTo>
                  <a:pt x="25" y="619"/>
                  <a:pt x="26" y="618"/>
                  <a:pt x="22" y="617"/>
                </a:cubicBezTo>
                <a:cubicBezTo>
                  <a:pt x="21" y="618"/>
                  <a:pt x="20" y="619"/>
                  <a:pt x="17" y="618"/>
                </a:cubicBezTo>
                <a:cubicBezTo>
                  <a:pt x="17" y="623"/>
                  <a:pt x="19" y="624"/>
                  <a:pt x="21" y="626"/>
                </a:cubicBezTo>
                <a:cubicBezTo>
                  <a:pt x="21" y="624"/>
                  <a:pt x="24" y="625"/>
                  <a:pt x="25" y="624"/>
                </a:cubicBezTo>
                <a:close/>
                <a:moveTo>
                  <a:pt x="923" y="625"/>
                </a:moveTo>
                <a:cubicBezTo>
                  <a:pt x="922" y="632"/>
                  <a:pt x="921" y="635"/>
                  <a:pt x="920" y="643"/>
                </a:cubicBezTo>
                <a:cubicBezTo>
                  <a:pt x="923" y="638"/>
                  <a:pt x="927" y="629"/>
                  <a:pt x="923" y="625"/>
                </a:cubicBezTo>
                <a:close/>
                <a:moveTo>
                  <a:pt x="875" y="626"/>
                </a:moveTo>
                <a:cubicBezTo>
                  <a:pt x="875" y="632"/>
                  <a:pt x="872" y="634"/>
                  <a:pt x="872" y="639"/>
                </a:cubicBezTo>
                <a:cubicBezTo>
                  <a:pt x="877" y="639"/>
                  <a:pt x="878" y="628"/>
                  <a:pt x="875" y="626"/>
                </a:cubicBezTo>
                <a:close/>
                <a:moveTo>
                  <a:pt x="52" y="629"/>
                </a:moveTo>
                <a:cubicBezTo>
                  <a:pt x="50" y="630"/>
                  <a:pt x="51" y="636"/>
                  <a:pt x="53" y="636"/>
                </a:cubicBezTo>
                <a:cubicBezTo>
                  <a:pt x="53" y="633"/>
                  <a:pt x="53" y="631"/>
                  <a:pt x="52" y="629"/>
                </a:cubicBezTo>
                <a:close/>
                <a:moveTo>
                  <a:pt x="121" y="632"/>
                </a:moveTo>
                <a:cubicBezTo>
                  <a:pt x="119" y="634"/>
                  <a:pt x="119" y="640"/>
                  <a:pt x="122" y="639"/>
                </a:cubicBezTo>
                <a:cubicBezTo>
                  <a:pt x="122" y="637"/>
                  <a:pt x="123" y="633"/>
                  <a:pt x="121" y="632"/>
                </a:cubicBezTo>
                <a:close/>
                <a:moveTo>
                  <a:pt x="21" y="643"/>
                </a:moveTo>
                <a:cubicBezTo>
                  <a:pt x="20" y="641"/>
                  <a:pt x="21" y="638"/>
                  <a:pt x="18" y="638"/>
                </a:cubicBezTo>
                <a:cubicBezTo>
                  <a:pt x="18" y="640"/>
                  <a:pt x="18" y="643"/>
                  <a:pt x="21" y="643"/>
                </a:cubicBezTo>
                <a:close/>
                <a:moveTo>
                  <a:pt x="65" y="653"/>
                </a:moveTo>
                <a:cubicBezTo>
                  <a:pt x="65" y="652"/>
                  <a:pt x="66" y="646"/>
                  <a:pt x="65" y="646"/>
                </a:cubicBezTo>
                <a:cubicBezTo>
                  <a:pt x="64" y="646"/>
                  <a:pt x="63" y="652"/>
                  <a:pt x="65" y="653"/>
                </a:cubicBezTo>
                <a:close/>
                <a:moveTo>
                  <a:pt x="954" y="647"/>
                </a:moveTo>
                <a:cubicBezTo>
                  <a:pt x="954" y="650"/>
                  <a:pt x="951" y="653"/>
                  <a:pt x="953" y="654"/>
                </a:cubicBezTo>
                <a:cubicBezTo>
                  <a:pt x="953" y="653"/>
                  <a:pt x="956" y="649"/>
                  <a:pt x="954" y="647"/>
                </a:cubicBezTo>
                <a:close/>
                <a:moveTo>
                  <a:pt x="19" y="651"/>
                </a:moveTo>
                <a:cubicBezTo>
                  <a:pt x="19" y="657"/>
                  <a:pt x="18" y="660"/>
                  <a:pt x="21" y="664"/>
                </a:cubicBezTo>
                <a:cubicBezTo>
                  <a:pt x="19" y="659"/>
                  <a:pt x="22" y="654"/>
                  <a:pt x="19" y="651"/>
                </a:cubicBezTo>
                <a:close/>
                <a:moveTo>
                  <a:pt x="121" y="669"/>
                </a:moveTo>
                <a:cubicBezTo>
                  <a:pt x="122" y="672"/>
                  <a:pt x="118" y="677"/>
                  <a:pt x="122" y="677"/>
                </a:cubicBezTo>
                <a:cubicBezTo>
                  <a:pt x="120" y="675"/>
                  <a:pt x="126" y="670"/>
                  <a:pt x="121" y="669"/>
                </a:cubicBezTo>
                <a:close/>
                <a:moveTo>
                  <a:pt x="920" y="687"/>
                </a:moveTo>
                <a:cubicBezTo>
                  <a:pt x="924" y="686"/>
                  <a:pt x="927" y="676"/>
                  <a:pt x="924" y="674"/>
                </a:cubicBezTo>
                <a:cubicBezTo>
                  <a:pt x="922" y="677"/>
                  <a:pt x="919" y="683"/>
                  <a:pt x="920" y="687"/>
                </a:cubicBezTo>
                <a:close/>
                <a:moveTo>
                  <a:pt x="14" y="684"/>
                </a:moveTo>
                <a:cubicBezTo>
                  <a:pt x="10" y="684"/>
                  <a:pt x="13" y="676"/>
                  <a:pt x="9" y="676"/>
                </a:cubicBezTo>
                <a:cubicBezTo>
                  <a:pt x="9" y="679"/>
                  <a:pt x="11" y="680"/>
                  <a:pt x="10" y="683"/>
                </a:cubicBezTo>
                <a:cubicBezTo>
                  <a:pt x="11" y="683"/>
                  <a:pt x="13" y="686"/>
                  <a:pt x="14" y="684"/>
                </a:cubicBezTo>
                <a:close/>
                <a:moveTo>
                  <a:pt x="74" y="699"/>
                </a:moveTo>
                <a:cubicBezTo>
                  <a:pt x="80" y="695"/>
                  <a:pt x="74" y="682"/>
                  <a:pt x="74" y="679"/>
                </a:cubicBezTo>
                <a:cubicBezTo>
                  <a:pt x="73" y="683"/>
                  <a:pt x="72" y="687"/>
                  <a:pt x="72" y="692"/>
                </a:cubicBezTo>
                <a:cubicBezTo>
                  <a:pt x="76" y="691"/>
                  <a:pt x="74" y="696"/>
                  <a:pt x="74" y="699"/>
                </a:cubicBezTo>
                <a:close/>
                <a:moveTo>
                  <a:pt x="889" y="688"/>
                </a:moveTo>
                <a:cubicBezTo>
                  <a:pt x="890" y="686"/>
                  <a:pt x="892" y="682"/>
                  <a:pt x="890" y="681"/>
                </a:cubicBezTo>
                <a:cubicBezTo>
                  <a:pt x="890" y="682"/>
                  <a:pt x="888" y="687"/>
                  <a:pt x="889" y="688"/>
                </a:cubicBezTo>
                <a:close/>
                <a:moveTo>
                  <a:pt x="96" y="720"/>
                </a:moveTo>
                <a:cubicBezTo>
                  <a:pt x="94" y="732"/>
                  <a:pt x="96" y="741"/>
                  <a:pt x="98" y="752"/>
                </a:cubicBezTo>
                <a:cubicBezTo>
                  <a:pt x="98" y="751"/>
                  <a:pt x="100" y="749"/>
                  <a:pt x="100" y="751"/>
                </a:cubicBezTo>
                <a:cubicBezTo>
                  <a:pt x="101" y="755"/>
                  <a:pt x="97" y="751"/>
                  <a:pt x="98" y="754"/>
                </a:cubicBezTo>
                <a:cubicBezTo>
                  <a:pt x="99" y="756"/>
                  <a:pt x="99" y="758"/>
                  <a:pt x="101" y="759"/>
                </a:cubicBezTo>
                <a:cubicBezTo>
                  <a:pt x="104" y="748"/>
                  <a:pt x="99" y="738"/>
                  <a:pt x="102" y="731"/>
                </a:cubicBezTo>
                <a:cubicBezTo>
                  <a:pt x="98" y="730"/>
                  <a:pt x="99" y="723"/>
                  <a:pt x="96" y="720"/>
                </a:cubicBezTo>
                <a:close/>
                <a:moveTo>
                  <a:pt x="856" y="730"/>
                </a:moveTo>
                <a:cubicBezTo>
                  <a:pt x="855" y="733"/>
                  <a:pt x="851" y="734"/>
                  <a:pt x="850" y="738"/>
                </a:cubicBezTo>
                <a:cubicBezTo>
                  <a:pt x="854" y="736"/>
                  <a:pt x="858" y="735"/>
                  <a:pt x="859" y="734"/>
                </a:cubicBezTo>
                <a:cubicBezTo>
                  <a:pt x="858" y="734"/>
                  <a:pt x="859" y="730"/>
                  <a:pt x="856" y="730"/>
                </a:cubicBezTo>
                <a:close/>
                <a:moveTo>
                  <a:pt x="78" y="747"/>
                </a:moveTo>
                <a:cubicBezTo>
                  <a:pt x="78" y="744"/>
                  <a:pt x="76" y="737"/>
                  <a:pt x="73" y="739"/>
                </a:cubicBezTo>
                <a:cubicBezTo>
                  <a:pt x="75" y="741"/>
                  <a:pt x="76" y="743"/>
                  <a:pt x="77" y="745"/>
                </a:cubicBezTo>
                <a:cubicBezTo>
                  <a:pt x="75" y="745"/>
                  <a:pt x="73" y="749"/>
                  <a:pt x="75" y="750"/>
                </a:cubicBezTo>
                <a:cubicBezTo>
                  <a:pt x="74" y="747"/>
                  <a:pt x="78" y="749"/>
                  <a:pt x="78" y="747"/>
                </a:cubicBezTo>
                <a:close/>
                <a:moveTo>
                  <a:pt x="108" y="738"/>
                </a:moveTo>
                <a:cubicBezTo>
                  <a:pt x="108" y="746"/>
                  <a:pt x="110" y="752"/>
                  <a:pt x="113" y="757"/>
                </a:cubicBezTo>
                <a:cubicBezTo>
                  <a:pt x="113" y="751"/>
                  <a:pt x="113" y="749"/>
                  <a:pt x="113" y="743"/>
                </a:cubicBezTo>
                <a:cubicBezTo>
                  <a:pt x="109" y="745"/>
                  <a:pt x="111" y="740"/>
                  <a:pt x="108" y="738"/>
                </a:cubicBezTo>
                <a:close/>
                <a:moveTo>
                  <a:pt x="5" y="752"/>
                </a:moveTo>
                <a:cubicBezTo>
                  <a:pt x="4" y="749"/>
                  <a:pt x="2" y="746"/>
                  <a:pt x="0" y="744"/>
                </a:cubicBezTo>
                <a:cubicBezTo>
                  <a:pt x="0" y="752"/>
                  <a:pt x="0" y="752"/>
                  <a:pt x="0" y="752"/>
                </a:cubicBezTo>
                <a:cubicBezTo>
                  <a:pt x="3" y="751"/>
                  <a:pt x="3" y="753"/>
                  <a:pt x="5" y="752"/>
                </a:cubicBezTo>
                <a:close/>
                <a:moveTo>
                  <a:pt x="87" y="753"/>
                </a:moveTo>
                <a:cubicBezTo>
                  <a:pt x="85" y="750"/>
                  <a:pt x="87" y="748"/>
                  <a:pt x="85" y="746"/>
                </a:cubicBezTo>
                <a:cubicBezTo>
                  <a:pt x="85" y="747"/>
                  <a:pt x="84" y="747"/>
                  <a:pt x="82" y="747"/>
                </a:cubicBezTo>
                <a:cubicBezTo>
                  <a:pt x="83" y="751"/>
                  <a:pt x="81" y="753"/>
                  <a:pt x="82" y="757"/>
                </a:cubicBezTo>
                <a:cubicBezTo>
                  <a:pt x="83" y="757"/>
                  <a:pt x="84" y="758"/>
                  <a:pt x="85" y="759"/>
                </a:cubicBezTo>
                <a:cubicBezTo>
                  <a:pt x="86" y="756"/>
                  <a:pt x="85" y="755"/>
                  <a:pt x="84" y="752"/>
                </a:cubicBezTo>
                <a:cubicBezTo>
                  <a:pt x="86" y="751"/>
                  <a:pt x="86" y="753"/>
                  <a:pt x="87" y="753"/>
                </a:cubicBezTo>
                <a:close/>
                <a:moveTo>
                  <a:pt x="6" y="759"/>
                </a:moveTo>
                <a:cubicBezTo>
                  <a:pt x="10" y="761"/>
                  <a:pt x="7" y="750"/>
                  <a:pt x="6" y="755"/>
                </a:cubicBezTo>
                <a:cubicBezTo>
                  <a:pt x="6" y="754"/>
                  <a:pt x="6" y="753"/>
                  <a:pt x="5" y="753"/>
                </a:cubicBezTo>
                <a:cubicBezTo>
                  <a:pt x="4" y="756"/>
                  <a:pt x="6" y="757"/>
                  <a:pt x="6" y="759"/>
                </a:cubicBezTo>
                <a:close/>
                <a:moveTo>
                  <a:pt x="66" y="754"/>
                </a:moveTo>
                <a:cubicBezTo>
                  <a:pt x="67" y="771"/>
                  <a:pt x="69" y="755"/>
                  <a:pt x="66" y="754"/>
                </a:cubicBezTo>
                <a:close/>
                <a:moveTo>
                  <a:pt x="4" y="765"/>
                </a:moveTo>
                <a:cubicBezTo>
                  <a:pt x="2" y="768"/>
                  <a:pt x="3" y="771"/>
                  <a:pt x="4" y="773"/>
                </a:cubicBezTo>
                <a:cubicBezTo>
                  <a:pt x="5" y="772"/>
                  <a:pt x="5" y="766"/>
                  <a:pt x="4" y="765"/>
                </a:cubicBezTo>
                <a:close/>
                <a:moveTo>
                  <a:pt x="902" y="777"/>
                </a:moveTo>
                <a:cubicBezTo>
                  <a:pt x="904" y="777"/>
                  <a:pt x="903" y="779"/>
                  <a:pt x="904" y="780"/>
                </a:cubicBezTo>
                <a:cubicBezTo>
                  <a:pt x="905" y="775"/>
                  <a:pt x="908" y="774"/>
                  <a:pt x="909" y="769"/>
                </a:cubicBezTo>
                <a:cubicBezTo>
                  <a:pt x="905" y="770"/>
                  <a:pt x="906" y="776"/>
                  <a:pt x="902" y="777"/>
                </a:cubicBezTo>
                <a:close/>
                <a:moveTo>
                  <a:pt x="67" y="779"/>
                </a:moveTo>
                <a:cubicBezTo>
                  <a:pt x="67" y="778"/>
                  <a:pt x="67" y="777"/>
                  <a:pt x="68" y="777"/>
                </a:cubicBezTo>
                <a:cubicBezTo>
                  <a:pt x="68" y="778"/>
                  <a:pt x="68" y="778"/>
                  <a:pt x="69" y="778"/>
                </a:cubicBezTo>
                <a:cubicBezTo>
                  <a:pt x="70" y="775"/>
                  <a:pt x="69" y="770"/>
                  <a:pt x="68" y="772"/>
                </a:cubicBezTo>
                <a:cubicBezTo>
                  <a:pt x="68" y="773"/>
                  <a:pt x="68" y="773"/>
                  <a:pt x="68" y="773"/>
                </a:cubicBezTo>
                <a:cubicBezTo>
                  <a:pt x="67" y="772"/>
                  <a:pt x="66" y="773"/>
                  <a:pt x="65" y="774"/>
                </a:cubicBezTo>
                <a:cubicBezTo>
                  <a:pt x="70" y="774"/>
                  <a:pt x="64" y="778"/>
                  <a:pt x="67" y="779"/>
                </a:cubicBezTo>
                <a:close/>
                <a:moveTo>
                  <a:pt x="81" y="772"/>
                </a:moveTo>
                <a:cubicBezTo>
                  <a:pt x="81" y="775"/>
                  <a:pt x="81" y="779"/>
                  <a:pt x="83" y="780"/>
                </a:cubicBezTo>
                <a:cubicBezTo>
                  <a:pt x="83" y="776"/>
                  <a:pt x="83" y="773"/>
                  <a:pt x="81" y="772"/>
                </a:cubicBezTo>
                <a:close/>
                <a:moveTo>
                  <a:pt x="71" y="785"/>
                </a:moveTo>
                <a:cubicBezTo>
                  <a:pt x="71" y="783"/>
                  <a:pt x="71" y="782"/>
                  <a:pt x="69" y="781"/>
                </a:cubicBezTo>
                <a:cubicBezTo>
                  <a:pt x="70" y="783"/>
                  <a:pt x="67" y="782"/>
                  <a:pt x="67" y="784"/>
                </a:cubicBezTo>
                <a:cubicBezTo>
                  <a:pt x="69" y="784"/>
                  <a:pt x="69" y="786"/>
                  <a:pt x="71" y="785"/>
                </a:cubicBezTo>
                <a:close/>
                <a:moveTo>
                  <a:pt x="137" y="815"/>
                </a:moveTo>
                <a:cubicBezTo>
                  <a:pt x="136" y="802"/>
                  <a:pt x="133" y="793"/>
                  <a:pt x="127" y="787"/>
                </a:cubicBezTo>
                <a:cubicBezTo>
                  <a:pt x="129" y="798"/>
                  <a:pt x="133" y="806"/>
                  <a:pt x="137" y="815"/>
                </a:cubicBezTo>
                <a:close/>
                <a:moveTo>
                  <a:pt x="724" y="810"/>
                </a:moveTo>
                <a:cubicBezTo>
                  <a:pt x="726" y="810"/>
                  <a:pt x="725" y="813"/>
                  <a:pt x="726" y="813"/>
                </a:cubicBezTo>
                <a:cubicBezTo>
                  <a:pt x="730" y="810"/>
                  <a:pt x="736" y="804"/>
                  <a:pt x="735" y="800"/>
                </a:cubicBezTo>
                <a:cubicBezTo>
                  <a:pt x="731" y="803"/>
                  <a:pt x="726" y="805"/>
                  <a:pt x="724" y="810"/>
                </a:cubicBezTo>
                <a:close/>
                <a:moveTo>
                  <a:pt x="157" y="816"/>
                </a:moveTo>
                <a:cubicBezTo>
                  <a:pt x="152" y="816"/>
                  <a:pt x="154" y="809"/>
                  <a:pt x="150" y="808"/>
                </a:cubicBezTo>
                <a:cubicBezTo>
                  <a:pt x="151" y="811"/>
                  <a:pt x="151" y="815"/>
                  <a:pt x="152" y="817"/>
                </a:cubicBezTo>
                <a:cubicBezTo>
                  <a:pt x="152" y="814"/>
                  <a:pt x="156" y="820"/>
                  <a:pt x="157" y="816"/>
                </a:cubicBezTo>
                <a:close/>
                <a:moveTo>
                  <a:pt x="847" y="824"/>
                </a:moveTo>
                <a:cubicBezTo>
                  <a:pt x="851" y="822"/>
                  <a:pt x="857" y="818"/>
                  <a:pt x="856" y="813"/>
                </a:cubicBezTo>
                <a:cubicBezTo>
                  <a:pt x="854" y="816"/>
                  <a:pt x="851" y="818"/>
                  <a:pt x="847" y="819"/>
                </a:cubicBezTo>
                <a:lnTo>
                  <a:pt x="847" y="824"/>
                </a:lnTo>
                <a:close/>
                <a:moveTo>
                  <a:pt x="828" y="823"/>
                </a:moveTo>
                <a:cubicBezTo>
                  <a:pt x="826" y="823"/>
                  <a:pt x="824" y="823"/>
                  <a:pt x="824" y="827"/>
                </a:cubicBezTo>
                <a:cubicBezTo>
                  <a:pt x="826" y="826"/>
                  <a:pt x="827" y="824"/>
                  <a:pt x="828" y="823"/>
                </a:cubicBezTo>
                <a:close/>
                <a:moveTo>
                  <a:pt x="627" y="834"/>
                </a:moveTo>
                <a:cubicBezTo>
                  <a:pt x="628" y="836"/>
                  <a:pt x="627" y="836"/>
                  <a:pt x="627" y="837"/>
                </a:cubicBezTo>
                <a:cubicBezTo>
                  <a:pt x="630" y="840"/>
                  <a:pt x="641" y="838"/>
                  <a:pt x="641" y="831"/>
                </a:cubicBezTo>
                <a:cubicBezTo>
                  <a:pt x="636" y="834"/>
                  <a:pt x="634" y="835"/>
                  <a:pt x="627" y="834"/>
                </a:cubicBezTo>
                <a:close/>
                <a:moveTo>
                  <a:pt x="881" y="850"/>
                </a:moveTo>
                <a:cubicBezTo>
                  <a:pt x="882" y="849"/>
                  <a:pt x="886" y="849"/>
                  <a:pt x="885" y="844"/>
                </a:cubicBezTo>
                <a:cubicBezTo>
                  <a:pt x="883" y="844"/>
                  <a:pt x="883" y="843"/>
                  <a:pt x="880" y="844"/>
                </a:cubicBezTo>
                <a:cubicBezTo>
                  <a:pt x="881" y="845"/>
                  <a:pt x="879" y="849"/>
                  <a:pt x="881" y="850"/>
                </a:cubicBezTo>
                <a:close/>
                <a:moveTo>
                  <a:pt x="868" y="850"/>
                </a:moveTo>
                <a:cubicBezTo>
                  <a:pt x="867" y="847"/>
                  <a:pt x="860" y="848"/>
                  <a:pt x="862" y="855"/>
                </a:cubicBezTo>
                <a:cubicBezTo>
                  <a:pt x="865" y="855"/>
                  <a:pt x="867" y="852"/>
                  <a:pt x="868" y="850"/>
                </a:cubicBezTo>
                <a:close/>
                <a:moveTo>
                  <a:pt x="130" y="849"/>
                </a:moveTo>
                <a:cubicBezTo>
                  <a:pt x="130" y="852"/>
                  <a:pt x="131" y="853"/>
                  <a:pt x="130" y="857"/>
                </a:cubicBezTo>
                <a:cubicBezTo>
                  <a:pt x="134" y="856"/>
                  <a:pt x="132" y="849"/>
                  <a:pt x="130" y="849"/>
                </a:cubicBezTo>
                <a:close/>
                <a:moveTo>
                  <a:pt x="684" y="851"/>
                </a:moveTo>
                <a:cubicBezTo>
                  <a:pt x="683" y="850"/>
                  <a:pt x="683" y="849"/>
                  <a:pt x="682" y="849"/>
                </a:cubicBezTo>
                <a:cubicBezTo>
                  <a:pt x="677" y="851"/>
                  <a:pt x="668" y="852"/>
                  <a:pt x="660" y="853"/>
                </a:cubicBezTo>
                <a:cubicBezTo>
                  <a:pt x="660" y="859"/>
                  <a:pt x="660" y="859"/>
                  <a:pt x="660" y="859"/>
                </a:cubicBezTo>
                <a:cubicBezTo>
                  <a:pt x="667" y="860"/>
                  <a:pt x="679" y="858"/>
                  <a:pt x="684" y="851"/>
                </a:cubicBezTo>
                <a:close/>
                <a:moveTo>
                  <a:pt x="732" y="865"/>
                </a:moveTo>
                <a:cubicBezTo>
                  <a:pt x="735" y="863"/>
                  <a:pt x="748" y="856"/>
                  <a:pt x="747" y="852"/>
                </a:cubicBezTo>
                <a:cubicBezTo>
                  <a:pt x="743" y="857"/>
                  <a:pt x="733" y="860"/>
                  <a:pt x="732" y="865"/>
                </a:cubicBezTo>
                <a:close/>
                <a:moveTo>
                  <a:pt x="169" y="853"/>
                </a:moveTo>
                <a:cubicBezTo>
                  <a:pt x="171" y="856"/>
                  <a:pt x="170" y="860"/>
                  <a:pt x="174" y="861"/>
                </a:cubicBezTo>
                <a:cubicBezTo>
                  <a:pt x="173" y="858"/>
                  <a:pt x="172" y="854"/>
                  <a:pt x="169" y="853"/>
                </a:cubicBezTo>
                <a:close/>
                <a:moveTo>
                  <a:pt x="848" y="853"/>
                </a:moveTo>
                <a:cubicBezTo>
                  <a:pt x="845" y="854"/>
                  <a:pt x="843" y="855"/>
                  <a:pt x="842" y="858"/>
                </a:cubicBezTo>
                <a:cubicBezTo>
                  <a:pt x="845" y="858"/>
                  <a:pt x="848" y="857"/>
                  <a:pt x="848" y="853"/>
                </a:cubicBezTo>
                <a:close/>
                <a:moveTo>
                  <a:pt x="658" y="854"/>
                </a:moveTo>
                <a:cubicBezTo>
                  <a:pt x="655" y="854"/>
                  <a:pt x="652" y="856"/>
                  <a:pt x="653" y="860"/>
                </a:cubicBezTo>
                <a:cubicBezTo>
                  <a:pt x="655" y="860"/>
                  <a:pt x="656" y="859"/>
                  <a:pt x="658" y="858"/>
                </a:cubicBezTo>
                <a:cubicBezTo>
                  <a:pt x="657" y="856"/>
                  <a:pt x="659" y="856"/>
                  <a:pt x="658" y="854"/>
                </a:cubicBezTo>
                <a:close/>
                <a:moveTo>
                  <a:pt x="99" y="865"/>
                </a:moveTo>
                <a:cubicBezTo>
                  <a:pt x="99" y="862"/>
                  <a:pt x="99" y="860"/>
                  <a:pt x="98" y="859"/>
                </a:cubicBezTo>
                <a:cubicBezTo>
                  <a:pt x="95" y="859"/>
                  <a:pt x="95" y="859"/>
                  <a:pt x="95" y="859"/>
                </a:cubicBezTo>
                <a:cubicBezTo>
                  <a:pt x="95" y="863"/>
                  <a:pt x="97" y="863"/>
                  <a:pt x="99" y="865"/>
                </a:cubicBezTo>
                <a:close/>
                <a:moveTo>
                  <a:pt x="841" y="859"/>
                </a:moveTo>
                <a:cubicBezTo>
                  <a:pt x="832" y="869"/>
                  <a:pt x="818" y="878"/>
                  <a:pt x="815" y="892"/>
                </a:cubicBezTo>
                <a:cubicBezTo>
                  <a:pt x="820" y="887"/>
                  <a:pt x="824" y="883"/>
                  <a:pt x="828" y="878"/>
                </a:cubicBezTo>
                <a:cubicBezTo>
                  <a:pt x="837" y="876"/>
                  <a:pt x="840" y="868"/>
                  <a:pt x="843" y="860"/>
                </a:cubicBezTo>
                <a:cubicBezTo>
                  <a:pt x="843" y="860"/>
                  <a:pt x="842" y="859"/>
                  <a:pt x="841" y="859"/>
                </a:cubicBezTo>
                <a:close/>
                <a:moveTo>
                  <a:pt x="65" y="868"/>
                </a:moveTo>
                <a:cubicBezTo>
                  <a:pt x="65" y="873"/>
                  <a:pt x="68" y="875"/>
                  <a:pt x="71" y="878"/>
                </a:cubicBezTo>
                <a:cubicBezTo>
                  <a:pt x="69" y="874"/>
                  <a:pt x="68" y="870"/>
                  <a:pt x="65" y="868"/>
                </a:cubicBezTo>
                <a:close/>
                <a:moveTo>
                  <a:pt x="678" y="875"/>
                </a:moveTo>
                <a:cubicBezTo>
                  <a:pt x="678" y="873"/>
                  <a:pt x="677" y="873"/>
                  <a:pt x="678" y="872"/>
                </a:cubicBezTo>
                <a:cubicBezTo>
                  <a:pt x="673" y="871"/>
                  <a:pt x="674" y="871"/>
                  <a:pt x="670" y="872"/>
                </a:cubicBezTo>
                <a:cubicBezTo>
                  <a:pt x="670" y="876"/>
                  <a:pt x="670" y="876"/>
                  <a:pt x="670" y="876"/>
                </a:cubicBezTo>
                <a:cubicBezTo>
                  <a:pt x="673" y="874"/>
                  <a:pt x="673" y="873"/>
                  <a:pt x="678" y="875"/>
                </a:cubicBezTo>
                <a:close/>
                <a:moveTo>
                  <a:pt x="634" y="881"/>
                </a:moveTo>
                <a:cubicBezTo>
                  <a:pt x="632" y="873"/>
                  <a:pt x="621" y="879"/>
                  <a:pt x="619" y="881"/>
                </a:cubicBezTo>
                <a:cubicBezTo>
                  <a:pt x="622" y="881"/>
                  <a:pt x="626" y="881"/>
                  <a:pt x="628" y="880"/>
                </a:cubicBezTo>
                <a:cubicBezTo>
                  <a:pt x="628" y="882"/>
                  <a:pt x="632" y="883"/>
                  <a:pt x="634" y="881"/>
                </a:cubicBezTo>
                <a:close/>
                <a:moveTo>
                  <a:pt x="109" y="881"/>
                </a:moveTo>
                <a:cubicBezTo>
                  <a:pt x="107" y="881"/>
                  <a:pt x="107" y="878"/>
                  <a:pt x="105" y="878"/>
                </a:cubicBezTo>
                <a:cubicBezTo>
                  <a:pt x="107" y="882"/>
                  <a:pt x="105" y="889"/>
                  <a:pt x="109" y="889"/>
                </a:cubicBezTo>
                <a:cubicBezTo>
                  <a:pt x="109" y="886"/>
                  <a:pt x="105" y="882"/>
                  <a:pt x="109" y="881"/>
                </a:cubicBezTo>
                <a:close/>
                <a:moveTo>
                  <a:pt x="48" y="885"/>
                </a:moveTo>
                <a:cubicBezTo>
                  <a:pt x="48" y="883"/>
                  <a:pt x="49" y="883"/>
                  <a:pt x="49" y="881"/>
                </a:cubicBezTo>
                <a:cubicBezTo>
                  <a:pt x="47" y="882"/>
                  <a:pt x="47" y="880"/>
                  <a:pt x="45" y="880"/>
                </a:cubicBezTo>
                <a:cubicBezTo>
                  <a:pt x="44" y="884"/>
                  <a:pt x="48" y="883"/>
                  <a:pt x="48" y="885"/>
                </a:cubicBezTo>
                <a:close/>
                <a:moveTo>
                  <a:pt x="8" y="892"/>
                </a:moveTo>
                <a:cubicBezTo>
                  <a:pt x="7" y="889"/>
                  <a:pt x="5" y="887"/>
                  <a:pt x="7" y="884"/>
                </a:cubicBezTo>
                <a:cubicBezTo>
                  <a:pt x="5" y="884"/>
                  <a:pt x="5" y="883"/>
                  <a:pt x="4" y="882"/>
                </a:cubicBezTo>
                <a:cubicBezTo>
                  <a:pt x="5" y="885"/>
                  <a:pt x="3" y="884"/>
                  <a:pt x="4" y="887"/>
                </a:cubicBezTo>
                <a:cubicBezTo>
                  <a:pt x="7" y="886"/>
                  <a:pt x="5" y="892"/>
                  <a:pt x="8" y="892"/>
                </a:cubicBezTo>
                <a:close/>
                <a:moveTo>
                  <a:pt x="715" y="897"/>
                </a:moveTo>
                <a:cubicBezTo>
                  <a:pt x="717" y="897"/>
                  <a:pt x="717" y="900"/>
                  <a:pt x="719" y="900"/>
                </a:cubicBezTo>
                <a:cubicBezTo>
                  <a:pt x="722" y="897"/>
                  <a:pt x="728" y="899"/>
                  <a:pt x="728" y="894"/>
                </a:cubicBezTo>
                <a:cubicBezTo>
                  <a:pt x="728" y="892"/>
                  <a:pt x="725" y="892"/>
                  <a:pt x="727" y="890"/>
                </a:cubicBezTo>
                <a:cubicBezTo>
                  <a:pt x="723" y="890"/>
                  <a:pt x="720" y="890"/>
                  <a:pt x="717" y="891"/>
                </a:cubicBezTo>
                <a:cubicBezTo>
                  <a:pt x="717" y="893"/>
                  <a:pt x="716" y="894"/>
                  <a:pt x="715" y="897"/>
                </a:cubicBezTo>
                <a:close/>
                <a:moveTo>
                  <a:pt x="822" y="896"/>
                </a:moveTo>
                <a:cubicBezTo>
                  <a:pt x="823" y="895"/>
                  <a:pt x="824" y="894"/>
                  <a:pt x="824" y="892"/>
                </a:cubicBezTo>
                <a:cubicBezTo>
                  <a:pt x="822" y="891"/>
                  <a:pt x="820" y="895"/>
                  <a:pt x="822" y="896"/>
                </a:cubicBezTo>
                <a:close/>
                <a:moveTo>
                  <a:pt x="898" y="894"/>
                </a:moveTo>
                <a:cubicBezTo>
                  <a:pt x="896" y="895"/>
                  <a:pt x="893" y="895"/>
                  <a:pt x="893" y="897"/>
                </a:cubicBezTo>
                <a:cubicBezTo>
                  <a:pt x="895" y="897"/>
                  <a:pt x="898" y="897"/>
                  <a:pt x="898" y="894"/>
                </a:cubicBezTo>
                <a:close/>
                <a:moveTo>
                  <a:pt x="676" y="910"/>
                </a:moveTo>
                <a:cubicBezTo>
                  <a:pt x="681" y="909"/>
                  <a:pt x="686" y="907"/>
                  <a:pt x="688" y="903"/>
                </a:cubicBezTo>
                <a:cubicBezTo>
                  <a:pt x="683" y="901"/>
                  <a:pt x="677" y="904"/>
                  <a:pt x="673" y="905"/>
                </a:cubicBezTo>
                <a:cubicBezTo>
                  <a:pt x="676" y="905"/>
                  <a:pt x="675" y="908"/>
                  <a:pt x="676" y="910"/>
                </a:cubicBezTo>
                <a:close/>
                <a:moveTo>
                  <a:pt x="196" y="910"/>
                </a:moveTo>
                <a:cubicBezTo>
                  <a:pt x="196" y="907"/>
                  <a:pt x="198" y="906"/>
                  <a:pt x="196" y="903"/>
                </a:cubicBezTo>
                <a:cubicBezTo>
                  <a:pt x="194" y="903"/>
                  <a:pt x="194" y="903"/>
                  <a:pt x="194" y="903"/>
                </a:cubicBezTo>
                <a:cubicBezTo>
                  <a:pt x="194" y="907"/>
                  <a:pt x="191" y="911"/>
                  <a:pt x="196" y="910"/>
                </a:cubicBezTo>
                <a:close/>
                <a:moveTo>
                  <a:pt x="132" y="906"/>
                </a:moveTo>
                <a:cubicBezTo>
                  <a:pt x="131" y="906"/>
                  <a:pt x="131" y="905"/>
                  <a:pt x="131" y="904"/>
                </a:cubicBezTo>
                <a:cubicBezTo>
                  <a:pt x="128" y="904"/>
                  <a:pt x="128" y="904"/>
                  <a:pt x="128" y="904"/>
                </a:cubicBezTo>
                <a:cubicBezTo>
                  <a:pt x="127" y="908"/>
                  <a:pt x="132" y="909"/>
                  <a:pt x="132" y="906"/>
                </a:cubicBezTo>
                <a:close/>
                <a:moveTo>
                  <a:pt x="867" y="905"/>
                </a:moveTo>
                <a:cubicBezTo>
                  <a:pt x="865" y="906"/>
                  <a:pt x="862" y="907"/>
                  <a:pt x="861" y="909"/>
                </a:cubicBezTo>
                <a:cubicBezTo>
                  <a:pt x="864" y="909"/>
                  <a:pt x="866" y="908"/>
                  <a:pt x="867" y="905"/>
                </a:cubicBezTo>
                <a:close/>
                <a:moveTo>
                  <a:pt x="745" y="910"/>
                </a:moveTo>
                <a:cubicBezTo>
                  <a:pt x="749" y="909"/>
                  <a:pt x="747" y="909"/>
                  <a:pt x="747" y="913"/>
                </a:cubicBezTo>
                <a:cubicBezTo>
                  <a:pt x="751" y="912"/>
                  <a:pt x="748" y="909"/>
                  <a:pt x="751" y="908"/>
                </a:cubicBezTo>
                <a:cubicBezTo>
                  <a:pt x="748" y="908"/>
                  <a:pt x="747" y="907"/>
                  <a:pt x="745" y="910"/>
                </a:cubicBezTo>
                <a:close/>
                <a:moveTo>
                  <a:pt x="134" y="912"/>
                </a:moveTo>
                <a:cubicBezTo>
                  <a:pt x="135" y="909"/>
                  <a:pt x="134" y="908"/>
                  <a:pt x="131" y="908"/>
                </a:cubicBezTo>
                <a:cubicBezTo>
                  <a:pt x="131" y="911"/>
                  <a:pt x="133" y="911"/>
                  <a:pt x="134" y="912"/>
                </a:cubicBezTo>
                <a:close/>
                <a:moveTo>
                  <a:pt x="598" y="914"/>
                </a:moveTo>
                <a:cubicBezTo>
                  <a:pt x="597" y="912"/>
                  <a:pt x="595" y="911"/>
                  <a:pt x="593" y="911"/>
                </a:cubicBezTo>
                <a:cubicBezTo>
                  <a:pt x="593" y="913"/>
                  <a:pt x="597" y="916"/>
                  <a:pt x="598" y="914"/>
                </a:cubicBezTo>
                <a:close/>
                <a:moveTo>
                  <a:pt x="105" y="927"/>
                </a:moveTo>
                <a:cubicBezTo>
                  <a:pt x="108" y="927"/>
                  <a:pt x="108" y="927"/>
                  <a:pt x="108" y="927"/>
                </a:cubicBezTo>
                <a:cubicBezTo>
                  <a:pt x="109" y="924"/>
                  <a:pt x="106" y="924"/>
                  <a:pt x="104" y="922"/>
                </a:cubicBezTo>
                <a:cubicBezTo>
                  <a:pt x="103" y="927"/>
                  <a:pt x="109" y="924"/>
                  <a:pt x="105" y="927"/>
                </a:cubicBezTo>
                <a:close/>
                <a:moveTo>
                  <a:pt x="761" y="929"/>
                </a:moveTo>
                <a:cubicBezTo>
                  <a:pt x="761" y="928"/>
                  <a:pt x="765" y="929"/>
                  <a:pt x="764" y="927"/>
                </a:cubicBezTo>
                <a:cubicBezTo>
                  <a:pt x="763" y="927"/>
                  <a:pt x="763" y="925"/>
                  <a:pt x="762" y="925"/>
                </a:cubicBezTo>
                <a:cubicBezTo>
                  <a:pt x="761" y="926"/>
                  <a:pt x="758" y="928"/>
                  <a:pt x="761" y="929"/>
                </a:cubicBezTo>
                <a:close/>
                <a:moveTo>
                  <a:pt x="741" y="931"/>
                </a:moveTo>
                <a:cubicBezTo>
                  <a:pt x="744" y="933"/>
                  <a:pt x="748" y="931"/>
                  <a:pt x="750" y="928"/>
                </a:cubicBezTo>
                <a:cubicBezTo>
                  <a:pt x="747" y="929"/>
                  <a:pt x="741" y="927"/>
                  <a:pt x="741" y="931"/>
                </a:cubicBezTo>
                <a:close/>
                <a:moveTo>
                  <a:pt x="727" y="936"/>
                </a:moveTo>
                <a:cubicBezTo>
                  <a:pt x="729" y="935"/>
                  <a:pt x="728" y="939"/>
                  <a:pt x="731" y="937"/>
                </a:cubicBezTo>
                <a:cubicBezTo>
                  <a:pt x="730" y="935"/>
                  <a:pt x="732" y="934"/>
                  <a:pt x="732" y="932"/>
                </a:cubicBezTo>
                <a:cubicBezTo>
                  <a:pt x="729" y="932"/>
                  <a:pt x="728" y="934"/>
                  <a:pt x="727" y="936"/>
                </a:cubicBezTo>
                <a:close/>
                <a:moveTo>
                  <a:pt x="686" y="946"/>
                </a:moveTo>
                <a:cubicBezTo>
                  <a:pt x="690" y="948"/>
                  <a:pt x="696" y="945"/>
                  <a:pt x="698" y="943"/>
                </a:cubicBezTo>
                <a:cubicBezTo>
                  <a:pt x="695" y="942"/>
                  <a:pt x="687" y="943"/>
                  <a:pt x="686" y="946"/>
                </a:cubicBezTo>
                <a:close/>
                <a:moveTo>
                  <a:pt x="650" y="954"/>
                </a:moveTo>
                <a:cubicBezTo>
                  <a:pt x="646" y="955"/>
                  <a:pt x="642" y="956"/>
                  <a:pt x="640" y="959"/>
                </a:cubicBezTo>
                <a:cubicBezTo>
                  <a:pt x="644" y="959"/>
                  <a:pt x="649" y="958"/>
                  <a:pt x="650" y="954"/>
                </a:cubicBezTo>
                <a:close/>
                <a:moveTo>
                  <a:pt x="1081" y="965"/>
                </a:moveTo>
                <a:cubicBezTo>
                  <a:pt x="1082" y="963"/>
                  <a:pt x="1083" y="962"/>
                  <a:pt x="1083" y="959"/>
                </a:cubicBezTo>
                <a:cubicBezTo>
                  <a:pt x="1080" y="958"/>
                  <a:pt x="1080" y="964"/>
                  <a:pt x="1081" y="965"/>
                </a:cubicBezTo>
                <a:close/>
                <a:moveTo>
                  <a:pt x="632" y="966"/>
                </a:moveTo>
                <a:cubicBezTo>
                  <a:pt x="637" y="965"/>
                  <a:pt x="646" y="967"/>
                  <a:pt x="649" y="963"/>
                </a:cubicBezTo>
                <a:cubicBezTo>
                  <a:pt x="644" y="966"/>
                  <a:pt x="637" y="961"/>
                  <a:pt x="632" y="966"/>
                </a:cubicBezTo>
                <a:close/>
                <a:moveTo>
                  <a:pt x="230" y="979"/>
                </a:moveTo>
                <a:cubicBezTo>
                  <a:pt x="233" y="985"/>
                  <a:pt x="238" y="990"/>
                  <a:pt x="245" y="992"/>
                </a:cubicBezTo>
                <a:cubicBezTo>
                  <a:pt x="245" y="983"/>
                  <a:pt x="233" y="985"/>
                  <a:pt x="230" y="979"/>
                </a:cubicBezTo>
                <a:close/>
                <a:moveTo>
                  <a:pt x="1059" y="991"/>
                </a:moveTo>
                <a:cubicBezTo>
                  <a:pt x="1059" y="989"/>
                  <a:pt x="1059" y="989"/>
                  <a:pt x="1059" y="989"/>
                </a:cubicBezTo>
                <a:cubicBezTo>
                  <a:pt x="1059" y="989"/>
                  <a:pt x="1059" y="988"/>
                  <a:pt x="1058" y="988"/>
                </a:cubicBezTo>
                <a:cubicBezTo>
                  <a:pt x="1058" y="989"/>
                  <a:pt x="1053" y="988"/>
                  <a:pt x="1055" y="991"/>
                </a:cubicBezTo>
                <a:cubicBezTo>
                  <a:pt x="1056" y="989"/>
                  <a:pt x="1057" y="992"/>
                  <a:pt x="1059" y="991"/>
                </a:cubicBezTo>
                <a:close/>
                <a:moveTo>
                  <a:pt x="1054" y="994"/>
                </a:moveTo>
                <a:cubicBezTo>
                  <a:pt x="1054" y="994"/>
                  <a:pt x="1054" y="993"/>
                  <a:pt x="1053" y="993"/>
                </a:cubicBezTo>
                <a:cubicBezTo>
                  <a:pt x="1053" y="997"/>
                  <a:pt x="1053" y="997"/>
                  <a:pt x="1053" y="997"/>
                </a:cubicBezTo>
                <a:cubicBezTo>
                  <a:pt x="1054" y="997"/>
                  <a:pt x="1055" y="996"/>
                  <a:pt x="1055" y="997"/>
                </a:cubicBezTo>
                <a:cubicBezTo>
                  <a:pt x="1053" y="1000"/>
                  <a:pt x="1053" y="1005"/>
                  <a:pt x="1047" y="1004"/>
                </a:cubicBezTo>
                <a:cubicBezTo>
                  <a:pt x="1046" y="1007"/>
                  <a:pt x="1048" y="1006"/>
                  <a:pt x="1048" y="1009"/>
                </a:cubicBezTo>
                <a:cubicBezTo>
                  <a:pt x="1055" y="1007"/>
                  <a:pt x="1058" y="1002"/>
                  <a:pt x="1059" y="994"/>
                </a:cubicBezTo>
                <a:cubicBezTo>
                  <a:pt x="1058" y="992"/>
                  <a:pt x="1055" y="997"/>
                  <a:pt x="1054" y="994"/>
                </a:cubicBezTo>
                <a:close/>
                <a:moveTo>
                  <a:pt x="662" y="996"/>
                </a:moveTo>
                <a:cubicBezTo>
                  <a:pt x="658" y="995"/>
                  <a:pt x="651" y="995"/>
                  <a:pt x="648" y="999"/>
                </a:cubicBezTo>
                <a:cubicBezTo>
                  <a:pt x="653" y="999"/>
                  <a:pt x="658" y="999"/>
                  <a:pt x="662" y="996"/>
                </a:cubicBezTo>
                <a:close/>
                <a:moveTo>
                  <a:pt x="808" y="998"/>
                </a:moveTo>
                <a:cubicBezTo>
                  <a:pt x="808" y="1000"/>
                  <a:pt x="805" y="1001"/>
                  <a:pt x="806" y="1004"/>
                </a:cubicBezTo>
                <a:cubicBezTo>
                  <a:pt x="809" y="1003"/>
                  <a:pt x="812" y="1002"/>
                  <a:pt x="815" y="1000"/>
                </a:cubicBezTo>
                <a:cubicBezTo>
                  <a:pt x="813" y="998"/>
                  <a:pt x="810" y="999"/>
                  <a:pt x="808" y="998"/>
                </a:cubicBezTo>
                <a:close/>
                <a:moveTo>
                  <a:pt x="728" y="1008"/>
                </a:moveTo>
                <a:cubicBezTo>
                  <a:pt x="730" y="1008"/>
                  <a:pt x="733" y="1009"/>
                  <a:pt x="733" y="1007"/>
                </a:cubicBezTo>
                <a:cubicBezTo>
                  <a:pt x="732" y="1007"/>
                  <a:pt x="733" y="1005"/>
                  <a:pt x="732" y="1005"/>
                </a:cubicBezTo>
                <a:cubicBezTo>
                  <a:pt x="731" y="1007"/>
                  <a:pt x="727" y="1005"/>
                  <a:pt x="728" y="1008"/>
                </a:cubicBezTo>
                <a:close/>
                <a:moveTo>
                  <a:pt x="1023" y="1012"/>
                </a:moveTo>
                <a:cubicBezTo>
                  <a:pt x="1026" y="1011"/>
                  <a:pt x="1029" y="1009"/>
                  <a:pt x="1029" y="1005"/>
                </a:cubicBezTo>
                <a:cubicBezTo>
                  <a:pt x="1025" y="1005"/>
                  <a:pt x="1025" y="1005"/>
                  <a:pt x="1025" y="1005"/>
                </a:cubicBezTo>
                <a:cubicBezTo>
                  <a:pt x="1024" y="1007"/>
                  <a:pt x="1025" y="1011"/>
                  <a:pt x="1023" y="1012"/>
                </a:cubicBezTo>
                <a:close/>
                <a:moveTo>
                  <a:pt x="328" y="1014"/>
                </a:moveTo>
                <a:cubicBezTo>
                  <a:pt x="330" y="1016"/>
                  <a:pt x="331" y="1018"/>
                  <a:pt x="334" y="1019"/>
                </a:cubicBezTo>
                <a:cubicBezTo>
                  <a:pt x="334" y="1016"/>
                  <a:pt x="330" y="1013"/>
                  <a:pt x="328" y="1014"/>
                </a:cubicBezTo>
                <a:close/>
                <a:moveTo>
                  <a:pt x="787" y="1015"/>
                </a:moveTo>
                <a:cubicBezTo>
                  <a:pt x="784" y="1015"/>
                  <a:pt x="784" y="1015"/>
                  <a:pt x="784" y="1015"/>
                </a:cubicBezTo>
                <a:cubicBezTo>
                  <a:pt x="784" y="1017"/>
                  <a:pt x="785" y="1019"/>
                  <a:pt x="786" y="1019"/>
                </a:cubicBezTo>
                <a:cubicBezTo>
                  <a:pt x="786" y="1018"/>
                  <a:pt x="787" y="1017"/>
                  <a:pt x="787" y="1015"/>
                </a:cubicBezTo>
                <a:close/>
                <a:moveTo>
                  <a:pt x="676" y="1030"/>
                </a:moveTo>
                <a:cubicBezTo>
                  <a:pt x="683" y="1034"/>
                  <a:pt x="688" y="1034"/>
                  <a:pt x="697" y="1033"/>
                </a:cubicBezTo>
                <a:cubicBezTo>
                  <a:pt x="698" y="1029"/>
                  <a:pt x="695" y="1030"/>
                  <a:pt x="696" y="1027"/>
                </a:cubicBezTo>
                <a:cubicBezTo>
                  <a:pt x="690" y="1027"/>
                  <a:pt x="682" y="1027"/>
                  <a:pt x="676" y="1030"/>
                </a:cubicBezTo>
                <a:close/>
                <a:moveTo>
                  <a:pt x="309" y="1029"/>
                </a:moveTo>
                <a:cubicBezTo>
                  <a:pt x="309" y="1032"/>
                  <a:pt x="312" y="1032"/>
                  <a:pt x="314" y="1033"/>
                </a:cubicBezTo>
                <a:cubicBezTo>
                  <a:pt x="314" y="1030"/>
                  <a:pt x="312" y="1029"/>
                  <a:pt x="309" y="1029"/>
                </a:cubicBezTo>
                <a:close/>
                <a:moveTo>
                  <a:pt x="763" y="1050"/>
                </a:moveTo>
                <a:cubicBezTo>
                  <a:pt x="763" y="1050"/>
                  <a:pt x="763" y="1051"/>
                  <a:pt x="762" y="1050"/>
                </a:cubicBezTo>
                <a:cubicBezTo>
                  <a:pt x="761" y="1048"/>
                  <a:pt x="764" y="1049"/>
                  <a:pt x="764" y="1048"/>
                </a:cubicBezTo>
                <a:cubicBezTo>
                  <a:pt x="760" y="1046"/>
                  <a:pt x="753" y="1050"/>
                  <a:pt x="751" y="1043"/>
                </a:cubicBezTo>
                <a:cubicBezTo>
                  <a:pt x="754" y="1042"/>
                  <a:pt x="757" y="1041"/>
                  <a:pt x="758" y="1036"/>
                </a:cubicBezTo>
                <a:cubicBezTo>
                  <a:pt x="749" y="1033"/>
                  <a:pt x="734" y="1034"/>
                  <a:pt x="733" y="1043"/>
                </a:cubicBezTo>
                <a:cubicBezTo>
                  <a:pt x="732" y="1053"/>
                  <a:pt x="751" y="1052"/>
                  <a:pt x="762" y="1054"/>
                </a:cubicBezTo>
                <a:cubicBezTo>
                  <a:pt x="761" y="1051"/>
                  <a:pt x="766" y="1051"/>
                  <a:pt x="763" y="1050"/>
                </a:cubicBezTo>
                <a:close/>
                <a:moveTo>
                  <a:pt x="653" y="1047"/>
                </a:moveTo>
                <a:cubicBezTo>
                  <a:pt x="655" y="1039"/>
                  <a:pt x="665" y="1047"/>
                  <a:pt x="667" y="1040"/>
                </a:cubicBezTo>
                <a:cubicBezTo>
                  <a:pt x="655" y="1042"/>
                  <a:pt x="645" y="1041"/>
                  <a:pt x="636" y="1038"/>
                </a:cubicBezTo>
                <a:cubicBezTo>
                  <a:pt x="638" y="1041"/>
                  <a:pt x="636" y="1043"/>
                  <a:pt x="635" y="1046"/>
                </a:cubicBezTo>
                <a:cubicBezTo>
                  <a:pt x="642" y="1045"/>
                  <a:pt x="646" y="1047"/>
                  <a:pt x="653" y="1047"/>
                </a:cubicBezTo>
                <a:close/>
                <a:moveTo>
                  <a:pt x="978" y="1044"/>
                </a:moveTo>
                <a:cubicBezTo>
                  <a:pt x="978" y="1046"/>
                  <a:pt x="974" y="1045"/>
                  <a:pt x="975" y="1048"/>
                </a:cubicBezTo>
                <a:cubicBezTo>
                  <a:pt x="977" y="1049"/>
                  <a:pt x="980" y="1045"/>
                  <a:pt x="978" y="1044"/>
                </a:cubicBezTo>
                <a:close/>
                <a:moveTo>
                  <a:pt x="966" y="1050"/>
                </a:moveTo>
                <a:cubicBezTo>
                  <a:pt x="966" y="1055"/>
                  <a:pt x="972" y="1054"/>
                  <a:pt x="972" y="1050"/>
                </a:cubicBezTo>
                <a:cubicBezTo>
                  <a:pt x="968" y="1049"/>
                  <a:pt x="968" y="1051"/>
                  <a:pt x="966" y="1050"/>
                </a:cubicBezTo>
                <a:close/>
                <a:moveTo>
                  <a:pt x="603" y="1063"/>
                </a:moveTo>
                <a:cubicBezTo>
                  <a:pt x="606" y="1061"/>
                  <a:pt x="607" y="1062"/>
                  <a:pt x="610" y="1061"/>
                </a:cubicBezTo>
                <a:cubicBezTo>
                  <a:pt x="608" y="1060"/>
                  <a:pt x="603" y="1059"/>
                  <a:pt x="603" y="1063"/>
                </a:cubicBezTo>
                <a:close/>
                <a:moveTo>
                  <a:pt x="597" y="1066"/>
                </a:moveTo>
                <a:cubicBezTo>
                  <a:pt x="602" y="1064"/>
                  <a:pt x="612" y="1071"/>
                  <a:pt x="615" y="1064"/>
                </a:cubicBezTo>
                <a:cubicBezTo>
                  <a:pt x="608" y="1066"/>
                  <a:pt x="601" y="1061"/>
                  <a:pt x="597" y="1066"/>
                </a:cubicBezTo>
                <a:close/>
                <a:moveTo>
                  <a:pt x="405" y="1070"/>
                </a:moveTo>
                <a:cubicBezTo>
                  <a:pt x="401" y="1068"/>
                  <a:pt x="396" y="1067"/>
                  <a:pt x="392" y="1070"/>
                </a:cubicBezTo>
                <a:cubicBezTo>
                  <a:pt x="392" y="1075"/>
                  <a:pt x="399" y="1074"/>
                  <a:pt x="399" y="1079"/>
                </a:cubicBezTo>
                <a:cubicBezTo>
                  <a:pt x="401" y="1080"/>
                  <a:pt x="401" y="1078"/>
                  <a:pt x="402" y="1078"/>
                </a:cubicBezTo>
                <a:cubicBezTo>
                  <a:pt x="404" y="1080"/>
                  <a:pt x="404" y="1085"/>
                  <a:pt x="409" y="1084"/>
                </a:cubicBezTo>
                <a:cubicBezTo>
                  <a:pt x="409" y="1078"/>
                  <a:pt x="412" y="1084"/>
                  <a:pt x="414" y="1081"/>
                </a:cubicBezTo>
                <a:cubicBezTo>
                  <a:pt x="411" y="1078"/>
                  <a:pt x="405" y="1077"/>
                  <a:pt x="405" y="1070"/>
                </a:cubicBezTo>
                <a:close/>
                <a:moveTo>
                  <a:pt x="785" y="1073"/>
                </a:moveTo>
                <a:cubicBezTo>
                  <a:pt x="788" y="1073"/>
                  <a:pt x="790" y="1075"/>
                  <a:pt x="792" y="1072"/>
                </a:cubicBezTo>
                <a:cubicBezTo>
                  <a:pt x="791" y="1072"/>
                  <a:pt x="791" y="1072"/>
                  <a:pt x="791" y="1071"/>
                </a:cubicBezTo>
                <a:cubicBezTo>
                  <a:pt x="788" y="1070"/>
                  <a:pt x="786" y="1071"/>
                  <a:pt x="785" y="1073"/>
                </a:cubicBezTo>
                <a:close/>
                <a:moveTo>
                  <a:pt x="633" y="1080"/>
                </a:moveTo>
                <a:cubicBezTo>
                  <a:pt x="635" y="1080"/>
                  <a:pt x="641" y="1080"/>
                  <a:pt x="642" y="1076"/>
                </a:cubicBezTo>
                <a:cubicBezTo>
                  <a:pt x="639" y="1074"/>
                  <a:pt x="635" y="1073"/>
                  <a:pt x="630" y="1073"/>
                </a:cubicBezTo>
                <a:cubicBezTo>
                  <a:pt x="630" y="1077"/>
                  <a:pt x="633" y="1078"/>
                  <a:pt x="633" y="1080"/>
                </a:cubicBezTo>
                <a:close/>
                <a:moveTo>
                  <a:pt x="611" y="1083"/>
                </a:moveTo>
                <a:cubicBezTo>
                  <a:pt x="614" y="1084"/>
                  <a:pt x="618" y="1086"/>
                  <a:pt x="619" y="1082"/>
                </a:cubicBezTo>
                <a:cubicBezTo>
                  <a:pt x="617" y="1083"/>
                  <a:pt x="612" y="1081"/>
                  <a:pt x="611" y="1083"/>
                </a:cubicBezTo>
                <a:close/>
                <a:moveTo>
                  <a:pt x="431" y="1085"/>
                </a:moveTo>
                <a:cubicBezTo>
                  <a:pt x="428" y="1086"/>
                  <a:pt x="426" y="1082"/>
                  <a:pt x="424" y="1085"/>
                </a:cubicBezTo>
                <a:cubicBezTo>
                  <a:pt x="427" y="1086"/>
                  <a:pt x="427" y="1090"/>
                  <a:pt x="431" y="1088"/>
                </a:cubicBezTo>
                <a:cubicBezTo>
                  <a:pt x="429" y="1088"/>
                  <a:pt x="432" y="1087"/>
                  <a:pt x="431" y="1085"/>
                </a:cubicBezTo>
                <a:close/>
                <a:moveTo>
                  <a:pt x="299" y="1093"/>
                </a:moveTo>
                <a:cubicBezTo>
                  <a:pt x="306" y="1095"/>
                  <a:pt x="308" y="1106"/>
                  <a:pt x="316" y="1104"/>
                </a:cubicBezTo>
                <a:cubicBezTo>
                  <a:pt x="313" y="1103"/>
                  <a:pt x="317" y="1100"/>
                  <a:pt x="315" y="1099"/>
                </a:cubicBezTo>
                <a:cubicBezTo>
                  <a:pt x="308" y="1100"/>
                  <a:pt x="307" y="1090"/>
                  <a:pt x="299" y="1089"/>
                </a:cubicBezTo>
                <a:lnTo>
                  <a:pt x="299" y="1093"/>
                </a:lnTo>
                <a:close/>
                <a:moveTo>
                  <a:pt x="421" y="1094"/>
                </a:moveTo>
                <a:cubicBezTo>
                  <a:pt x="421" y="1095"/>
                  <a:pt x="420" y="1095"/>
                  <a:pt x="418" y="1095"/>
                </a:cubicBezTo>
                <a:cubicBezTo>
                  <a:pt x="420" y="1100"/>
                  <a:pt x="422" y="1104"/>
                  <a:pt x="429" y="1104"/>
                </a:cubicBezTo>
                <a:cubicBezTo>
                  <a:pt x="429" y="1098"/>
                  <a:pt x="422" y="1099"/>
                  <a:pt x="421" y="1094"/>
                </a:cubicBezTo>
                <a:close/>
                <a:moveTo>
                  <a:pt x="878" y="1103"/>
                </a:moveTo>
                <a:cubicBezTo>
                  <a:pt x="881" y="1101"/>
                  <a:pt x="882" y="1103"/>
                  <a:pt x="883" y="1099"/>
                </a:cubicBezTo>
                <a:cubicBezTo>
                  <a:pt x="881" y="1100"/>
                  <a:pt x="879" y="1101"/>
                  <a:pt x="878" y="1103"/>
                </a:cubicBezTo>
                <a:close/>
                <a:moveTo>
                  <a:pt x="448" y="1111"/>
                </a:moveTo>
                <a:cubicBezTo>
                  <a:pt x="450" y="1111"/>
                  <a:pt x="455" y="1117"/>
                  <a:pt x="456" y="1113"/>
                </a:cubicBezTo>
                <a:cubicBezTo>
                  <a:pt x="454" y="1112"/>
                  <a:pt x="450" y="1109"/>
                  <a:pt x="448" y="1111"/>
                </a:cubicBezTo>
                <a:close/>
                <a:moveTo>
                  <a:pt x="854" y="1114"/>
                </a:moveTo>
                <a:cubicBezTo>
                  <a:pt x="852" y="1113"/>
                  <a:pt x="857" y="1115"/>
                  <a:pt x="857" y="1110"/>
                </a:cubicBezTo>
                <a:cubicBezTo>
                  <a:pt x="855" y="1110"/>
                  <a:pt x="854" y="1112"/>
                  <a:pt x="852" y="1112"/>
                </a:cubicBezTo>
                <a:cubicBezTo>
                  <a:pt x="851" y="1114"/>
                  <a:pt x="853" y="1117"/>
                  <a:pt x="854" y="1114"/>
                </a:cubicBezTo>
                <a:close/>
                <a:moveTo>
                  <a:pt x="463" y="1121"/>
                </a:moveTo>
                <a:cubicBezTo>
                  <a:pt x="462" y="1121"/>
                  <a:pt x="461" y="1121"/>
                  <a:pt x="460" y="1121"/>
                </a:cubicBezTo>
                <a:cubicBezTo>
                  <a:pt x="459" y="1124"/>
                  <a:pt x="459" y="1130"/>
                  <a:pt x="463" y="1128"/>
                </a:cubicBezTo>
                <a:cubicBezTo>
                  <a:pt x="459" y="1126"/>
                  <a:pt x="464" y="1123"/>
                  <a:pt x="463" y="1121"/>
                </a:cubicBezTo>
                <a:close/>
                <a:moveTo>
                  <a:pt x="832" y="1122"/>
                </a:moveTo>
                <a:cubicBezTo>
                  <a:pt x="831" y="1121"/>
                  <a:pt x="827" y="1123"/>
                  <a:pt x="825" y="1124"/>
                </a:cubicBezTo>
                <a:cubicBezTo>
                  <a:pt x="827" y="1123"/>
                  <a:pt x="832" y="1126"/>
                  <a:pt x="832" y="1122"/>
                </a:cubicBezTo>
                <a:close/>
                <a:moveTo>
                  <a:pt x="630" y="1124"/>
                </a:moveTo>
                <a:cubicBezTo>
                  <a:pt x="629" y="1125"/>
                  <a:pt x="629" y="1127"/>
                  <a:pt x="630" y="1128"/>
                </a:cubicBezTo>
                <a:cubicBezTo>
                  <a:pt x="633" y="1128"/>
                  <a:pt x="636" y="1127"/>
                  <a:pt x="638" y="1126"/>
                </a:cubicBezTo>
                <a:cubicBezTo>
                  <a:pt x="634" y="1127"/>
                  <a:pt x="633" y="1124"/>
                  <a:pt x="630" y="1124"/>
                </a:cubicBezTo>
                <a:close/>
                <a:moveTo>
                  <a:pt x="829" y="1129"/>
                </a:moveTo>
                <a:cubicBezTo>
                  <a:pt x="833" y="1128"/>
                  <a:pt x="839" y="1129"/>
                  <a:pt x="840" y="1125"/>
                </a:cubicBezTo>
                <a:cubicBezTo>
                  <a:pt x="836" y="1126"/>
                  <a:pt x="831" y="1126"/>
                  <a:pt x="829" y="1129"/>
                </a:cubicBezTo>
                <a:close/>
                <a:moveTo>
                  <a:pt x="779" y="1129"/>
                </a:moveTo>
                <a:cubicBezTo>
                  <a:pt x="782" y="1129"/>
                  <a:pt x="784" y="1128"/>
                  <a:pt x="785" y="1127"/>
                </a:cubicBezTo>
                <a:cubicBezTo>
                  <a:pt x="782" y="1127"/>
                  <a:pt x="780" y="1127"/>
                  <a:pt x="779" y="1129"/>
                </a:cubicBezTo>
                <a:close/>
                <a:moveTo>
                  <a:pt x="706" y="1138"/>
                </a:moveTo>
                <a:cubicBezTo>
                  <a:pt x="710" y="1139"/>
                  <a:pt x="714" y="1136"/>
                  <a:pt x="712" y="1134"/>
                </a:cubicBezTo>
                <a:cubicBezTo>
                  <a:pt x="711" y="1136"/>
                  <a:pt x="706" y="1134"/>
                  <a:pt x="706" y="1138"/>
                </a:cubicBezTo>
                <a:close/>
                <a:moveTo>
                  <a:pt x="310" y="1139"/>
                </a:moveTo>
                <a:cubicBezTo>
                  <a:pt x="312" y="1140"/>
                  <a:pt x="316" y="1144"/>
                  <a:pt x="318" y="1142"/>
                </a:cubicBezTo>
                <a:cubicBezTo>
                  <a:pt x="316" y="1141"/>
                  <a:pt x="313" y="1137"/>
                  <a:pt x="310" y="1139"/>
                </a:cubicBezTo>
                <a:close/>
                <a:moveTo>
                  <a:pt x="511" y="1144"/>
                </a:moveTo>
                <a:cubicBezTo>
                  <a:pt x="517" y="1140"/>
                  <a:pt x="524" y="1144"/>
                  <a:pt x="528" y="1144"/>
                </a:cubicBezTo>
                <a:cubicBezTo>
                  <a:pt x="526" y="1140"/>
                  <a:pt x="512" y="1136"/>
                  <a:pt x="511" y="1144"/>
                </a:cubicBezTo>
                <a:close/>
                <a:moveTo>
                  <a:pt x="540" y="1142"/>
                </a:moveTo>
                <a:cubicBezTo>
                  <a:pt x="540" y="1144"/>
                  <a:pt x="544" y="1146"/>
                  <a:pt x="546" y="1143"/>
                </a:cubicBezTo>
                <a:cubicBezTo>
                  <a:pt x="544" y="1142"/>
                  <a:pt x="542" y="1138"/>
                  <a:pt x="540" y="1142"/>
                </a:cubicBezTo>
                <a:close/>
                <a:moveTo>
                  <a:pt x="343" y="1149"/>
                </a:moveTo>
                <a:cubicBezTo>
                  <a:pt x="342" y="1150"/>
                  <a:pt x="339" y="1148"/>
                  <a:pt x="339" y="1150"/>
                </a:cubicBezTo>
                <a:cubicBezTo>
                  <a:pt x="342" y="1153"/>
                  <a:pt x="343" y="1155"/>
                  <a:pt x="348" y="1155"/>
                </a:cubicBezTo>
                <a:cubicBezTo>
                  <a:pt x="348" y="1151"/>
                  <a:pt x="343" y="1153"/>
                  <a:pt x="343" y="1149"/>
                </a:cubicBezTo>
                <a:close/>
                <a:moveTo>
                  <a:pt x="589" y="1153"/>
                </a:moveTo>
                <a:cubicBezTo>
                  <a:pt x="592" y="1154"/>
                  <a:pt x="594" y="1158"/>
                  <a:pt x="597" y="1156"/>
                </a:cubicBezTo>
                <a:cubicBezTo>
                  <a:pt x="597" y="1152"/>
                  <a:pt x="591" y="1150"/>
                  <a:pt x="589" y="1153"/>
                </a:cubicBezTo>
                <a:close/>
                <a:moveTo>
                  <a:pt x="535" y="1217"/>
                </a:moveTo>
                <a:cubicBezTo>
                  <a:pt x="539" y="1215"/>
                  <a:pt x="543" y="1221"/>
                  <a:pt x="546" y="1216"/>
                </a:cubicBezTo>
                <a:cubicBezTo>
                  <a:pt x="543" y="1213"/>
                  <a:pt x="535" y="1215"/>
                  <a:pt x="532" y="1212"/>
                </a:cubicBezTo>
                <a:cubicBezTo>
                  <a:pt x="532" y="1215"/>
                  <a:pt x="536" y="1213"/>
                  <a:pt x="535" y="1217"/>
                </a:cubicBezTo>
                <a:close/>
                <a:moveTo>
                  <a:pt x="614" y="1221"/>
                </a:moveTo>
                <a:cubicBezTo>
                  <a:pt x="618" y="1221"/>
                  <a:pt x="619" y="1223"/>
                  <a:pt x="621" y="1220"/>
                </a:cubicBezTo>
                <a:cubicBezTo>
                  <a:pt x="620" y="1219"/>
                  <a:pt x="615" y="1219"/>
                  <a:pt x="614" y="1221"/>
                </a:cubicBezTo>
                <a:close/>
                <a:moveTo>
                  <a:pt x="689" y="1228"/>
                </a:moveTo>
                <a:cubicBezTo>
                  <a:pt x="693" y="1232"/>
                  <a:pt x="699" y="1230"/>
                  <a:pt x="704" y="1228"/>
                </a:cubicBezTo>
                <a:cubicBezTo>
                  <a:pt x="700" y="1225"/>
                  <a:pt x="695" y="1225"/>
                  <a:pt x="689" y="1228"/>
                </a:cubicBezTo>
                <a:close/>
                <a:moveTo>
                  <a:pt x="721" y="1229"/>
                </a:moveTo>
                <a:cubicBezTo>
                  <a:pt x="721" y="1228"/>
                  <a:pt x="720" y="1227"/>
                  <a:pt x="720" y="1226"/>
                </a:cubicBezTo>
                <a:cubicBezTo>
                  <a:pt x="718" y="1226"/>
                  <a:pt x="716" y="1225"/>
                  <a:pt x="715" y="1227"/>
                </a:cubicBezTo>
                <a:cubicBezTo>
                  <a:pt x="715" y="1230"/>
                  <a:pt x="718" y="1231"/>
                  <a:pt x="721" y="1229"/>
                </a:cubicBezTo>
                <a:close/>
                <a:moveTo>
                  <a:pt x="736" y="1227"/>
                </a:moveTo>
                <a:cubicBezTo>
                  <a:pt x="731" y="1230"/>
                  <a:pt x="729" y="1226"/>
                  <a:pt x="723" y="1226"/>
                </a:cubicBezTo>
                <a:cubicBezTo>
                  <a:pt x="725" y="1228"/>
                  <a:pt x="726" y="1230"/>
                  <a:pt x="726" y="1233"/>
                </a:cubicBezTo>
                <a:cubicBezTo>
                  <a:pt x="729" y="1233"/>
                  <a:pt x="733" y="1233"/>
                  <a:pt x="735" y="1234"/>
                </a:cubicBezTo>
                <a:cubicBezTo>
                  <a:pt x="728" y="1238"/>
                  <a:pt x="720" y="1235"/>
                  <a:pt x="714" y="1238"/>
                </a:cubicBezTo>
                <a:cubicBezTo>
                  <a:pt x="722" y="1241"/>
                  <a:pt x="731" y="1238"/>
                  <a:pt x="738" y="1241"/>
                </a:cubicBezTo>
                <a:cubicBezTo>
                  <a:pt x="740" y="1240"/>
                  <a:pt x="736" y="1239"/>
                  <a:pt x="737" y="1236"/>
                </a:cubicBezTo>
                <a:cubicBezTo>
                  <a:pt x="738" y="1236"/>
                  <a:pt x="742" y="1237"/>
                  <a:pt x="741" y="1235"/>
                </a:cubicBezTo>
                <a:cubicBezTo>
                  <a:pt x="738" y="1235"/>
                  <a:pt x="740" y="1229"/>
                  <a:pt x="736" y="1227"/>
                </a:cubicBezTo>
                <a:close/>
                <a:moveTo>
                  <a:pt x="771" y="1235"/>
                </a:moveTo>
                <a:cubicBezTo>
                  <a:pt x="770" y="1238"/>
                  <a:pt x="777" y="1238"/>
                  <a:pt x="776" y="1235"/>
                </a:cubicBezTo>
                <a:cubicBezTo>
                  <a:pt x="773" y="1236"/>
                  <a:pt x="774" y="1236"/>
                  <a:pt x="771" y="1235"/>
                </a:cubicBezTo>
                <a:close/>
                <a:moveTo>
                  <a:pt x="496" y="1245"/>
                </a:moveTo>
                <a:cubicBezTo>
                  <a:pt x="496" y="1247"/>
                  <a:pt x="501" y="1249"/>
                  <a:pt x="501" y="1248"/>
                </a:cubicBezTo>
                <a:cubicBezTo>
                  <a:pt x="500" y="1246"/>
                  <a:pt x="499" y="1244"/>
                  <a:pt x="496" y="1245"/>
                </a:cubicBezTo>
                <a:close/>
                <a:moveTo>
                  <a:pt x="384" y="0"/>
                </a:moveTo>
                <a:cubicBezTo>
                  <a:pt x="380" y="3"/>
                  <a:pt x="372" y="2"/>
                  <a:pt x="370" y="7"/>
                </a:cubicBezTo>
                <a:cubicBezTo>
                  <a:pt x="375" y="5"/>
                  <a:pt x="383" y="3"/>
                  <a:pt x="384" y="0"/>
                </a:cubicBezTo>
                <a:close/>
                <a:moveTo>
                  <a:pt x="363" y="14"/>
                </a:moveTo>
                <a:cubicBezTo>
                  <a:pt x="364" y="12"/>
                  <a:pt x="365" y="8"/>
                  <a:pt x="364" y="8"/>
                </a:cubicBezTo>
                <a:cubicBezTo>
                  <a:pt x="362" y="8"/>
                  <a:pt x="361" y="10"/>
                  <a:pt x="358" y="10"/>
                </a:cubicBezTo>
                <a:cubicBezTo>
                  <a:pt x="358" y="13"/>
                  <a:pt x="360" y="14"/>
                  <a:pt x="363" y="14"/>
                </a:cubicBezTo>
                <a:close/>
                <a:moveTo>
                  <a:pt x="605" y="1080"/>
                </a:moveTo>
                <a:cubicBezTo>
                  <a:pt x="604" y="1080"/>
                  <a:pt x="604" y="1080"/>
                  <a:pt x="603" y="1079"/>
                </a:cubicBezTo>
                <a:cubicBezTo>
                  <a:pt x="603" y="1080"/>
                  <a:pt x="604" y="1080"/>
                  <a:pt x="605" y="1080"/>
                </a:cubicBezTo>
                <a:close/>
                <a:moveTo>
                  <a:pt x="1210" y="547"/>
                </a:moveTo>
                <a:cubicBezTo>
                  <a:pt x="1210" y="546"/>
                  <a:pt x="1211" y="546"/>
                  <a:pt x="1211" y="544"/>
                </a:cubicBezTo>
                <a:cubicBezTo>
                  <a:pt x="1203" y="532"/>
                  <a:pt x="1208" y="514"/>
                  <a:pt x="1202" y="500"/>
                </a:cubicBezTo>
                <a:cubicBezTo>
                  <a:pt x="1201" y="501"/>
                  <a:pt x="1203" y="505"/>
                  <a:pt x="1201" y="504"/>
                </a:cubicBezTo>
                <a:cubicBezTo>
                  <a:pt x="1198" y="500"/>
                  <a:pt x="1196" y="493"/>
                  <a:pt x="1193" y="488"/>
                </a:cubicBezTo>
                <a:cubicBezTo>
                  <a:pt x="1192" y="493"/>
                  <a:pt x="1196" y="498"/>
                  <a:pt x="1194" y="502"/>
                </a:cubicBezTo>
                <a:cubicBezTo>
                  <a:pt x="1188" y="473"/>
                  <a:pt x="1181" y="444"/>
                  <a:pt x="1172" y="419"/>
                </a:cubicBezTo>
                <a:cubicBezTo>
                  <a:pt x="1174" y="431"/>
                  <a:pt x="1182" y="442"/>
                  <a:pt x="1179" y="454"/>
                </a:cubicBezTo>
                <a:cubicBezTo>
                  <a:pt x="1179" y="452"/>
                  <a:pt x="1177" y="453"/>
                  <a:pt x="1177" y="452"/>
                </a:cubicBezTo>
                <a:cubicBezTo>
                  <a:pt x="1174" y="433"/>
                  <a:pt x="1169" y="419"/>
                  <a:pt x="1162" y="404"/>
                </a:cubicBezTo>
                <a:cubicBezTo>
                  <a:pt x="1164" y="416"/>
                  <a:pt x="1172" y="426"/>
                  <a:pt x="1166" y="440"/>
                </a:cubicBezTo>
                <a:cubicBezTo>
                  <a:pt x="1166" y="439"/>
                  <a:pt x="1165" y="439"/>
                  <a:pt x="1164" y="440"/>
                </a:cubicBezTo>
                <a:cubicBezTo>
                  <a:pt x="1161" y="427"/>
                  <a:pt x="1153" y="415"/>
                  <a:pt x="1152" y="399"/>
                </a:cubicBezTo>
                <a:cubicBezTo>
                  <a:pt x="1154" y="399"/>
                  <a:pt x="1153" y="402"/>
                  <a:pt x="1155" y="401"/>
                </a:cubicBezTo>
                <a:cubicBezTo>
                  <a:pt x="1156" y="395"/>
                  <a:pt x="1151" y="392"/>
                  <a:pt x="1154" y="387"/>
                </a:cubicBezTo>
                <a:cubicBezTo>
                  <a:pt x="1155" y="390"/>
                  <a:pt x="1156" y="394"/>
                  <a:pt x="1159" y="396"/>
                </a:cubicBezTo>
                <a:cubicBezTo>
                  <a:pt x="1160" y="392"/>
                  <a:pt x="1158" y="391"/>
                  <a:pt x="1157" y="387"/>
                </a:cubicBezTo>
                <a:cubicBezTo>
                  <a:pt x="1160" y="386"/>
                  <a:pt x="1160" y="390"/>
                  <a:pt x="1161" y="388"/>
                </a:cubicBezTo>
                <a:cubicBezTo>
                  <a:pt x="1152" y="359"/>
                  <a:pt x="1141" y="327"/>
                  <a:pt x="1121" y="306"/>
                </a:cubicBezTo>
                <a:cubicBezTo>
                  <a:pt x="1121" y="304"/>
                  <a:pt x="1120" y="302"/>
                  <a:pt x="1119" y="300"/>
                </a:cubicBezTo>
                <a:cubicBezTo>
                  <a:pt x="1112" y="300"/>
                  <a:pt x="1112" y="291"/>
                  <a:pt x="1107" y="289"/>
                </a:cubicBezTo>
                <a:cubicBezTo>
                  <a:pt x="1093" y="268"/>
                  <a:pt x="1075" y="253"/>
                  <a:pt x="1060" y="234"/>
                </a:cubicBezTo>
                <a:cubicBezTo>
                  <a:pt x="1055" y="234"/>
                  <a:pt x="1055" y="229"/>
                  <a:pt x="1051" y="228"/>
                </a:cubicBezTo>
                <a:cubicBezTo>
                  <a:pt x="1059" y="241"/>
                  <a:pt x="1072" y="248"/>
                  <a:pt x="1080" y="263"/>
                </a:cubicBezTo>
                <a:cubicBezTo>
                  <a:pt x="1092" y="274"/>
                  <a:pt x="1103" y="285"/>
                  <a:pt x="1110" y="301"/>
                </a:cubicBezTo>
                <a:cubicBezTo>
                  <a:pt x="1109" y="301"/>
                  <a:pt x="1108" y="302"/>
                  <a:pt x="1107" y="302"/>
                </a:cubicBezTo>
                <a:cubicBezTo>
                  <a:pt x="1103" y="298"/>
                  <a:pt x="1102" y="291"/>
                  <a:pt x="1099" y="286"/>
                </a:cubicBezTo>
                <a:cubicBezTo>
                  <a:pt x="1096" y="286"/>
                  <a:pt x="1096" y="288"/>
                  <a:pt x="1094" y="286"/>
                </a:cubicBezTo>
                <a:cubicBezTo>
                  <a:pt x="1094" y="281"/>
                  <a:pt x="1094" y="281"/>
                  <a:pt x="1094" y="281"/>
                </a:cubicBezTo>
                <a:cubicBezTo>
                  <a:pt x="1081" y="269"/>
                  <a:pt x="1073" y="252"/>
                  <a:pt x="1057" y="243"/>
                </a:cubicBezTo>
                <a:cubicBezTo>
                  <a:pt x="1059" y="247"/>
                  <a:pt x="1063" y="256"/>
                  <a:pt x="1066" y="252"/>
                </a:cubicBezTo>
                <a:cubicBezTo>
                  <a:pt x="1068" y="260"/>
                  <a:pt x="1065" y="264"/>
                  <a:pt x="1066" y="270"/>
                </a:cubicBezTo>
                <a:cubicBezTo>
                  <a:pt x="1061" y="257"/>
                  <a:pt x="1047" y="253"/>
                  <a:pt x="1041" y="241"/>
                </a:cubicBezTo>
                <a:cubicBezTo>
                  <a:pt x="1043" y="240"/>
                  <a:pt x="1043" y="244"/>
                  <a:pt x="1045" y="242"/>
                </a:cubicBezTo>
                <a:cubicBezTo>
                  <a:pt x="1045" y="238"/>
                  <a:pt x="1042" y="238"/>
                  <a:pt x="1041" y="236"/>
                </a:cubicBezTo>
                <a:cubicBezTo>
                  <a:pt x="1041" y="237"/>
                  <a:pt x="1041" y="238"/>
                  <a:pt x="1039" y="238"/>
                </a:cubicBezTo>
                <a:cubicBezTo>
                  <a:pt x="1041" y="234"/>
                  <a:pt x="1036" y="235"/>
                  <a:pt x="1036" y="232"/>
                </a:cubicBezTo>
                <a:cubicBezTo>
                  <a:pt x="1034" y="232"/>
                  <a:pt x="1031" y="234"/>
                  <a:pt x="1029" y="232"/>
                </a:cubicBezTo>
                <a:cubicBezTo>
                  <a:pt x="1029" y="233"/>
                  <a:pt x="1030" y="234"/>
                  <a:pt x="1029" y="235"/>
                </a:cubicBezTo>
                <a:cubicBezTo>
                  <a:pt x="1026" y="234"/>
                  <a:pt x="1023" y="229"/>
                  <a:pt x="1021" y="233"/>
                </a:cubicBezTo>
                <a:cubicBezTo>
                  <a:pt x="1019" y="231"/>
                  <a:pt x="1017" y="228"/>
                  <a:pt x="1014" y="227"/>
                </a:cubicBezTo>
                <a:cubicBezTo>
                  <a:pt x="1016" y="233"/>
                  <a:pt x="1022" y="234"/>
                  <a:pt x="1024" y="241"/>
                </a:cubicBezTo>
                <a:cubicBezTo>
                  <a:pt x="1020" y="244"/>
                  <a:pt x="1017" y="237"/>
                  <a:pt x="1015" y="235"/>
                </a:cubicBezTo>
                <a:cubicBezTo>
                  <a:pt x="1010" y="230"/>
                  <a:pt x="1003" y="231"/>
                  <a:pt x="1007" y="227"/>
                </a:cubicBezTo>
                <a:cubicBezTo>
                  <a:pt x="1002" y="224"/>
                  <a:pt x="996" y="211"/>
                  <a:pt x="993" y="217"/>
                </a:cubicBezTo>
                <a:cubicBezTo>
                  <a:pt x="992" y="215"/>
                  <a:pt x="991" y="214"/>
                  <a:pt x="992" y="211"/>
                </a:cubicBezTo>
                <a:cubicBezTo>
                  <a:pt x="990" y="209"/>
                  <a:pt x="987" y="209"/>
                  <a:pt x="986" y="206"/>
                </a:cubicBezTo>
                <a:cubicBezTo>
                  <a:pt x="988" y="204"/>
                  <a:pt x="987" y="204"/>
                  <a:pt x="987" y="200"/>
                </a:cubicBezTo>
                <a:cubicBezTo>
                  <a:pt x="989" y="202"/>
                  <a:pt x="989" y="199"/>
                  <a:pt x="990" y="199"/>
                </a:cubicBezTo>
                <a:cubicBezTo>
                  <a:pt x="980" y="195"/>
                  <a:pt x="973" y="183"/>
                  <a:pt x="964" y="181"/>
                </a:cubicBezTo>
                <a:cubicBezTo>
                  <a:pt x="963" y="186"/>
                  <a:pt x="974" y="189"/>
                  <a:pt x="972" y="195"/>
                </a:cubicBezTo>
                <a:cubicBezTo>
                  <a:pt x="974" y="196"/>
                  <a:pt x="978" y="197"/>
                  <a:pt x="977" y="202"/>
                </a:cubicBezTo>
                <a:cubicBezTo>
                  <a:pt x="971" y="202"/>
                  <a:pt x="969" y="200"/>
                  <a:pt x="968" y="192"/>
                </a:cubicBezTo>
                <a:cubicBezTo>
                  <a:pt x="956" y="194"/>
                  <a:pt x="951" y="183"/>
                  <a:pt x="942" y="178"/>
                </a:cubicBezTo>
                <a:cubicBezTo>
                  <a:pt x="945" y="177"/>
                  <a:pt x="942" y="175"/>
                  <a:pt x="942" y="171"/>
                </a:cubicBezTo>
                <a:cubicBezTo>
                  <a:pt x="951" y="171"/>
                  <a:pt x="956" y="180"/>
                  <a:pt x="963" y="181"/>
                </a:cubicBezTo>
                <a:cubicBezTo>
                  <a:pt x="963" y="178"/>
                  <a:pt x="960" y="178"/>
                  <a:pt x="959" y="175"/>
                </a:cubicBezTo>
                <a:cubicBezTo>
                  <a:pt x="951" y="177"/>
                  <a:pt x="954" y="164"/>
                  <a:pt x="946" y="163"/>
                </a:cubicBezTo>
                <a:cubicBezTo>
                  <a:pt x="945" y="169"/>
                  <a:pt x="940" y="161"/>
                  <a:pt x="937" y="159"/>
                </a:cubicBezTo>
                <a:cubicBezTo>
                  <a:pt x="934" y="160"/>
                  <a:pt x="933" y="162"/>
                  <a:pt x="931" y="159"/>
                </a:cubicBezTo>
                <a:cubicBezTo>
                  <a:pt x="932" y="164"/>
                  <a:pt x="937" y="164"/>
                  <a:pt x="939" y="168"/>
                </a:cubicBezTo>
                <a:cubicBezTo>
                  <a:pt x="938" y="168"/>
                  <a:pt x="939" y="170"/>
                  <a:pt x="937" y="171"/>
                </a:cubicBezTo>
                <a:cubicBezTo>
                  <a:pt x="931" y="169"/>
                  <a:pt x="926" y="166"/>
                  <a:pt x="922" y="162"/>
                </a:cubicBezTo>
                <a:cubicBezTo>
                  <a:pt x="923" y="161"/>
                  <a:pt x="922" y="158"/>
                  <a:pt x="924" y="158"/>
                </a:cubicBezTo>
                <a:cubicBezTo>
                  <a:pt x="926" y="157"/>
                  <a:pt x="928" y="159"/>
                  <a:pt x="931" y="159"/>
                </a:cubicBezTo>
                <a:cubicBezTo>
                  <a:pt x="933" y="156"/>
                  <a:pt x="926" y="154"/>
                  <a:pt x="932" y="152"/>
                </a:cubicBezTo>
                <a:cubicBezTo>
                  <a:pt x="927" y="151"/>
                  <a:pt x="925" y="147"/>
                  <a:pt x="920" y="145"/>
                </a:cubicBezTo>
                <a:cubicBezTo>
                  <a:pt x="922" y="144"/>
                  <a:pt x="919" y="142"/>
                  <a:pt x="921" y="142"/>
                </a:cubicBezTo>
                <a:cubicBezTo>
                  <a:pt x="932" y="144"/>
                  <a:pt x="922" y="140"/>
                  <a:pt x="919" y="137"/>
                </a:cubicBezTo>
                <a:cubicBezTo>
                  <a:pt x="919" y="139"/>
                  <a:pt x="918" y="139"/>
                  <a:pt x="917" y="140"/>
                </a:cubicBezTo>
                <a:cubicBezTo>
                  <a:pt x="915" y="139"/>
                  <a:pt x="915" y="136"/>
                  <a:pt x="911" y="135"/>
                </a:cubicBezTo>
                <a:cubicBezTo>
                  <a:pt x="911" y="137"/>
                  <a:pt x="909" y="137"/>
                  <a:pt x="908" y="139"/>
                </a:cubicBezTo>
                <a:cubicBezTo>
                  <a:pt x="907" y="138"/>
                  <a:pt x="904" y="139"/>
                  <a:pt x="903" y="137"/>
                </a:cubicBezTo>
                <a:cubicBezTo>
                  <a:pt x="904" y="134"/>
                  <a:pt x="909" y="138"/>
                  <a:pt x="908" y="135"/>
                </a:cubicBezTo>
                <a:cubicBezTo>
                  <a:pt x="907" y="134"/>
                  <a:pt x="908" y="134"/>
                  <a:pt x="908" y="133"/>
                </a:cubicBezTo>
                <a:cubicBezTo>
                  <a:pt x="906" y="133"/>
                  <a:pt x="904" y="133"/>
                  <a:pt x="903" y="132"/>
                </a:cubicBezTo>
                <a:cubicBezTo>
                  <a:pt x="903" y="136"/>
                  <a:pt x="900" y="137"/>
                  <a:pt x="898" y="139"/>
                </a:cubicBezTo>
                <a:cubicBezTo>
                  <a:pt x="896" y="139"/>
                  <a:pt x="894" y="135"/>
                  <a:pt x="893" y="137"/>
                </a:cubicBezTo>
                <a:cubicBezTo>
                  <a:pt x="894" y="137"/>
                  <a:pt x="895" y="138"/>
                  <a:pt x="895" y="140"/>
                </a:cubicBezTo>
                <a:cubicBezTo>
                  <a:pt x="894" y="140"/>
                  <a:pt x="893" y="140"/>
                  <a:pt x="892" y="139"/>
                </a:cubicBezTo>
                <a:cubicBezTo>
                  <a:pt x="894" y="145"/>
                  <a:pt x="887" y="142"/>
                  <a:pt x="885" y="139"/>
                </a:cubicBezTo>
                <a:cubicBezTo>
                  <a:pt x="886" y="137"/>
                  <a:pt x="888" y="137"/>
                  <a:pt x="887" y="135"/>
                </a:cubicBezTo>
                <a:cubicBezTo>
                  <a:pt x="885" y="132"/>
                  <a:pt x="882" y="130"/>
                  <a:pt x="881" y="127"/>
                </a:cubicBezTo>
                <a:cubicBezTo>
                  <a:pt x="883" y="127"/>
                  <a:pt x="884" y="126"/>
                  <a:pt x="885" y="125"/>
                </a:cubicBezTo>
                <a:cubicBezTo>
                  <a:pt x="881" y="123"/>
                  <a:pt x="884" y="117"/>
                  <a:pt x="880" y="113"/>
                </a:cubicBezTo>
                <a:cubicBezTo>
                  <a:pt x="874" y="113"/>
                  <a:pt x="871" y="111"/>
                  <a:pt x="869" y="107"/>
                </a:cubicBezTo>
                <a:cubicBezTo>
                  <a:pt x="871" y="109"/>
                  <a:pt x="868" y="103"/>
                  <a:pt x="873" y="106"/>
                </a:cubicBezTo>
                <a:cubicBezTo>
                  <a:pt x="870" y="101"/>
                  <a:pt x="863" y="95"/>
                  <a:pt x="859" y="99"/>
                </a:cubicBezTo>
                <a:cubicBezTo>
                  <a:pt x="862" y="99"/>
                  <a:pt x="863" y="103"/>
                  <a:pt x="864" y="106"/>
                </a:cubicBezTo>
                <a:cubicBezTo>
                  <a:pt x="862" y="106"/>
                  <a:pt x="862" y="104"/>
                  <a:pt x="860" y="105"/>
                </a:cubicBezTo>
                <a:cubicBezTo>
                  <a:pt x="860" y="107"/>
                  <a:pt x="862" y="109"/>
                  <a:pt x="859" y="109"/>
                </a:cubicBezTo>
                <a:cubicBezTo>
                  <a:pt x="857" y="108"/>
                  <a:pt x="854" y="106"/>
                  <a:pt x="850" y="107"/>
                </a:cubicBezTo>
                <a:cubicBezTo>
                  <a:pt x="849" y="103"/>
                  <a:pt x="845" y="100"/>
                  <a:pt x="847" y="95"/>
                </a:cubicBezTo>
                <a:cubicBezTo>
                  <a:pt x="842" y="89"/>
                  <a:pt x="835" y="90"/>
                  <a:pt x="826" y="88"/>
                </a:cubicBezTo>
                <a:cubicBezTo>
                  <a:pt x="825" y="91"/>
                  <a:pt x="830" y="92"/>
                  <a:pt x="828" y="93"/>
                </a:cubicBezTo>
                <a:cubicBezTo>
                  <a:pt x="817" y="91"/>
                  <a:pt x="816" y="82"/>
                  <a:pt x="811" y="74"/>
                </a:cubicBezTo>
                <a:cubicBezTo>
                  <a:pt x="804" y="73"/>
                  <a:pt x="802" y="68"/>
                  <a:pt x="795" y="69"/>
                </a:cubicBezTo>
                <a:cubicBezTo>
                  <a:pt x="783" y="56"/>
                  <a:pt x="763" y="50"/>
                  <a:pt x="742" y="47"/>
                </a:cubicBezTo>
                <a:cubicBezTo>
                  <a:pt x="720" y="44"/>
                  <a:pt x="694" y="42"/>
                  <a:pt x="676" y="46"/>
                </a:cubicBezTo>
                <a:cubicBezTo>
                  <a:pt x="691" y="43"/>
                  <a:pt x="691" y="65"/>
                  <a:pt x="677" y="62"/>
                </a:cubicBezTo>
                <a:cubicBezTo>
                  <a:pt x="675" y="61"/>
                  <a:pt x="673" y="60"/>
                  <a:pt x="672" y="56"/>
                </a:cubicBezTo>
                <a:cubicBezTo>
                  <a:pt x="675" y="55"/>
                  <a:pt x="678" y="53"/>
                  <a:pt x="678" y="49"/>
                </a:cubicBezTo>
                <a:cubicBezTo>
                  <a:pt x="673" y="49"/>
                  <a:pt x="670" y="48"/>
                  <a:pt x="671" y="42"/>
                </a:cubicBezTo>
                <a:cubicBezTo>
                  <a:pt x="655" y="34"/>
                  <a:pt x="640" y="43"/>
                  <a:pt x="624" y="45"/>
                </a:cubicBezTo>
                <a:cubicBezTo>
                  <a:pt x="624" y="47"/>
                  <a:pt x="626" y="47"/>
                  <a:pt x="625" y="50"/>
                </a:cubicBezTo>
                <a:cubicBezTo>
                  <a:pt x="619" y="53"/>
                  <a:pt x="610" y="48"/>
                  <a:pt x="606" y="53"/>
                </a:cubicBezTo>
                <a:cubicBezTo>
                  <a:pt x="613" y="54"/>
                  <a:pt x="619" y="54"/>
                  <a:pt x="626" y="57"/>
                </a:cubicBezTo>
                <a:cubicBezTo>
                  <a:pt x="621" y="60"/>
                  <a:pt x="613" y="54"/>
                  <a:pt x="608" y="57"/>
                </a:cubicBezTo>
                <a:cubicBezTo>
                  <a:pt x="611" y="57"/>
                  <a:pt x="613" y="59"/>
                  <a:pt x="616" y="59"/>
                </a:cubicBezTo>
                <a:cubicBezTo>
                  <a:pt x="615" y="63"/>
                  <a:pt x="618" y="62"/>
                  <a:pt x="618" y="65"/>
                </a:cubicBezTo>
                <a:cubicBezTo>
                  <a:pt x="611" y="68"/>
                  <a:pt x="603" y="63"/>
                  <a:pt x="597" y="68"/>
                </a:cubicBezTo>
                <a:cubicBezTo>
                  <a:pt x="597" y="70"/>
                  <a:pt x="603" y="66"/>
                  <a:pt x="604" y="70"/>
                </a:cubicBezTo>
                <a:cubicBezTo>
                  <a:pt x="591" y="73"/>
                  <a:pt x="578" y="70"/>
                  <a:pt x="566" y="73"/>
                </a:cubicBezTo>
                <a:cubicBezTo>
                  <a:pt x="566" y="76"/>
                  <a:pt x="566" y="75"/>
                  <a:pt x="566" y="78"/>
                </a:cubicBezTo>
                <a:cubicBezTo>
                  <a:pt x="572" y="76"/>
                  <a:pt x="582" y="73"/>
                  <a:pt x="589" y="77"/>
                </a:cubicBezTo>
                <a:cubicBezTo>
                  <a:pt x="580" y="82"/>
                  <a:pt x="566" y="82"/>
                  <a:pt x="558" y="87"/>
                </a:cubicBezTo>
                <a:cubicBezTo>
                  <a:pt x="551" y="84"/>
                  <a:pt x="542" y="84"/>
                  <a:pt x="536" y="86"/>
                </a:cubicBezTo>
                <a:cubicBezTo>
                  <a:pt x="536" y="85"/>
                  <a:pt x="537" y="84"/>
                  <a:pt x="536" y="83"/>
                </a:cubicBezTo>
                <a:cubicBezTo>
                  <a:pt x="526" y="83"/>
                  <a:pt x="519" y="88"/>
                  <a:pt x="510" y="86"/>
                </a:cubicBezTo>
                <a:cubicBezTo>
                  <a:pt x="512" y="81"/>
                  <a:pt x="521" y="75"/>
                  <a:pt x="524" y="78"/>
                </a:cubicBezTo>
                <a:cubicBezTo>
                  <a:pt x="525" y="75"/>
                  <a:pt x="526" y="74"/>
                  <a:pt x="529" y="74"/>
                </a:cubicBezTo>
                <a:cubicBezTo>
                  <a:pt x="530" y="74"/>
                  <a:pt x="530" y="76"/>
                  <a:pt x="530" y="77"/>
                </a:cubicBezTo>
                <a:cubicBezTo>
                  <a:pt x="533" y="77"/>
                  <a:pt x="533" y="74"/>
                  <a:pt x="536" y="75"/>
                </a:cubicBezTo>
                <a:cubicBezTo>
                  <a:pt x="536" y="76"/>
                  <a:pt x="535" y="77"/>
                  <a:pt x="536" y="78"/>
                </a:cubicBezTo>
                <a:cubicBezTo>
                  <a:pt x="541" y="75"/>
                  <a:pt x="549" y="82"/>
                  <a:pt x="549" y="72"/>
                </a:cubicBezTo>
                <a:cubicBezTo>
                  <a:pt x="543" y="71"/>
                  <a:pt x="534" y="78"/>
                  <a:pt x="531" y="71"/>
                </a:cubicBezTo>
                <a:cubicBezTo>
                  <a:pt x="528" y="70"/>
                  <a:pt x="525" y="71"/>
                  <a:pt x="522" y="72"/>
                </a:cubicBezTo>
                <a:cubicBezTo>
                  <a:pt x="521" y="70"/>
                  <a:pt x="521" y="69"/>
                  <a:pt x="518" y="67"/>
                </a:cubicBezTo>
                <a:cubicBezTo>
                  <a:pt x="517" y="70"/>
                  <a:pt x="519" y="70"/>
                  <a:pt x="517" y="72"/>
                </a:cubicBezTo>
                <a:cubicBezTo>
                  <a:pt x="514" y="71"/>
                  <a:pt x="512" y="72"/>
                  <a:pt x="510" y="72"/>
                </a:cubicBezTo>
                <a:cubicBezTo>
                  <a:pt x="505" y="63"/>
                  <a:pt x="511" y="64"/>
                  <a:pt x="514" y="57"/>
                </a:cubicBezTo>
                <a:cubicBezTo>
                  <a:pt x="510" y="55"/>
                  <a:pt x="510" y="59"/>
                  <a:pt x="509" y="60"/>
                </a:cubicBezTo>
                <a:cubicBezTo>
                  <a:pt x="501" y="58"/>
                  <a:pt x="490" y="51"/>
                  <a:pt x="483" y="59"/>
                </a:cubicBezTo>
                <a:cubicBezTo>
                  <a:pt x="462" y="65"/>
                  <a:pt x="441" y="73"/>
                  <a:pt x="424" y="85"/>
                </a:cubicBezTo>
                <a:cubicBezTo>
                  <a:pt x="421" y="86"/>
                  <a:pt x="423" y="82"/>
                  <a:pt x="421" y="83"/>
                </a:cubicBezTo>
                <a:cubicBezTo>
                  <a:pt x="420" y="89"/>
                  <a:pt x="411" y="87"/>
                  <a:pt x="405" y="87"/>
                </a:cubicBezTo>
                <a:cubicBezTo>
                  <a:pt x="405" y="93"/>
                  <a:pt x="405" y="93"/>
                  <a:pt x="405" y="93"/>
                </a:cubicBezTo>
                <a:cubicBezTo>
                  <a:pt x="407" y="94"/>
                  <a:pt x="409" y="90"/>
                  <a:pt x="409" y="93"/>
                </a:cubicBezTo>
                <a:cubicBezTo>
                  <a:pt x="409" y="101"/>
                  <a:pt x="399" y="101"/>
                  <a:pt x="394" y="106"/>
                </a:cubicBezTo>
                <a:cubicBezTo>
                  <a:pt x="398" y="106"/>
                  <a:pt x="400" y="101"/>
                  <a:pt x="404" y="104"/>
                </a:cubicBezTo>
                <a:cubicBezTo>
                  <a:pt x="404" y="107"/>
                  <a:pt x="402" y="107"/>
                  <a:pt x="401" y="109"/>
                </a:cubicBezTo>
                <a:cubicBezTo>
                  <a:pt x="397" y="106"/>
                  <a:pt x="393" y="111"/>
                  <a:pt x="388" y="107"/>
                </a:cubicBezTo>
                <a:cubicBezTo>
                  <a:pt x="388" y="110"/>
                  <a:pt x="391" y="112"/>
                  <a:pt x="387" y="114"/>
                </a:cubicBezTo>
                <a:cubicBezTo>
                  <a:pt x="389" y="116"/>
                  <a:pt x="391" y="113"/>
                  <a:pt x="392" y="114"/>
                </a:cubicBezTo>
                <a:cubicBezTo>
                  <a:pt x="388" y="117"/>
                  <a:pt x="387" y="122"/>
                  <a:pt x="380" y="122"/>
                </a:cubicBezTo>
                <a:cubicBezTo>
                  <a:pt x="379" y="128"/>
                  <a:pt x="377" y="132"/>
                  <a:pt x="370" y="132"/>
                </a:cubicBezTo>
                <a:cubicBezTo>
                  <a:pt x="371" y="134"/>
                  <a:pt x="374" y="139"/>
                  <a:pt x="370" y="140"/>
                </a:cubicBezTo>
                <a:cubicBezTo>
                  <a:pt x="367" y="139"/>
                  <a:pt x="366" y="136"/>
                  <a:pt x="363" y="135"/>
                </a:cubicBezTo>
                <a:cubicBezTo>
                  <a:pt x="361" y="136"/>
                  <a:pt x="357" y="140"/>
                  <a:pt x="353" y="137"/>
                </a:cubicBezTo>
                <a:cubicBezTo>
                  <a:pt x="357" y="125"/>
                  <a:pt x="373" y="125"/>
                  <a:pt x="379" y="114"/>
                </a:cubicBezTo>
                <a:cubicBezTo>
                  <a:pt x="370" y="115"/>
                  <a:pt x="363" y="119"/>
                  <a:pt x="357" y="124"/>
                </a:cubicBezTo>
                <a:cubicBezTo>
                  <a:pt x="353" y="126"/>
                  <a:pt x="348" y="127"/>
                  <a:pt x="346" y="133"/>
                </a:cubicBezTo>
                <a:cubicBezTo>
                  <a:pt x="341" y="130"/>
                  <a:pt x="341" y="139"/>
                  <a:pt x="333" y="136"/>
                </a:cubicBezTo>
                <a:cubicBezTo>
                  <a:pt x="330" y="143"/>
                  <a:pt x="323" y="146"/>
                  <a:pt x="318" y="151"/>
                </a:cubicBezTo>
                <a:cubicBezTo>
                  <a:pt x="320" y="154"/>
                  <a:pt x="322" y="148"/>
                  <a:pt x="324" y="151"/>
                </a:cubicBezTo>
                <a:cubicBezTo>
                  <a:pt x="321" y="154"/>
                  <a:pt x="316" y="160"/>
                  <a:pt x="312" y="157"/>
                </a:cubicBezTo>
                <a:cubicBezTo>
                  <a:pt x="311" y="161"/>
                  <a:pt x="310" y="163"/>
                  <a:pt x="308" y="166"/>
                </a:cubicBezTo>
                <a:cubicBezTo>
                  <a:pt x="311" y="166"/>
                  <a:pt x="311" y="166"/>
                  <a:pt x="313" y="169"/>
                </a:cubicBezTo>
                <a:cubicBezTo>
                  <a:pt x="317" y="169"/>
                  <a:pt x="318" y="166"/>
                  <a:pt x="319" y="164"/>
                </a:cubicBezTo>
                <a:cubicBezTo>
                  <a:pt x="320" y="164"/>
                  <a:pt x="321" y="165"/>
                  <a:pt x="322" y="166"/>
                </a:cubicBezTo>
                <a:cubicBezTo>
                  <a:pt x="320" y="168"/>
                  <a:pt x="318" y="169"/>
                  <a:pt x="316" y="171"/>
                </a:cubicBezTo>
                <a:cubicBezTo>
                  <a:pt x="318" y="175"/>
                  <a:pt x="322" y="168"/>
                  <a:pt x="326" y="171"/>
                </a:cubicBezTo>
                <a:cubicBezTo>
                  <a:pt x="326" y="168"/>
                  <a:pt x="326" y="168"/>
                  <a:pt x="326" y="168"/>
                </a:cubicBezTo>
                <a:cubicBezTo>
                  <a:pt x="326" y="166"/>
                  <a:pt x="322" y="169"/>
                  <a:pt x="322" y="166"/>
                </a:cubicBezTo>
                <a:cubicBezTo>
                  <a:pt x="325" y="165"/>
                  <a:pt x="323" y="161"/>
                  <a:pt x="326" y="161"/>
                </a:cubicBezTo>
                <a:cubicBezTo>
                  <a:pt x="326" y="163"/>
                  <a:pt x="326" y="165"/>
                  <a:pt x="327" y="166"/>
                </a:cubicBezTo>
                <a:cubicBezTo>
                  <a:pt x="335" y="162"/>
                  <a:pt x="333" y="150"/>
                  <a:pt x="344" y="154"/>
                </a:cubicBezTo>
                <a:cubicBezTo>
                  <a:pt x="344" y="157"/>
                  <a:pt x="341" y="156"/>
                  <a:pt x="342" y="158"/>
                </a:cubicBezTo>
                <a:cubicBezTo>
                  <a:pt x="346" y="157"/>
                  <a:pt x="349" y="154"/>
                  <a:pt x="353" y="152"/>
                </a:cubicBezTo>
                <a:cubicBezTo>
                  <a:pt x="350" y="153"/>
                  <a:pt x="351" y="150"/>
                  <a:pt x="350" y="150"/>
                </a:cubicBezTo>
                <a:cubicBezTo>
                  <a:pt x="352" y="149"/>
                  <a:pt x="352" y="147"/>
                  <a:pt x="353" y="147"/>
                </a:cubicBezTo>
                <a:cubicBezTo>
                  <a:pt x="356" y="150"/>
                  <a:pt x="358" y="149"/>
                  <a:pt x="361" y="148"/>
                </a:cubicBezTo>
                <a:cubicBezTo>
                  <a:pt x="360" y="151"/>
                  <a:pt x="364" y="148"/>
                  <a:pt x="364" y="150"/>
                </a:cubicBezTo>
                <a:cubicBezTo>
                  <a:pt x="357" y="153"/>
                  <a:pt x="356" y="162"/>
                  <a:pt x="347" y="163"/>
                </a:cubicBezTo>
                <a:cubicBezTo>
                  <a:pt x="347" y="162"/>
                  <a:pt x="349" y="159"/>
                  <a:pt x="346" y="160"/>
                </a:cubicBezTo>
                <a:cubicBezTo>
                  <a:pt x="346" y="163"/>
                  <a:pt x="340" y="165"/>
                  <a:pt x="344" y="167"/>
                </a:cubicBezTo>
                <a:cubicBezTo>
                  <a:pt x="347" y="166"/>
                  <a:pt x="349" y="163"/>
                  <a:pt x="353" y="163"/>
                </a:cubicBezTo>
                <a:cubicBezTo>
                  <a:pt x="353" y="165"/>
                  <a:pt x="353" y="166"/>
                  <a:pt x="354" y="167"/>
                </a:cubicBezTo>
                <a:cubicBezTo>
                  <a:pt x="336" y="178"/>
                  <a:pt x="323" y="191"/>
                  <a:pt x="305" y="201"/>
                </a:cubicBezTo>
                <a:cubicBezTo>
                  <a:pt x="305" y="203"/>
                  <a:pt x="306" y="203"/>
                  <a:pt x="306" y="205"/>
                </a:cubicBezTo>
                <a:cubicBezTo>
                  <a:pt x="304" y="207"/>
                  <a:pt x="300" y="207"/>
                  <a:pt x="298" y="210"/>
                </a:cubicBezTo>
                <a:cubicBezTo>
                  <a:pt x="300" y="212"/>
                  <a:pt x="304" y="205"/>
                  <a:pt x="307" y="209"/>
                </a:cubicBezTo>
                <a:cubicBezTo>
                  <a:pt x="305" y="214"/>
                  <a:pt x="300" y="215"/>
                  <a:pt x="296" y="218"/>
                </a:cubicBezTo>
                <a:cubicBezTo>
                  <a:pt x="292" y="215"/>
                  <a:pt x="286" y="215"/>
                  <a:pt x="283" y="213"/>
                </a:cubicBezTo>
                <a:cubicBezTo>
                  <a:pt x="283" y="212"/>
                  <a:pt x="284" y="212"/>
                  <a:pt x="284" y="211"/>
                </a:cubicBezTo>
                <a:cubicBezTo>
                  <a:pt x="280" y="211"/>
                  <a:pt x="277" y="211"/>
                  <a:pt x="274" y="213"/>
                </a:cubicBezTo>
                <a:cubicBezTo>
                  <a:pt x="273" y="211"/>
                  <a:pt x="272" y="208"/>
                  <a:pt x="270" y="206"/>
                </a:cubicBezTo>
                <a:cubicBezTo>
                  <a:pt x="265" y="210"/>
                  <a:pt x="259" y="209"/>
                  <a:pt x="252" y="215"/>
                </a:cubicBezTo>
                <a:cubicBezTo>
                  <a:pt x="251" y="213"/>
                  <a:pt x="254" y="211"/>
                  <a:pt x="252" y="211"/>
                </a:cubicBezTo>
                <a:cubicBezTo>
                  <a:pt x="251" y="212"/>
                  <a:pt x="249" y="213"/>
                  <a:pt x="248" y="212"/>
                </a:cubicBezTo>
                <a:cubicBezTo>
                  <a:pt x="247" y="206"/>
                  <a:pt x="253" y="205"/>
                  <a:pt x="252" y="202"/>
                </a:cubicBezTo>
                <a:cubicBezTo>
                  <a:pt x="249" y="202"/>
                  <a:pt x="246" y="199"/>
                  <a:pt x="244" y="202"/>
                </a:cubicBezTo>
                <a:cubicBezTo>
                  <a:pt x="247" y="201"/>
                  <a:pt x="247" y="204"/>
                  <a:pt x="248" y="206"/>
                </a:cubicBezTo>
                <a:cubicBezTo>
                  <a:pt x="245" y="208"/>
                  <a:pt x="243" y="211"/>
                  <a:pt x="239" y="213"/>
                </a:cubicBezTo>
                <a:cubicBezTo>
                  <a:pt x="235" y="212"/>
                  <a:pt x="240" y="210"/>
                  <a:pt x="236" y="210"/>
                </a:cubicBezTo>
                <a:cubicBezTo>
                  <a:pt x="235" y="211"/>
                  <a:pt x="233" y="211"/>
                  <a:pt x="233" y="213"/>
                </a:cubicBezTo>
                <a:cubicBezTo>
                  <a:pt x="235" y="213"/>
                  <a:pt x="237" y="214"/>
                  <a:pt x="237" y="216"/>
                </a:cubicBezTo>
                <a:cubicBezTo>
                  <a:pt x="233" y="215"/>
                  <a:pt x="236" y="219"/>
                  <a:pt x="235" y="220"/>
                </a:cubicBezTo>
                <a:cubicBezTo>
                  <a:pt x="231" y="225"/>
                  <a:pt x="223" y="224"/>
                  <a:pt x="217" y="227"/>
                </a:cubicBezTo>
                <a:cubicBezTo>
                  <a:pt x="208" y="230"/>
                  <a:pt x="207" y="237"/>
                  <a:pt x="201" y="241"/>
                </a:cubicBezTo>
                <a:cubicBezTo>
                  <a:pt x="200" y="244"/>
                  <a:pt x="201" y="248"/>
                  <a:pt x="203" y="251"/>
                </a:cubicBezTo>
                <a:cubicBezTo>
                  <a:pt x="204" y="246"/>
                  <a:pt x="206" y="247"/>
                  <a:pt x="210" y="245"/>
                </a:cubicBezTo>
                <a:cubicBezTo>
                  <a:pt x="208" y="247"/>
                  <a:pt x="209" y="249"/>
                  <a:pt x="209" y="252"/>
                </a:cubicBezTo>
                <a:cubicBezTo>
                  <a:pt x="204" y="255"/>
                  <a:pt x="202" y="257"/>
                  <a:pt x="198" y="252"/>
                </a:cubicBezTo>
                <a:cubicBezTo>
                  <a:pt x="195" y="253"/>
                  <a:pt x="197" y="260"/>
                  <a:pt x="193" y="260"/>
                </a:cubicBezTo>
                <a:cubicBezTo>
                  <a:pt x="188" y="259"/>
                  <a:pt x="192" y="253"/>
                  <a:pt x="188" y="252"/>
                </a:cubicBezTo>
                <a:cubicBezTo>
                  <a:pt x="199" y="240"/>
                  <a:pt x="206" y="224"/>
                  <a:pt x="220" y="216"/>
                </a:cubicBezTo>
                <a:cubicBezTo>
                  <a:pt x="220" y="213"/>
                  <a:pt x="220" y="213"/>
                  <a:pt x="220" y="213"/>
                </a:cubicBezTo>
                <a:cubicBezTo>
                  <a:pt x="229" y="212"/>
                  <a:pt x="225" y="195"/>
                  <a:pt x="235" y="199"/>
                </a:cubicBezTo>
                <a:cubicBezTo>
                  <a:pt x="236" y="201"/>
                  <a:pt x="237" y="202"/>
                  <a:pt x="238" y="204"/>
                </a:cubicBezTo>
                <a:cubicBezTo>
                  <a:pt x="237" y="199"/>
                  <a:pt x="244" y="201"/>
                  <a:pt x="244" y="194"/>
                </a:cubicBezTo>
                <a:cubicBezTo>
                  <a:pt x="243" y="194"/>
                  <a:pt x="242" y="194"/>
                  <a:pt x="242" y="193"/>
                </a:cubicBezTo>
                <a:cubicBezTo>
                  <a:pt x="245" y="189"/>
                  <a:pt x="247" y="183"/>
                  <a:pt x="252" y="182"/>
                </a:cubicBezTo>
                <a:cubicBezTo>
                  <a:pt x="252" y="183"/>
                  <a:pt x="252" y="184"/>
                  <a:pt x="252" y="185"/>
                </a:cubicBezTo>
                <a:cubicBezTo>
                  <a:pt x="254" y="185"/>
                  <a:pt x="256" y="184"/>
                  <a:pt x="258" y="184"/>
                </a:cubicBezTo>
                <a:cubicBezTo>
                  <a:pt x="256" y="174"/>
                  <a:pt x="265" y="175"/>
                  <a:pt x="267" y="171"/>
                </a:cubicBezTo>
                <a:cubicBezTo>
                  <a:pt x="266" y="171"/>
                  <a:pt x="265" y="172"/>
                  <a:pt x="265" y="171"/>
                </a:cubicBezTo>
                <a:cubicBezTo>
                  <a:pt x="268" y="167"/>
                  <a:pt x="272" y="164"/>
                  <a:pt x="276" y="160"/>
                </a:cubicBezTo>
                <a:cubicBezTo>
                  <a:pt x="276" y="161"/>
                  <a:pt x="277" y="161"/>
                  <a:pt x="278" y="161"/>
                </a:cubicBezTo>
                <a:cubicBezTo>
                  <a:pt x="278" y="164"/>
                  <a:pt x="275" y="163"/>
                  <a:pt x="277" y="165"/>
                </a:cubicBezTo>
                <a:cubicBezTo>
                  <a:pt x="283" y="173"/>
                  <a:pt x="271" y="176"/>
                  <a:pt x="267" y="181"/>
                </a:cubicBezTo>
                <a:cubicBezTo>
                  <a:pt x="265" y="182"/>
                  <a:pt x="266" y="179"/>
                  <a:pt x="263" y="179"/>
                </a:cubicBezTo>
                <a:cubicBezTo>
                  <a:pt x="263" y="186"/>
                  <a:pt x="263" y="186"/>
                  <a:pt x="263" y="186"/>
                </a:cubicBezTo>
                <a:cubicBezTo>
                  <a:pt x="259" y="188"/>
                  <a:pt x="257" y="192"/>
                  <a:pt x="254" y="195"/>
                </a:cubicBezTo>
                <a:cubicBezTo>
                  <a:pt x="266" y="201"/>
                  <a:pt x="269" y="180"/>
                  <a:pt x="278" y="185"/>
                </a:cubicBezTo>
                <a:cubicBezTo>
                  <a:pt x="279" y="186"/>
                  <a:pt x="275" y="187"/>
                  <a:pt x="277" y="188"/>
                </a:cubicBezTo>
                <a:cubicBezTo>
                  <a:pt x="285" y="186"/>
                  <a:pt x="281" y="172"/>
                  <a:pt x="289" y="174"/>
                </a:cubicBezTo>
                <a:cubicBezTo>
                  <a:pt x="290" y="165"/>
                  <a:pt x="297" y="163"/>
                  <a:pt x="301" y="158"/>
                </a:cubicBezTo>
                <a:cubicBezTo>
                  <a:pt x="302" y="156"/>
                  <a:pt x="300" y="156"/>
                  <a:pt x="300" y="154"/>
                </a:cubicBezTo>
                <a:cubicBezTo>
                  <a:pt x="294" y="151"/>
                  <a:pt x="288" y="165"/>
                  <a:pt x="282" y="160"/>
                </a:cubicBezTo>
                <a:cubicBezTo>
                  <a:pt x="286" y="153"/>
                  <a:pt x="298" y="149"/>
                  <a:pt x="300" y="142"/>
                </a:cubicBezTo>
                <a:cubicBezTo>
                  <a:pt x="296" y="144"/>
                  <a:pt x="293" y="146"/>
                  <a:pt x="290" y="150"/>
                </a:cubicBezTo>
                <a:cubicBezTo>
                  <a:pt x="289" y="138"/>
                  <a:pt x="305" y="136"/>
                  <a:pt x="307" y="125"/>
                </a:cubicBezTo>
                <a:cubicBezTo>
                  <a:pt x="304" y="124"/>
                  <a:pt x="303" y="122"/>
                  <a:pt x="299" y="122"/>
                </a:cubicBezTo>
                <a:cubicBezTo>
                  <a:pt x="298" y="128"/>
                  <a:pt x="292" y="128"/>
                  <a:pt x="288" y="130"/>
                </a:cubicBezTo>
                <a:cubicBezTo>
                  <a:pt x="288" y="128"/>
                  <a:pt x="288" y="125"/>
                  <a:pt x="290" y="125"/>
                </a:cubicBezTo>
                <a:cubicBezTo>
                  <a:pt x="291" y="125"/>
                  <a:pt x="292" y="126"/>
                  <a:pt x="293" y="126"/>
                </a:cubicBezTo>
                <a:cubicBezTo>
                  <a:pt x="295" y="124"/>
                  <a:pt x="295" y="121"/>
                  <a:pt x="296" y="119"/>
                </a:cubicBezTo>
                <a:cubicBezTo>
                  <a:pt x="297" y="120"/>
                  <a:pt x="298" y="119"/>
                  <a:pt x="300" y="121"/>
                </a:cubicBezTo>
                <a:cubicBezTo>
                  <a:pt x="303" y="114"/>
                  <a:pt x="310" y="107"/>
                  <a:pt x="318" y="109"/>
                </a:cubicBezTo>
                <a:cubicBezTo>
                  <a:pt x="317" y="115"/>
                  <a:pt x="310" y="118"/>
                  <a:pt x="305" y="119"/>
                </a:cubicBezTo>
                <a:cubicBezTo>
                  <a:pt x="306" y="122"/>
                  <a:pt x="308" y="123"/>
                  <a:pt x="310" y="124"/>
                </a:cubicBezTo>
                <a:cubicBezTo>
                  <a:pt x="329" y="111"/>
                  <a:pt x="346" y="96"/>
                  <a:pt x="365" y="82"/>
                </a:cubicBezTo>
                <a:cubicBezTo>
                  <a:pt x="360" y="83"/>
                  <a:pt x="359" y="88"/>
                  <a:pt x="353" y="88"/>
                </a:cubicBezTo>
                <a:cubicBezTo>
                  <a:pt x="353" y="87"/>
                  <a:pt x="352" y="87"/>
                  <a:pt x="353" y="86"/>
                </a:cubicBezTo>
                <a:cubicBezTo>
                  <a:pt x="356" y="83"/>
                  <a:pt x="358" y="72"/>
                  <a:pt x="365" y="77"/>
                </a:cubicBezTo>
                <a:cubicBezTo>
                  <a:pt x="366" y="66"/>
                  <a:pt x="382" y="69"/>
                  <a:pt x="384" y="59"/>
                </a:cubicBezTo>
                <a:cubicBezTo>
                  <a:pt x="381" y="60"/>
                  <a:pt x="378" y="63"/>
                  <a:pt x="378" y="65"/>
                </a:cubicBezTo>
                <a:cubicBezTo>
                  <a:pt x="367" y="65"/>
                  <a:pt x="359" y="74"/>
                  <a:pt x="348" y="77"/>
                </a:cubicBezTo>
                <a:cubicBezTo>
                  <a:pt x="345" y="75"/>
                  <a:pt x="349" y="72"/>
                  <a:pt x="347" y="72"/>
                </a:cubicBezTo>
                <a:cubicBezTo>
                  <a:pt x="345" y="74"/>
                  <a:pt x="341" y="75"/>
                  <a:pt x="345" y="76"/>
                </a:cubicBezTo>
                <a:cubicBezTo>
                  <a:pt x="337" y="81"/>
                  <a:pt x="332" y="90"/>
                  <a:pt x="322" y="93"/>
                </a:cubicBezTo>
                <a:cubicBezTo>
                  <a:pt x="321" y="91"/>
                  <a:pt x="321" y="91"/>
                  <a:pt x="319" y="91"/>
                </a:cubicBezTo>
                <a:cubicBezTo>
                  <a:pt x="306" y="97"/>
                  <a:pt x="298" y="111"/>
                  <a:pt x="283" y="114"/>
                </a:cubicBezTo>
                <a:cubicBezTo>
                  <a:pt x="286" y="109"/>
                  <a:pt x="293" y="107"/>
                  <a:pt x="296" y="100"/>
                </a:cubicBezTo>
                <a:cubicBezTo>
                  <a:pt x="288" y="101"/>
                  <a:pt x="287" y="111"/>
                  <a:pt x="278" y="113"/>
                </a:cubicBezTo>
                <a:cubicBezTo>
                  <a:pt x="281" y="119"/>
                  <a:pt x="270" y="122"/>
                  <a:pt x="273" y="128"/>
                </a:cubicBezTo>
                <a:cubicBezTo>
                  <a:pt x="268" y="133"/>
                  <a:pt x="262" y="135"/>
                  <a:pt x="257" y="139"/>
                </a:cubicBezTo>
                <a:cubicBezTo>
                  <a:pt x="256" y="136"/>
                  <a:pt x="258" y="136"/>
                  <a:pt x="257" y="133"/>
                </a:cubicBezTo>
                <a:cubicBezTo>
                  <a:pt x="261" y="134"/>
                  <a:pt x="266" y="127"/>
                  <a:pt x="265" y="123"/>
                </a:cubicBezTo>
                <a:cubicBezTo>
                  <a:pt x="267" y="123"/>
                  <a:pt x="268" y="122"/>
                  <a:pt x="270" y="122"/>
                </a:cubicBezTo>
                <a:cubicBezTo>
                  <a:pt x="270" y="121"/>
                  <a:pt x="271" y="120"/>
                  <a:pt x="271" y="119"/>
                </a:cubicBezTo>
                <a:cubicBezTo>
                  <a:pt x="268" y="118"/>
                  <a:pt x="269" y="121"/>
                  <a:pt x="266" y="121"/>
                </a:cubicBezTo>
                <a:cubicBezTo>
                  <a:pt x="268" y="118"/>
                  <a:pt x="269" y="115"/>
                  <a:pt x="271" y="114"/>
                </a:cubicBezTo>
                <a:cubicBezTo>
                  <a:pt x="270" y="113"/>
                  <a:pt x="268" y="114"/>
                  <a:pt x="268" y="113"/>
                </a:cubicBezTo>
                <a:cubicBezTo>
                  <a:pt x="283" y="99"/>
                  <a:pt x="299" y="87"/>
                  <a:pt x="312" y="72"/>
                </a:cubicBezTo>
                <a:cubicBezTo>
                  <a:pt x="310" y="71"/>
                  <a:pt x="307" y="74"/>
                  <a:pt x="307" y="72"/>
                </a:cubicBezTo>
                <a:cubicBezTo>
                  <a:pt x="309" y="70"/>
                  <a:pt x="309" y="66"/>
                  <a:pt x="311" y="64"/>
                </a:cubicBezTo>
                <a:cubicBezTo>
                  <a:pt x="302" y="65"/>
                  <a:pt x="297" y="73"/>
                  <a:pt x="290" y="77"/>
                </a:cubicBezTo>
                <a:cubicBezTo>
                  <a:pt x="288" y="79"/>
                  <a:pt x="289" y="84"/>
                  <a:pt x="285" y="84"/>
                </a:cubicBezTo>
                <a:cubicBezTo>
                  <a:pt x="285" y="83"/>
                  <a:pt x="286" y="83"/>
                  <a:pt x="286" y="81"/>
                </a:cubicBezTo>
                <a:cubicBezTo>
                  <a:pt x="282" y="84"/>
                  <a:pt x="276" y="89"/>
                  <a:pt x="275" y="92"/>
                </a:cubicBezTo>
                <a:cubicBezTo>
                  <a:pt x="275" y="92"/>
                  <a:pt x="278" y="93"/>
                  <a:pt x="278" y="93"/>
                </a:cubicBezTo>
                <a:cubicBezTo>
                  <a:pt x="273" y="103"/>
                  <a:pt x="262" y="107"/>
                  <a:pt x="255" y="114"/>
                </a:cubicBezTo>
                <a:cubicBezTo>
                  <a:pt x="255" y="120"/>
                  <a:pt x="253" y="129"/>
                  <a:pt x="247" y="128"/>
                </a:cubicBezTo>
                <a:cubicBezTo>
                  <a:pt x="247" y="126"/>
                  <a:pt x="248" y="125"/>
                  <a:pt x="248" y="122"/>
                </a:cubicBezTo>
                <a:cubicBezTo>
                  <a:pt x="246" y="121"/>
                  <a:pt x="246" y="123"/>
                  <a:pt x="244" y="121"/>
                </a:cubicBezTo>
                <a:cubicBezTo>
                  <a:pt x="245" y="114"/>
                  <a:pt x="252" y="108"/>
                  <a:pt x="257" y="108"/>
                </a:cubicBezTo>
                <a:cubicBezTo>
                  <a:pt x="258" y="103"/>
                  <a:pt x="262" y="101"/>
                  <a:pt x="262" y="96"/>
                </a:cubicBezTo>
                <a:cubicBezTo>
                  <a:pt x="260" y="96"/>
                  <a:pt x="259" y="94"/>
                  <a:pt x="259" y="92"/>
                </a:cubicBezTo>
                <a:cubicBezTo>
                  <a:pt x="260" y="89"/>
                  <a:pt x="262" y="89"/>
                  <a:pt x="265" y="89"/>
                </a:cubicBezTo>
                <a:cubicBezTo>
                  <a:pt x="268" y="93"/>
                  <a:pt x="263" y="95"/>
                  <a:pt x="264" y="97"/>
                </a:cubicBezTo>
                <a:cubicBezTo>
                  <a:pt x="267" y="92"/>
                  <a:pt x="275" y="88"/>
                  <a:pt x="271" y="82"/>
                </a:cubicBezTo>
                <a:cubicBezTo>
                  <a:pt x="273" y="82"/>
                  <a:pt x="272" y="80"/>
                  <a:pt x="274" y="80"/>
                </a:cubicBezTo>
                <a:cubicBezTo>
                  <a:pt x="277" y="80"/>
                  <a:pt x="276" y="84"/>
                  <a:pt x="278" y="84"/>
                </a:cubicBezTo>
                <a:cubicBezTo>
                  <a:pt x="279" y="78"/>
                  <a:pt x="285" y="76"/>
                  <a:pt x="283" y="71"/>
                </a:cubicBezTo>
                <a:cubicBezTo>
                  <a:pt x="296" y="71"/>
                  <a:pt x="297" y="60"/>
                  <a:pt x="304" y="54"/>
                </a:cubicBezTo>
                <a:cubicBezTo>
                  <a:pt x="318" y="51"/>
                  <a:pt x="325" y="32"/>
                  <a:pt x="341" y="28"/>
                </a:cubicBezTo>
                <a:cubicBezTo>
                  <a:pt x="343" y="27"/>
                  <a:pt x="343" y="29"/>
                  <a:pt x="344" y="29"/>
                </a:cubicBezTo>
                <a:cubicBezTo>
                  <a:pt x="344" y="26"/>
                  <a:pt x="346" y="25"/>
                  <a:pt x="347" y="23"/>
                </a:cubicBezTo>
                <a:cubicBezTo>
                  <a:pt x="344" y="23"/>
                  <a:pt x="342" y="28"/>
                  <a:pt x="340" y="25"/>
                </a:cubicBezTo>
                <a:cubicBezTo>
                  <a:pt x="341" y="20"/>
                  <a:pt x="351" y="23"/>
                  <a:pt x="348" y="15"/>
                </a:cubicBezTo>
                <a:cubicBezTo>
                  <a:pt x="320" y="26"/>
                  <a:pt x="302" y="46"/>
                  <a:pt x="275" y="57"/>
                </a:cubicBezTo>
                <a:cubicBezTo>
                  <a:pt x="270" y="71"/>
                  <a:pt x="256" y="74"/>
                  <a:pt x="248" y="84"/>
                </a:cubicBezTo>
                <a:cubicBezTo>
                  <a:pt x="249" y="84"/>
                  <a:pt x="249" y="85"/>
                  <a:pt x="249" y="86"/>
                </a:cubicBezTo>
                <a:cubicBezTo>
                  <a:pt x="243" y="89"/>
                  <a:pt x="236" y="87"/>
                  <a:pt x="233" y="93"/>
                </a:cubicBezTo>
                <a:cubicBezTo>
                  <a:pt x="234" y="94"/>
                  <a:pt x="235" y="94"/>
                  <a:pt x="235" y="95"/>
                </a:cubicBezTo>
                <a:cubicBezTo>
                  <a:pt x="227" y="106"/>
                  <a:pt x="216" y="110"/>
                  <a:pt x="212" y="123"/>
                </a:cubicBezTo>
                <a:cubicBezTo>
                  <a:pt x="208" y="122"/>
                  <a:pt x="208" y="125"/>
                  <a:pt x="205" y="125"/>
                </a:cubicBezTo>
                <a:cubicBezTo>
                  <a:pt x="193" y="142"/>
                  <a:pt x="178" y="156"/>
                  <a:pt x="166" y="174"/>
                </a:cubicBezTo>
                <a:cubicBezTo>
                  <a:pt x="169" y="179"/>
                  <a:pt x="156" y="179"/>
                  <a:pt x="156" y="187"/>
                </a:cubicBezTo>
                <a:cubicBezTo>
                  <a:pt x="157" y="188"/>
                  <a:pt x="158" y="185"/>
                  <a:pt x="159" y="187"/>
                </a:cubicBezTo>
                <a:cubicBezTo>
                  <a:pt x="157" y="189"/>
                  <a:pt x="158" y="191"/>
                  <a:pt x="157" y="192"/>
                </a:cubicBezTo>
                <a:cubicBezTo>
                  <a:pt x="153" y="190"/>
                  <a:pt x="148" y="194"/>
                  <a:pt x="146" y="199"/>
                </a:cubicBezTo>
                <a:cubicBezTo>
                  <a:pt x="149" y="198"/>
                  <a:pt x="150" y="200"/>
                  <a:pt x="150" y="202"/>
                </a:cubicBezTo>
                <a:cubicBezTo>
                  <a:pt x="144" y="205"/>
                  <a:pt x="141" y="216"/>
                  <a:pt x="136" y="217"/>
                </a:cubicBezTo>
                <a:cubicBezTo>
                  <a:pt x="135" y="212"/>
                  <a:pt x="141" y="210"/>
                  <a:pt x="139" y="206"/>
                </a:cubicBezTo>
                <a:cubicBezTo>
                  <a:pt x="134" y="214"/>
                  <a:pt x="128" y="221"/>
                  <a:pt x="125" y="230"/>
                </a:cubicBezTo>
                <a:cubicBezTo>
                  <a:pt x="130" y="234"/>
                  <a:pt x="119" y="240"/>
                  <a:pt x="123" y="246"/>
                </a:cubicBezTo>
                <a:cubicBezTo>
                  <a:pt x="123" y="245"/>
                  <a:pt x="124" y="244"/>
                  <a:pt x="125" y="245"/>
                </a:cubicBezTo>
                <a:cubicBezTo>
                  <a:pt x="124" y="246"/>
                  <a:pt x="123" y="247"/>
                  <a:pt x="121" y="246"/>
                </a:cubicBezTo>
                <a:cubicBezTo>
                  <a:pt x="120" y="254"/>
                  <a:pt x="110" y="250"/>
                  <a:pt x="110" y="261"/>
                </a:cubicBezTo>
                <a:cubicBezTo>
                  <a:pt x="113" y="263"/>
                  <a:pt x="113" y="256"/>
                  <a:pt x="117" y="256"/>
                </a:cubicBezTo>
                <a:cubicBezTo>
                  <a:pt x="117" y="257"/>
                  <a:pt x="118" y="257"/>
                  <a:pt x="118" y="258"/>
                </a:cubicBezTo>
                <a:cubicBezTo>
                  <a:pt x="116" y="266"/>
                  <a:pt x="112" y="268"/>
                  <a:pt x="108" y="274"/>
                </a:cubicBezTo>
                <a:cubicBezTo>
                  <a:pt x="110" y="275"/>
                  <a:pt x="112" y="274"/>
                  <a:pt x="113" y="277"/>
                </a:cubicBezTo>
                <a:cubicBezTo>
                  <a:pt x="110" y="277"/>
                  <a:pt x="113" y="280"/>
                  <a:pt x="111" y="283"/>
                </a:cubicBezTo>
                <a:cubicBezTo>
                  <a:pt x="113" y="283"/>
                  <a:pt x="113" y="283"/>
                  <a:pt x="113" y="285"/>
                </a:cubicBezTo>
                <a:cubicBezTo>
                  <a:pt x="110" y="296"/>
                  <a:pt x="101" y="302"/>
                  <a:pt x="104" y="315"/>
                </a:cubicBezTo>
                <a:cubicBezTo>
                  <a:pt x="96" y="316"/>
                  <a:pt x="99" y="327"/>
                  <a:pt x="92" y="329"/>
                </a:cubicBezTo>
                <a:cubicBezTo>
                  <a:pt x="94" y="316"/>
                  <a:pt x="104" y="304"/>
                  <a:pt x="107" y="290"/>
                </a:cubicBezTo>
                <a:cubicBezTo>
                  <a:pt x="104" y="288"/>
                  <a:pt x="103" y="286"/>
                  <a:pt x="104" y="282"/>
                </a:cubicBezTo>
                <a:cubicBezTo>
                  <a:pt x="101" y="280"/>
                  <a:pt x="99" y="287"/>
                  <a:pt x="98" y="291"/>
                </a:cubicBezTo>
                <a:cubicBezTo>
                  <a:pt x="99" y="293"/>
                  <a:pt x="101" y="293"/>
                  <a:pt x="102" y="294"/>
                </a:cubicBezTo>
                <a:cubicBezTo>
                  <a:pt x="99" y="296"/>
                  <a:pt x="102" y="297"/>
                  <a:pt x="101" y="300"/>
                </a:cubicBezTo>
                <a:cubicBezTo>
                  <a:pt x="99" y="301"/>
                  <a:pt x="97" y="302"/>
                  <a:pt x="95" y="303"/>
                </a:cubicBezTo>
                <a:cubicBezTo>
                  <a:pt x="94" y="301"/>
                  <a:pt x="93" y="299"/>
                  <a:pt x="91" y="298"/>
                </a:cubicBezTo>
                <a:cubicBezTo>
                  <a:pt x="86" y="299"/>
                  <a:pt x="80" y="307"/>
                  <a:pt x="84" y="313"/>
                </a:cubicBezTo>
                <a:cubicBezTo>
                  <a:pt x="81" y="315"/>
                  <a:pt x="78" y="321"/>
                  <a:pt x="80" y="327"/>
                </a:cubicBezTo>
                <a:cubicBezTo>
                  <a:pt x="79" y="327"/>
                  <a:pt x="79" y="328"/>
                  <a:pt x="78" y="327"/>
                </a:cubicBezTo>
                <a:cubicBezTo>
                  <a:pt x="77" y="336"/>
                  <a:pt x="69" y="337"/>
                  <a:pt x="71" y="349"/>
                </a:cubicBezTo>
                <a:cubicBezTo>
                  <a:pt x="68" y="351"/>
                  <a:pt x="66" y="359"/>
                  <a:pt x="69" y="361"/>
                </a:cubicBezTo>
                <a:cubicBezTo>
                  <a:pt x="70" y="360"/>
                  <a:pt x="70" y="357"/>
                  <a:pt x="72" y="357"/>
                </a:cubicBezTo>
                <a:cubicBezTo>
                  <a:pt x="72" y="358"/>
                  <a:pt x="73" y="358"/>
                  <a:pt x="73" y="359"/>
                </a:cubicBezTo>
                <a:cubicBezTo>
                  <a:pt x="68" y="359"/>
                  <a:pt x="69" y="365"/>
                  <a:pt x="67" y="370"/>
                </a:cubicBezTo>
                <a:cubicBezTo>
                  <a:pt x="76" y="362"/>
                  <a:pt x="78" y="344"/>
                  <a:pt x="85" y="333"/>
                </a:cubicBezTo>
                <a:cubicBezTo>
                  <a:pt x="86" y="339"/>
                  <a:pt x="81" y="345"/>
                  <a:pt x="84" y="354"/>
                </a:cubicBezTo>
                <a:cubicBezTo>
                  <a:pt x="82" y="354"/>
                  <a:pt x="82" y="357"/>
                  <a:pt x="80" y="355"/>
                </a:cubicBezTo>
                <a:cubicBezTo>
                  <a:pt x="75" y="363"/>
                  <a:pt x="72" y="377"/>
                  <a:pt x="64" y="379"/>
                </a:cubicBezTo>
                <a:cubicBezTo>
                  <a:pt x="61" y="387"/>
                  <a:pt x="54" y="396"/>
                  <a:pt x="56" y="404"/>
                </a:cubicBezTo>
                <a:cubicBezTo>
                  <a:pt x="46" y="415"/>
                  <a:pt x="47" y="430"/>
                  <a:pt x="50" y="446"/>
                </a:cubicBezTo>
                <a:cubicBezTo>
                  <a:pt x="61" y="442"/>
                  <a:pt x="58" y="463"/>
                  <a:pt x="50" y="463"/>
                </a:cubicBezTo>
                <a:cubicBezTo>
                  <a:pt x="51" y="470"/>
                  <a:pt x="46" y="480"/>
                  <a:pt x="48" y="487"/>
                </a:cubicBezTo>
                <a:cubicBezTo>
                  <a:pt x="53" y="482"/>
                  <a:pt x="53" y="474"/>
                  <a:pt x="57" y="469"/>
                </a:cubicBezTo>
                <a:cubicBezTo>
                  <a:pt x="58" y="473"/>
                  <a:pt x="65" y="471"/>
                  <a:pt x="65" y="477"/>
                </a:cubicBezTo>
                <a:cubicBezTo>
                  <a:pt x="65" y="471"/>
                  <a:pt x="69" y="476"/>
                  <a:pt x="70" y="475"/>
                </a:cubicBezTo>
                <a:cubicBezTo>
                  <a:pt x="71" y="471"/>
                  <a:pt x="71" y="467"/>
                  <a:pt x="74" y="467"/>
                </a:cubicBezTo>
                <a:cubicBezTo>
                  <a:pt x="76" y="475"/>
                  <a:pt x="78" y="479"/>
                  <a:pt x="76" y="486"/>
                </a:cubicBezTo>
                <a:cubicBezTo>
                  <a:pt x="76" y="485"/>
                  <a:pt x="76" y="484"/>
                  <a:pt x="75" y="483"/>
                </a:cubicBezTo>
                <a:cubicBezTo>
                  <a:pt x="73" y="486"/>
                  <a:pt x="72" y="495"/>
                  <a:pt x="73" y="498"/>
                </a:cubicBezTo>
                <a:cubicBezTo>
                  <a:pt x="73" y="497"/>
                  <a:pt x="73" y="496"/>
                  <a:pt x="74" y="497"/>
                </a:cubicBezTo>
                <a:cubicBezTo>
                  <a:pt x="74" y="501"/>
                  <a:pt x="78" y="500"/>
                  <a:pt x="77" y="506"/>
                </a:cubicBezTo>
                <a:cubicBezTo>
                  <a:pt x="82" y="508"/>
                  <a:pt x="81" y="501"/>
                  <a:pt x="84" y="500"/>
                </a:cubicBezTo>
                <a:cubicBezTo>
                  <a:pt x="89" y="499"/>
                  <a:pt x="90" y="501"/>
                  <a:pt x="94" y="503"/>
                </a:cubicBezTo>
                <a:cubicBezTo>
                  <a:pt x="94" y="501"/>
                  <a:pt x="92" y="499"/>
                  <a:pt x="94" y="497"/>
                </a:cubicBezTo>
                <a:cubicBezTo>
                  <a:pt x="92" y="497"/>
                  <a:pt x="89" y="498"/>
                  <a:pt x="89" y="496"/>
                </a:cubicBezTo>
                <a:cubicBezTo>
                  <a:pt x="89" y="493"/>
                  <a:pt x="89" y="493"/>
                  <a:pt x="89" y="493"/>
                </a:cubicBezTo>
                <a:cubicBezTo>
                  <a:pt x="89" y="491"/>
                  <a:pt x="92" y="492"/>
                  <a:pt x="93" y="490"/>
                </a:cubicBezTo>
                <a:cubicBezTo>
                  <a:pt x="95" y="490"/>
                  <a:pt x="95" y="492"/>
                  <a:pt x="97" y="493"/>
                </a:cubicBezTo>
                <a:cubicBezTo>
                  <a:pt x="99" y="491"/>
                  <a:pt x="97" y="487"/>
                  <a:pt x="101" y="488"/>
                </a:cubicBezTo>
                <a:cubicBezTo>
                  <a:pt x="101" y="483"/>
                  <a:pt x="100" y="477"/>
                  <a:pt x="104" y="476"/>
                </a:cubicBezTo>
                <a:cubicBezTo>
                  <a:pt x="104" y="477"/>
                  <a:pt x="105" y="476"/>
                  <a:pt x="105" y="477"/>
                </a:cubicBezTo>
                <a:cubicBezTo>
                  <a:pt x="100" y="489"/>
                  <a:pt x="107" y="507"/>
                  <a:pt x="102" y="517"/>
                </a:cubicBezTo>
                <a:cubicBezTo>
                  <a:pt x="103" y="515"/>
                  <a:pt x="105" y="515"/>
                  <a:pt x="107" y="515"/>
                </a:cubicBezTo>
                <a:cubicBezTo>
                  <a:pt x="107" y="512"/>
                  <a:pt x="109" y="510"/>
                  <a:pt x="108" y="505"/>
                </a:cubicBezTo>
                <a:cubicBezTo>
                  <a:pt x="110" y="506"/>
                  <a:pt x="113" y="503"/>
                  <a:pt x="113" y="504"/>
                </a:cubicBezTo>
                <a:cubicBezTo>
                  <a:pt x="114" y="512"/>
                  <a:pt x="112" y="523"/>
                  <a:pt x="117" y="525"/>
                </a:cubicBezTo>
                <a:cubicBezTo>
                  <a:pt x="129" y="516"/>
                  <a:pt x="118" y="489"/>
                  <a:pt x="134" y="484"/>
                </a:cubicBezTo>
                <a:cubicBezTo>
                  <a:pt x="131" y="492"/>
                  <a:pt x="134" y="495"/>
                  <a:pt x="134" y="504"/>
                </a:cubicBezTo>
                <a:cubicBezTo>
                  <a:pt x="141" y="503"/>
                  <a:pt x="139" y="511"/>
                  <a:pt x="140" y="515"/>
                </a:cubicBezTo>
                <a:cubicBezTo>
                  <a:pt x="143" y="515"/>
                  <a:pt x="143" y="510"/>
                  <a:pt x="145" y="510"/>
                </a:cubicBezTo>
                <a:cubicBezTo>
                  <a:pt x="151" y="516"/>
                  <a:pt x="146" y="528"/>
                  <a:pt x="142" y="534"/>
                </a:cubicBezTo>
                <a:cubicBezTo>
                  <a:pt x="140" y="532"/>
                  <a:pt x="140" y="526"/>
                  <a:pt x="139" y="524"/>
                </a:cubicBezTo>
                <a:cubicBezTo>
                  <a:pt x="135" y="525"/>
                  <a:pt x="134" y="525"/>
                  <a:pt x="129" y="525"/>
                </a:cubicBezTo>
                <a:cubicBezTo>
                  <a:pt x="129" y="530"/>
                  <a:pt x="126" y="532"/>
                  <a:pt x="126" y="538"/>
                </a:cubicBezTo>
                <a:cubicBezTo>
                  <a:pt x="127" y="538"/>
                  <a:pt x="130" y="539"/>
                  <a:pt x="127" y="542"/>
                </a:cubicBezTo>
                <a:cubicBezTo>
                  <a:pt x="129" y="544"/>
                  <a:pt x="129" y="541"/>
                  <a:pt x="131" y="541"/>
                </a:cubicBezTo>
                <a:cubicBezTo>
                  <a:pt x="131" y="549"/>
                  <a:pt x="134" y="568"/>
                  <a:pt x="124" y="568"/>
                </a:cubicBezTo>
                <a:cubicBezTo>
                  <a:pt x="125" y="572"/>
                  <a:pt x="120" y="574"/>
                  <a:pt x="123" y="577"/>
                </a:cubicBezTo>
                <a:cubicBezTo>
                  <a:pt x="123" y="575"/>
                  <a:pt x="126" y="576"/>
                  <a:pt x="126" y="575"/>
                </a:cubicBezTo>
                <a:cubicBezTo>
                  <a:pt x="125" y="574"/>
                  <a:pt x="126" y="572"/>
                  <a:pt x="126" y="571"/>
                </a:cubicBezTo>
                <a:cubicBezTo>
                  <a:pt x="129" y="572"/>
                  <a:pt x="128" y="569"/>
                  <a:pt x="130" y="568"/>
                </a:cubicBezTo>
                <a:cubicBezTo>
                  <a:pt x="129" y="573"/>
                  <a:pt x="128" y="577"/>
                  <a:pt x="125" y="580"/>
                </a:cubicBezTo>
                <a:cubicBezTo>
                  <a:pt x="134" y="588"/>
                  <a:pt x="128" y="606"/>
                  <a:pt x="130" y="617"/>
                </a:cubicBezTo>
                <a:cubicBezTo>
                  <a:pt x="132" y="624"/>
                  <a:pt x="131" y="636"/>
                  <a:pt x="131" y="644"/>
                </a:cubicBezTo>
                <a:cubicBezTo>
                  <a:pt x="132" y="644"/>
                  <a:pt x="134" y="644"/>
                  <a:pt x="134" y="645"/>
                </a:cubicBezTo>
                <a:cubicBezTo>
                  <a:pt x="135" y="655"/>
                  <a:pt x="135" y="669"/>
                  <a:pt x="137" y="677"/>
                </a:cubicBezTo>
                <a:cubicBezTo>
                  <a:pt x="131" y="689"/>
                  <a:pt x="144" y="701"/>
                  <a:pt x="139" y="712"/>
                </a:cubicBezTo>
                <a:cubicBezTo>
                  <a:pt x="137" y="708"/>
                  <a:pt x="137" y="712"/>
                  <a:pt x="132" y="711"/>
                </a:cubicBezTo>
                <a:cubicBezTo>
                  <a:pt x="130" y="707"/>
                  <a:pt x="133" y="698"/>
                  <a:pt x="129" y="696"/>
                </a:cubicBezTo>
                <a:cubicBezTo>
                  <a:pt x="130" y="704"/>
                  <a:pt x="131" y="720"/>
                  <a:pt x="129" y="725"/>
                </a:cubicBezTo>
                <a:cubicBezTo>
                  <a:pt x="133" y="728"/>
                  <a:pt x="132" y="736"/>
                  <a:pt x="137" y="737"/>
                </a:cubicBezTo>
                <a:cubicBezTo>
                  <a:pt x="137" y="733"/>
                  <a:pt x="137" y="735"/>
                  <a:pt x="139" y="736"/>
                </a:cubicBezTo>
                <a:cubicBezTo>
                  <a:pt x="140" y="732"/>
                  <a:pt x="139" y="728"/>
                  <a:pt x="142" y="726"/>
                </a:cubicBezTo>
                <a:cubicBezTo>
                  <a:pt x="145" y="744"/>
                  <a:pt x="147" y="769"/>
                  <a:pt x="149" y="785"/>
                </a:cubicBezTo>
                <a:cubicBezTo>
                  <a:pt x="149" y="784"/>
                  <a:pt x="148" y="784"/>
                  <a:pt x="147" y="785"/>
                </a:cubicBezTo>
                <a:cubicBezTo>
                  <a:pt x="149" y="795"/>
                  <a:pt x="154" y="803"/>
                  <a:pt x="156" y="814"/>
                </a:cubicBezTo>
                <a:cubicBezTo>
                  <a:pt x="158" y="814"/>
                  <a:pt x="160" y="814"/>
                  <a:pt x="161" y="816"/>
                </a:cubicBezTo>
                <a:cubicBezTo>
                  <a:pt x="160" y="824"/>
                  <a:pt x="168" y="828"/>
                  <a:pt x="165" y="839"/>
                </a:cubicBezTo>
                <a:cubicBezTo>
                  <a:pt x="167" y="842"/>
                  <a:pt x="170" y="845"/>
                  <a:pt x="171" y="848"/>
                </a:cubicBezTo>
                <a:cubicBezTo>
                  <a:pt x="170" y="848"/>
                  <a:pt x="170" y="850"/>
                  <a:pt x="169" y="851"/>
                </a:cubicBezTo>
                <a:cubicBezTo>
                  <a:pt x="172" y="852"/>
                  <a:pt x="173" y="851"/>
                  <a:pt x="175" y="850"/>
                </a:cubicBezTo>
                <a:cubicBezTo>
                  <a:pt x="184" y="861"/>
                  <a:pt x="186" y="881"/>
                  <a:pt x="192" y="893"/>
                </a:cubicBezTo>
                <a:cubicBezTo>
                  <a:pt x="195" y="893"/>
                  <a:pt x="190" y="890"/>
                  <a:pt x="193" y="890"/>
                </a:cubicBezTo>
                <a:cubicBezTo>
                  <a:pt x="196" y="894"/>
                  <a:pt x="195" y="903"/>
                  <a:pt x="200" y="905"/>
                </a:cubicBezTo>
                <a:cubicBezTo>
                  <a:pt x="201" y="904"/>
                  <a:pt x="201" y="902"/>
                  <a:pt x="203" y="902"/>
                </a:cubicBezTo>
                <a:cubicBezTo>
                  <a:pt x="206" y="907"/>
                  <a:pt x="209" y="913"/>
                  <a:pt x="214" y="915"/>
                </a:cubicBezTo>
                <a:cubicBezTo>
                  <a:pt x="214" y="911"/>
                  <a:pt x="208" y="908"/>
                  <a:pt x="212" y="903"/>
                </a:cubicBezTo>
                <a:cubicBezTo>
                  <a:pt x="213" y="904"/>
                  <a:pt x="216" y="903"/>
                  <a:pt x="217" y="905"/>
                </a:cubicBezTo>
                <a:cubicBezTo>
                  <a:pt x="215" y="910"/>
                  <a:pt x="220" y="913"/>
                  <a:pt x="221" y="917"/>
                </a:cubicBezTo>
                <a:cubicBezTo>
                  <a:pt x="221" y="920"/>
                  <a:pt x="219" y="919"/>
                  <a:pt x="218" y="921"/>
                </a:cubicBezTo>
                <a:cubicBezTo>
                  <a:pt x="223" y="933"/>
                  <a:pt x="235" y="942"/>
                  <a:pt x="243" y="949"/>
                </a:cubicBezTo>
                <a:cubicBezTo>
                  <a:pt x="243" y="952"/>
                  <a:pt x="245" y="953"/>
                  <a:pt x="244" y="956"/>
                </a:cubicBezTo>
                <a:cubicBezTo>
                  <a:pt x="247" y="958"/>
                  <a:pt x="250" y="958"/>
                  <a:pt x="252" y="961"/>
                </a:cubicBezTo>
                <a:cubicBezTo>
                  <a:pt x="253" y="962"/>
                  <a:pt x="251" y="963"/>
                  <a:pt x="252" y="964"/>
                </a:cubicBezTo>
                <a:cubicBezTo>
                  <a:pt x="253" y="966"/>
                  <a:pt x="261" y="970"/>
                  <a:pt x="257" y="975"/>
                </a:cubicBezTo>
                <a:cubicBezTo>
                  <a:pt x="254" y="972"/>
                  <a:pt x="249" y="966"/>
                  <a:pt x="245" y="972"/>
                </a:cubicBezTo>
                <a:cubicBezTo>
                  <a:pt x="250" y="979"/>
                  <a:pt x="255" y="986"/>
                  <a:pt x="262" y="991"/>
                </a:cubicBezTo>
                <a:cubicBezTo>
                  <a:pt x="265" y="990"/>
                  <a:pt x="260" y="990"/>
                  <a:pt x="261" y="987"/>
                </a:cubicBezTo>
                <a:cubicBezTo>
                  <a:pt x="265" y="989"/>
                  <a:pt x="265" y="986"/>
                  <a:pt x="268" y="986"/>
                </a:cubicBezTo>
                <a:cubicBezTo>
                  <a:pt x="274" y="989"/>
                  <a:pt x="279" y="994"/>
                  <a:pt x="283" y="999"/>
                </a:cubicBezTo>
                <a:cubicBezTo>
                  <a:pt x="283" y="993"/>
                  <a:pt x="278" y="991"/>
                  <a:pt x="278" y="987"/>
                </a:cubicBezTo>
                <a:cubicBezTo>
                  <a:pt x="276" y="986"/>
                  <a:pt x="274" y="986"/>
                  <a:pt x="272" y="986"/>
                </a:cubicBezTo>
                <a:cubicBezTo>
                  <a:pt x="273" y="983"/>
                  <a:pt x="277" y="983"/>
                  <a:pt x="279" y="982"/>
                </a:cubicBezTo>
                <a:cubicBezTo>
                  <a:pt x="281" y="986"/>
                  <a:pt x="285" y="988"/>
                  <a:pt x="287" y="991"/>
                </a:cubicBezTo>
                <a:cubicBezTo>
                  <a:pt x="293" y="985"/>
                  <a:pt x="298" y="993"/>
                  <a:pt x="303" y="996"/>
                </a:cubicBezTo>
                <a:cubicBezTo>
                  <a:pt x="303" y="993"/>
                  <a:pt x="300" y="992"/>
                  <a:pt x="300" y="989"/>
                </a:cubicBezTo>
                <a:cubicBezTo>
                  <a:pt x="302" y="990"/>
                  <a:pt x="303" y="990"/>
                  <a:pt x="305" y="989"/>
                </a:cubicBezTo>
                <a:cubicBezTo>
                  <a:pt x="311" y="998"/>
                  <a:pt x="321" y="1001"/>
                  <a:pt x="328" y="1005"/>
                </a:cubicBezTo>
                <a:cubicBezTo>
                  <a:pt x="326" y="1000"/>
                  <a:pt x="327" y="1000"/>
                  <a:pt x="326" y="995"/>
                </a:cubicBezTo>
                <a:cubicBezTo>
                  <a:pt x="322" y="994"/>
                  <a:pt x="324" y="990"/>
                  <a:pt x="322" y="986"/>
                </a:cubicBezTo>
                <a:cubicBezTo>
                  <a:pt x="323" y="985"/>
                  <a:pt x="323" y="984"/>
                  <a:pt x="324" y="984"/>
                </a:cubicBezTo>
                <a:cubicBezTo>
                  <a:pt x="326" y="986"/>
                  <a:pt x="327" y="991"/>
                  <a:pt x="326" y="994"/>
                </a:cubicBezTo>
                <a:cubicBezTo>
                  <a:pt x="328" y="996"/>
                  <a:pt x="330" y="998"/>
                  <a:pt x="332" y="1000"/>
                </a:cubicBezTo>
                <a:cubicBezTo>
                  <a:pt x="329" y="1002"/>
                  <a:pt x="331" y="1004"/>
                  <a:pt x="330" y="1007"/>
                </a:cubicBezTo>
                <a:cubicBezTo>
                  <a:pt x="338" y="1010"/>
                  <a:pt x="341" y="1014"/>
                  <a:pt x="348" y="1017"/>
                </a:cubicBezTo>
                <a:cubicBezTo>
                  <a:pt x="350" y="1016"/>
                  <a:pt x="344" y="1014"/>
                  <a:pt x="347" y="1013"/>
                </a:cubicBezTo>
                <a:cubicBezTo>
                  <a:pt x="351" y="1014"/>
                  <a:pt x="353" y="1016"/>
                  <a:pt x="356" y="1016"/>
                </a:cubicBezTo>
                <a:cubicBezTo>
                  <a:pt x="354" y="1012"/>
                  <a:pt x="349" y="1010"/>
                  <a:pt x="345" y="1007"/>
                </a:cubicBezTo>
                <a:cubicBezTo>
                  <a:pt x="345" y="1010"/>
                  <a:pt x="348" y="1011"/>
                  <a:pt x="346" y="1012"/>
                </a:cubicBezTo>
                <a:cubicBezTo>
                  <a:pt x="341" y="1010"/>
                  <a:pt x="345" y="1002"/>
                  <a:pt x="335" y="1002"/>
                </a:cubicBezTo>
                <a:cubicBezTo>
                  <a:pt x="331" y="998"/>
                  <a:pt x="332" y="995"/>
                  <a:pt x="330" y="991"/>
                </a:cubicBezTo>
                <a:cubicBezTo>
                  <a:pt x="335" y="989"/>
                  <a:pt x="339" y="993"/>
                  <a:pt x="343" y="997"/>
                </a:cubicBezTo>
                <a:cubicBezTo>
                  <a:pt x="343" y="999"/>
                  <a:pt x="341" y="999"/>
                  <a:pt x="341" y="1000"/>
                </a:cubicBezTo>
                <a:cubicBezTo>
                  <a:pt x="346" y="1002"/>
                  <a:pt x="348" y="1006"/>
                  <a:pt x="351" y="1009"/>
                </a:cubicBezTo>
                <a:cubicBezTo>
                  <a:pt x="360" y="1007"/>
                  <a:pt x="366" y="1011"/>
                  <a:pt x="368" y="1017"/>
                </a:cubicBezTo>
                <a:cubicBezTo>
                  <a:pt x="368" y="1013"/>
                  <a:pt x="372" y="1016"/>
                  <a:pt x="374" y="1014"/>
                </a:cubicBezTo>
                <a:cubicBezTo>
                  <a:pt x="375" y="1012"/>
                  <a:pt x="372" y="1010"/>
                  <a:pt x="374" y="1009"/>
                </a:cubicBezTo>
                <a:cubicBezTo>
                  <a:pt x="383" y="1017"/>
                  <a:pt x="400" y="1015"/>
                  <a:pt x="406" y="1025"/>
                </a:cubicBezTo>
                <a:cubicBezTo>
                  <a:pt x="404" y="1026"/>
                  <a:pt x="403" y="1022"/>
                  <a:pt x="403" y="1026"/>
                </a:cubicBezTo>
                <a:cubicBezTo>
                  <a:pt x="411" y="1028"/>
                  <a:pt x="414" y="1034"/>
                  <a:pt x="421" y="1037"/>
                </a:cubicBezTo>
                <a:cubicBezTo>
                  <a:pt x="421" y="1037"/>
                  <a:pt x="422" y="1035"/>
                  <a:pt x="423" y="1036"/>
                </a:cubicBezTo>
                <a:cubicBezTo>
                  <a:pt x="429" y="1037"/>
                  <a:pt x="430" y="1047"/>
                  <a:pt x="436" y="1051"/>
                </a:cubicBezTo>
                <a:cubicBezTo>
                  <a:pt x="432" y="1052"/>
                  <a:pt x="425" y="1050"/>
                  <a:pt x="424" y="1044"/>
                </a:cubicBezTo>
                <a:cubicBezTo>
                  <a:pt x="423" y="1044"/>
                  <a:pt x="422" y="1045"/>
                  <a:pt x="421" y="1045"/>
                </a:cubicBezTo>
                <a:cubicBezTo>
                  <a:pt x="420" y="1043"/>
                  <a:pt x="421" y="1042"/>
                  <a:pt x="420" y="1042"/>
                </a:cubicBezTo>
                <a:cubicBezTo>
                  <a:pt x="415" y="1041"/>
                  <a:pt x="409" y="1039"/>
                  <a:pt x="405" y="1036"/>
                </a:cubicBezTo>
                <a:cubicBezTo>
                  <a:pt x="403" y="1038"/>
                  <a:pt x="408" y="1039"/>
                  <a:pt x="405" y="1040"/>
                </a:cubicBezTo>
                <a:cubicBezTo>
                  <a:pt x="398" y="1039"/>
                  <a:pt x="395" y="1033"/>
                  <a:pt x="386" y="1033"/>
                </a:cubicBezTo>
                <a:cubicBezTo>
                  <a:pt x="386" y="1028"/>
                  <a:pt x="383" y="1027"/>
                  <a:pt x="378" y="1027"/>
                </a:cubicBezTo>
                <a:cubicBezTo>
                  <a:pt x="376" y="1029"/>
                  <a:pt x="376" y="1030"/>
                  <a:pt x="375" y="1031"/>
                </a:cubicBezTo>
                <a:cubicBezTo>
                  <a:pt x="369" y="1031"/>
                  <a:pt x="367" y="1028"/>
                  <a:pt x="364" y="1024"/>
                </a:cubicBezTo>
                <a:cubicBezTo>
                  <a:pt x="364" y="1021"/>
                  <a:pt x="367" y="1022"/>
                  <a:pt x="366" y="1019"/>
                </a:cubicBezTo>
                <a:cubicBezTo>
                  <a:pt x="365" y="1017"/>
                  <a:pt x="364" y="1016"/>
                  <a:pt x="361" y="1015"/>
                </a:cubicBezTo>
                <a:cubicBezTo>
                  <a:pt x="363" y="1021"/>
                  <a:pt x="360" y="1016"/>
                  <a:pt x="357" y="1016"/>
                </a:cubicBezTo>
                <a:cubicBezTo>
                  <a:pt x="355" y="1020"/>
                  <a:pt x="358" y="1021"/>
                  <a:pt x="360" y="1023"/>
                </a:cubicBezTo>
                <a:cubicBezTo>
                  <a:pt x="357" y="1022"/>
                  <a:pt x="358" y="1026"/>
                  <a:pt x="357" y="1026"/>
                </a:cubicBezTo>
                <a:cubicBezTo>
                  <a:pt x="354" y="1025"/>
                  <a:pt x="353" y="1026"/>
                  <a:pt x="352" y="1025"/>
                </a:cubicBezTo>
                <a:cubicBezTo>
                  <a:pt x="351" y="1026"/>
                  <a:pt x="352" y="1028"/>
                  <a:pt x="350" y="1029"/>
                </a:cubicBezTo>
                <a:cubicBezTo>
                  <a:pt x="346" y="1025"/>
                  <a:pt x="346" y="1032"/>
                  <a:pt x="345" y="1033"/>
                </a:cubicBezTo>
                <a:cubicBezTo>
                  <a:pt x="345" y="1033"/>
                  <a:pt x="343" y="1033"/>
                  <a:pt x="343" y="1033"/>
                </a:cubicBezTo>
                <a:cubicBezTo>
                  <a:pt x="340" y="1041"/>
                  <a:pt x="350" y="1044"/>
                  <a:pt x="346" y="1047"/>
                </a:cubicBezTo>
                <a:cubicBezTo>
                  <a:pt x="349" y="1047"/>
                  <a:pt x="350" y="1050"/>
                  <a:pt x="349" y="1053"/>
                </a:cubicBezTo>
                <a:cubicBezTo>
                  <a:pt x="352" y="1054"/>
                  <a:pt x="353" y="1055"/>
                  <a:pt x="355" y="1056"/>
                </a:cubicBezTo>
                <a:cubicBezTo>
                  <a:pt x="355" y="1052"/>
                  <a:pt x="355" y="1051"/>
                  <a:pt x="353" y="1048"/>
                </a:cubicBezTo>
                <a:cubicBezTo>
                  <a:pt x="354" y="1048"/>
                  <a:pt x="354" y="1048"/>
                  <a:pt x="355" y="1049"/>
                </a:cubicBezTo>
                <a:cubicBezTo>
                  <a:pt x="356" y="1043"/>
                  <a:pt x="354" y="1040"/>
                  <a:pt x="354" y="1038"/>
                </a:cubicBezTo>
                <a:cubicBezTo>
                  <a:pt x="359" y="1036"/>
                  <a:pt x="362" y="1039"/>
                  <a:pt x="363" y="1044"/>
                </a:cubicBezTo>
                <a:cubicBezTo>
                  <a:pt x="369" y="1046"/>
                  <a:pt x="373" y="1052"/>
                  <a:pt x="379" y="1053"/>
                </a:cubicBezTo>
                <a:cubicBezTo>
                  <a:pt x="380" y="1053"/>
                  <a:pt x="381" y="1051"/>
                  <a:pt x="383" y="1053"/>
                </a:cubicBezTo>
                <a:cubicBezTo>
                  <a:pt x="384" y="1049"/>
                  <a:pt x="378" y="1049"/>
                  <a:pt x="381" y="1047"/>
                </a:cubicBezTo>
                <a:cubicBezTo>
                  <a:pt x="392" y="1050"/>
                  <a:pt x="400" y="1056"/>
                  <a:pt x="409" y="1061"/>
                </a:cubicBezTo>
                <a:cubicBezTo>
                  <a:pt x="414" y="1056"/>
                  <a:pt x="420" y="1067"/>
                  <a:pt x="420" y="1073"/>
                </a:cubicBezTo>
                <a:cubicBezTo>
                  <a:pt x="428" y="1075"/>
                  <a:pt x="435" y="1080"/>
                  <a:pt x="442" y="1082"/>
                </a:cubicBezTo>
                <a:cubicBezTo>
                  <a:pt x="443" y="1082"/>
                  <a:pt x="445" y="1080"/>
                  <a:pt x="448" y="1081"/>
                </a:cubicBezTo>
                <a:cubicBezTo>
                  <a:pt x="449" y="1082"/>
                  <a:pt x="450" y="1084"/>
                  <a:pt x="451" y="1084"/>
                </a:cubicBezTo>
                <a:cubicBezTo>
                  <a:pt x="455" y="1083"/>
                  <a:pt x="455" y="1076"/>
                  <a:pt x="461" y="1080"/>
                </a:cubicBezTo>
                <a:cubicBezTo>
                  <a:pt x="461" y="1076"/>
                  <a:pt x="458" y="1077"/>
                  <a:pt x="458" y="1073"/>
                </a:cubicBezTo>
                <a:cubicBezTo>
                  <a:pt x="459" y="1073"/>
                  <a:pt x="459" y="1074"/>
                  <a:pt x="461" y="1074"/>
                </a:cubicBezTo>
                <a:cubicBezTo>
                  <a:pt x="463" y="1068"/>
                  <a:pt x="459" y="1065"/>
                  <a:pt x="457" y="1058"/>
                </a:cubicBezTo>
                <a:cubicBezTo>
                  <a:pt x="462" y="1059"/>
                  <a:pt x="458" y="1056"/>
                  <a:pt x="460" y="1056"/>
                </a:cubicBezTo>
                <a:cubicBezTo>
                  <a:pt x="465" y="1057"/>
                  <a:pt x="467" y="1056"/>
                  <a:pt x="470" y="1060"/>
                </a:cubicBezTo>
                <a:cubicBezTo>
                  <a:pt x="462" y="1069"/>
                  <a:pt x="479" y="1080"/>
                  <a:pt x="488" y="1080"/>
                </a:cubicBezTo>
                <a:cubicBezTo>
                  <a:pt x="486" y="1080"/>
                  <a:pt x="484" y="1078"/>
                  <a:pt x="482" y="1077"/>
                </a:cubicBezTo>
                <a:cubicBezTo>
                  <a:pt x="486" y="1070"/>
                  <a:pt x="490" y="1080"/>
                  <a:pt x="496" y="1080"/>
                </a:cubicBezTo>
                <a:cubicBezTo>
                  <a:pt x="497" y="1077"/>
                  <a:pt x="496" y="1077"/>
                  <a:pt x="497" y="1075"/>
                </a:cubicBezTo>
                <a:cubicBezTo>
                  <a:pt x="503" y="1075"/>
                  <a:pt x="509" y="1078"/>
                  <a:pt x="514" y="1077"/>
                </a:cubicBezTo>
                <a:cubicBezTo>
                  <a:pt x="509" y="1075"/>
                  <a:pt x="505" y="1074"/>
                  <a:pt x="501" y="1071"/>
                </a:cubicBezTo>
                <a:cubicBezTo>
                  <a:pt x="510" y="1071"/>
                  <a:pt x="518" y="1076"/>
                  <a:pt x="525" y="1074"/>
                </a:cubicBezTo>
                <a:cubicBezTo>
                  <a:pt x="536" y="1082"/>
                  <a:pt x="551" y="1086"/>
                  <a:pt x="564" y="1089"/>
                </a:cubicBezTo>
                <a:cubicBezTo>
                  <a:pt x="569" y="1086"/>
                  <a:pt x="574" y="1089"/>
                  <a:pt x="578" y="1088"/>
                </a:cubicBezTo>
                <a:cubicBezTo>
                  <a:pt x="574" y="1087"/>
                  <a:pt x="568" y="1082"/>
                  <a:pt x="563" y="1085"/>
                </a:cubicBezTo>
                <a:cubicBezTo>
                  <a:pt x="558" y="1090"/>
                  <a:pt x="552" y="1075"/>
                  <a:pt x="544" y="1081"/>
                </a:cubicBezTo>
                <a:cubicBezTo>
                  <a:pt x="542" y="1081"/>
                  <a:pt x="540" y="1080"/>
                  <a:pt x="540" y="1078"/>
                </a:cubicBezTo>
                <a:cubicBezTo>
                  <a:pt x="553" y="1077"/>
                  <a:pt x="568" y="1080"/>
                  <a:pt x="582" y="1084"/>
                </a:cubicBezTo>
                <a:cubicBezTo>
                  <a:pt x="583" y="1081"/>
                  <a:pt x="578" y="1080"/>
                  <a:pt x="581" y="1078"/>
                </a:cubicBezTo>
                <a:cubicBezTo>
                  <a:pt x="589" y="1079"/>
                  <a:pt x="597" y="1076"/>
                  <a:pt x="603" y="1079"/>
                </a:cubicBezTo>
                <a:cubicBezTo>
                  <a:pt x="603" y="1079"/>
                  <a:pt x="603" y="1079"/>
                  <a:pt x="603" y="1078"/>
                </a:cubicBezTo>
                <a:cubicBezTo>
                  <a:pt x="606" y="1077"/>
                  <a:pt x="612" y="1079"/>
                  <a:pt x="614" y="1077"/>
                </a:cubicBezTo>
                <a:cubicBezTo>
                  <a:pt x="602" y="1069"/>
                  <a:pt x="581" y="1075"/>
                  <a:pt x="571" y="1070"/>
                </a:cubicBezTo>
                <a:cubicBezTo>
                  <a:pt x="562" y="1075"/>
                  <a:pt x="550" y="1058"/>
                  <a:pt x="541" y="1066"/>
                </a:cubicBezTo>
                <a:cubicBezTo>
                  <a:pt x="542" y="1069"/>
                  <a:pt x="544" y="1070"/>
                  <a:pt x="545" y="1072"/>
                </a:cubicBezTo>
                <a:cubicBezTo>
                  <a:pt x="541" y="1074"/>
                  <a:pt x="539" y="1068"/>
                  <a:pt x="537" y="1064"/>
                </a:cubicBezTo>
                <a:cubicBezTo>
                  <a:pt x="539" y="1060"/>
                  <a:pt x="545" y="1060"/>
                  <a:pt x="548" y="1057"/>
                </a:cubicBezTo>
                <a:cubicBezTo>
                  <a:pt x="557" y="1065"/>
                  <a:pt x="571" y="1065"/>
                  <a:pt x="584" y="1064"/>
                </a:cubicBezTo>
                <a:cubicBezTo>
                  <a:pt x="584" y="1059"/>
                  <a:pt x="579" y="1058"/>
                  <a:pt x="578" y="1053"/>
                </a:cubicBezTo>
                <a:cubicBezTo>
                  <a:pt x="583" y="1045"/>
                  <a:pt x="593" y="1051"/>
                  <a:pt x="604" y="1050"/>
                </a:cubicBezTo>
                <a:cubicBezTo>
                  <a:pt x="609" y="1056"/>
                  <a:pt x="620" y="1059"/>
                  <a:pt x="627" y="1054"/>
                </a:cubicBezTo>
                <a:cubicBezTo>
                  <a:pt x="622" y="1053"/>
                  <a:pt x="626" y="1050"/>
                  <a:pt x="624" y="1047"/>
                </a:cubicBezTo>
                <a:cubicBezTo>
                  <a:pt x="626" y="1047"/>
                  <a:pt x="627" y="1047"/>
                  <a:pt x="627" y="1046"/>
                </a:cubicBezTo>
                <a:cubicBezTo>
                  <a:pt x="625" y="1041"/>
                  <a:pt x="628" y="1041"/>
                  <a:pt x="627" y="1035"/>
                </a:cubicBezTo>
                <a:cubicBezTo>
                  <a:pt x="623" y="1035"/>
                  <a:pt x="627" y="1032"/>
                  <a:pt x="623" y="1031"/>
                </a:cubicBezTo>
                <a:cubicBezTo>
                  <a:pt x="627" y="1031"/>
                  <a:pt x="629" y="1035"/>
                  <a:pt x="632" y="1031"/>
                </a:cubicBezTo>
                <a:cubicBezTo>
                  <a:pt x="630" y="1031"/>
                  <a:pt x="629" y="1030"/>
                  <a:pt x="629" y="1029"/>
                </a:cubicBezTo>
                <a:cubicBezTo>
                  <a:pt x="635" y="1032"/>
                  <a:pt x="637" y="1030"/>
                  <a:pt x="642" y="1033"/>
                </a:cubicBezTo>
                <a:cubicBezTo>
                  <a:pt x="649" y="1029"/>
                  <a:pt x="656" y="1030"/>
                  <a:pt x="664" y="1028"/>
                </a:cubicBezTo>
                <a:cubicBezTo>
                  <a:pt x="660" y="1028"/>
                  <a:pt x="661" y="1024"/>
                  <a:pt x="658" y="1023"/>
                </a:cubicBezTo>
                <a:cubicBezTo>
                  <a:pt x="653" y="1022"/>
                  <a:pt x="646" y="1028"/>
                  <a:pt x="642" y="1022"/>
                </a:cubicBezTo>
                <a:cubicBezTo>
                  <a:pt x="648" y="1019"/>
                  <a:pt x="652" y="1021"/>
                  <a:pt x="658" y="1022"/>
                </a:cubicBezTo>
                <a:cubicBezTo>
                  <a:pt x="657" y="1018"/>
                  <a:pt x="661" y="1019"/>
                  <a:pt x="662" y="1017"/>
                </a:cubicBezTo>
                <a:cubicBezTo>
                  <a:pt x="656" y="1016"/>
                  <a:pt x="650" y="1022"/>
                  <a:pt x="646" y="1017"/>
                </a:cubicBezTo>
                <a:cubicBezTo>
                  <a:pt x="650" y="1009"/>
                  <a:pt x="659" y="1009"/>
                  <a:pt x="662" y="1005"/>
                </a:cubicBezTo>
                <a:cubicBezTo>
                  <a:pt x="649" y="1006"/>
                  <a:pt x="629" y="1007"/>
                  <a:pt x="623" y="995"/>
                </a:cubicBezTo>
                <a:cubicBezTo>
                  <a:pt x="619" y="997"/>
                  <a:pt x="612" y="995"/>
                  <a:pt x="610" y="998"/>
                </a:cubicBezTo>
                <a:cubicBezTo>
                  <a:pt x="611" y="998"/>
                  <a:pt x="613" y="998"/>
                  <a:pt x="614" y="1000"/>
                </a:cubicBezTo>
                <a:cubicBezTo>
                  <a:pt x="612" y="1000"/>
                  <a:pt x="607" y="1000"/>
                  <a:pt x="606" y="998"/>
                </a:cubicBezTo>
                <a:cubicBezTo>
                  <a:pt x="606" y="997"/>
                  <a:pt x="607" y="997"/>
                  <a:pt x="607" y="995"/>
                </a:cubicBezTo>
                <a:cubicBezTo>
                  <a:pt x="604" y="996"/>
                  <a:pt x="603" y="993"/>
                  <a:pt x="605" y="991"/>
                </a:cubicBezTo>
                <a:cubicBezTo>
                  <a:pt x="601" y="990"/>
                  <a:pt x="601" y="992"/>
                  <a:pt x="597" y="992"/>
                </a:cubicBezTo>
                <a:cubicBezTo>
                  <a:pt x="596" y="995"/>
                  <a:pt x="602" y="994"/>
                  <a:pt x="600" y="996"/>
                </a:cubicBezTo>
                <a:cubicBezTo>
                  <a:pt x="592" y="995"/>
                  <a:pt x="584" y="994"/>
                  <a:pt x="580" y="989"/>
                </a:cubicBezTo>
                <a:cubicBezTo>
                  <a:pt x="574" y="991"/>
                  <a:pt x="566" y="987"/>
                  <a:pt x="562" y="983"/>
                </a:cubicBezTo>
                <a:cubicBezTo>
                  <a:pt x="577" y="981"/>
                  <a:pt x="581" y="993"/>
                  <a:pt x="592" y="991"/>
                </a:cubicBezTo>
                <a:cubicBezTo>
                  <a:pt x="591" y="988"/>
                  <a:pt x="588" y="988"/>
                  <a:pt x="588" y="986"/>
                </a:cubicBezTo>
                <a:cubicBezTo>
                  <a:pt x="591" y="986"/>
                  <a:pt x="589" y="981"/>
                  <a:pt x="593" y="982"/>
                </a:cubicBezTo>
                <a:cubicBezTo>
                  <a:pt x="597" y="989"/>
                  <a:pt x="607" y="988"/>
                  <a:pt x="613" y="986"/>
                </a:cubicBezTo>
                <a:cubicBezTo>
                  <a:pt x="608" y="986"/>
                  <a:pt x="603" y="986"/>
                  <a:pt x="603" y="980"/>
                </a:cubicBezTo>
                <a:cubicBezTo>
                  <a:pt x="587" y="977"/>
                  <a:pt x="568" y="974"/>
                  <a:pt x="557" y="964"/>
                </a:cubicBezTo>
                <a:cubicBezTo>
                  <a:pt x="558" y="963"/>
                  <a:pt x="557" y="963"/>
                  <a:pt x="557" y="961"/>
                </a:cubicBezTo>
                <a:cubicBezTo>
                  <a:pt x="568" y="960"/>
                  <a:pt x="581" y="968"/>
                  <a:pt x="593" y="967"/>
                </a:cubicBezTo>
                <a:cubicBezTo>
                  <a:pt x="594" y="969"/>
                  <a:pt x="592" y="970"/>
                  <a:pt x="593" y="972"/>
                </a:cubicBezTo>
                <a:cubicBezTo>
                  <a:pt x="595" y="971"/>
                  <a:pt x="598" y="974"/>
                  <a:pt x="600" y="972"/>
                </a:cubicBezTo>
                <a:cubicBezTo>
                  <a:pt x="598" y="972"/>
                  <a:pt x="598" y="971"/>
                  <a:pt x="597" y="970"/>
                </a:cubicBezTo>
                <a:cubicBezTo>
                  <a:pt x="599" y="970"/>
                  <a:pt x="599" y="969"/>
                  <a:pt x="601" y="969"/>
                </a:cubicBezTo>
                <a:cubicBezTo>
                  <a:pt x="603" y="970"/>
                  <a:pt x="603" y="974"/>
                  <a:pt x="606" y="974"/>
                </a:cubicBezTo>
                <a:cubicBezTo>
                  <a:pt x="612" y="969"/>
                  <a:pt x="620" y="977"/>
                  <a:pt x="627" y="971"/>
                </a:cubicBezTo>
                <a:cubicBezTo>
                  <a:pt x="629" y="972"/>
                  <a:pt x="632" y="971"/>
                  <a:pt x="634" y="973"/>
                </a:cubicBezTo>
                <a:cubicBezTo>
                  <a:pt x="631" y="974"/>
                  <a:pt x="630" y="975"/>
                  <a:pt x="627" y="975"/>
                </a:cubicBezTo>
                <a:cubicBezTo>
                  <a:pt x="629" y="977"/>
                  <a:pt x="632" y="976"/>
                  <a:pt x="635" y="976"/>
                </a:cubicBezTo>
                <a:cubicBezTo>
                  <a:pt x="635" y="977"/>
                  <a:pt x="634" y="978"/>
                  <a:pt x="634" y="979"/>
                </a:cubicBezTo>
                <a:cubicBezTo>
                  <a:pt x="638" y="978"/>
                  <a:pt x="642" y="978"/>
                  <a:pt x="645" y="977"/>
                </a:cubicBezTo>
                <a:cubicBezTo>
                  <a:pt x="641" y="976"/>
                  <a:pt x="639" y="972"/>
                  <a:pt x="642" y="970"/>
                </a:cubicBezTo>
                <a:cubicBezTo>
                  <a:pt x="635" y="969"/>
                  <a:pt x="625" y="969"/>
                  <a:pt x="623" y="965"/>
                </a:cubicBezTo>
                <a:cubicBezTo>
                  <a:pt x="623" y="963"/>
                  <a:pt x="627" y="968"/>
                  <a:pt x="627" y="965"/>
                </a:cubicBezTo>
                <a:cubicBezTo>
                  <a:pt x="627" y="964"/>
                  <a:pt x="626" y="964"/>
                  <a:pt x="625" y="963"/>
                </a:cubicBezTo>
                <a:cubicBezTo>
                  <a:pt x="626" y="961"/>
                  <a:pt x="630" y="961"/>
                  <a:pt x="630" y="958"/>
                </a:cubicBezTo>
                <a:cubicBezTo>
                  <a:pt x="627" y="958"/>
                  <a:pt x="627" y="956"/>
                  <a:pt x="624" y="956"/>
                </a:cubicBezTo>
                <a:cubicBezTo>
                  <a:pt x="606" y="964"/>
                  <a:pt x="592" y="946"/>
                  <a:pt x="575" y="943"/>
                </a:cubicBezTo>
                <a:cubicBezTo>
                  <a:pt x="573" y="942"/>
                  <a:pt x="576" y="947"/>
                  <a:pt x="573" y="945"/>
                </a:cubicBezTo>
                <a:cubicBezTo>
                  <a:pt x="571" y="945"/>
                  <a:pt x="568" y="940"/>
                  <a:pt x="571" y="939"/>
                </a:cubicBezTo>
                <a:cubicBezTo>
                  <a:pt x="591" y="947"/>
                  <a:pt x="610" y="947"/>
                  <a:pt x="632" y="944"/>
                </a:cubicBezTo>
                <a:cubicBezTo>
                  <a:pt x="631" y="949"/>
                  <a:pt x="640" y="949"/>
                  <a:pt x="646" y="949"/>
                </a:cubicBezTo>
                <a:cubicBezTo>
                  <a:pt x="646" y="943"/>
                  <a:pt x="639" y="949"/>
                  <a:pt x="637" y="945"/>
                </a:cubicBezTo>
                <a:cubicBezTo>
                  <a:pt x="645" y="940"/>
                  <a:pt x="657" y="945"/>
                  <a:pt x="663" y="938"/>
                </a:cubicBezTo>
                <a:cubicBezTo>
                  <a:pt x="668" y="944"/>
                  <a:pt x="678" y="932"/>
                  <a:pt x="682" y="940"/>
                </a:cubicBezTo>
                <a:cubicBezTo>
                  <a:pt x="693" y="941"/>
                  <a:pt x="695" y="933"/>
                  <a:pt x="702" y="929"/>
                </a:cubicBezTo>
                <a:cubicBezTo>
                  <a:pt x="686" y="931"/>
                  <a:pt x="667" y="938"/>
                  <a:pt x="647" y="941"/>
                </a:cubicBezTo>
                <a:cubicBezTo>
                  <a:pt x="637" y="942"/>
                  <a:pt x="604" y="945"/>
                  <a:pt x="607" y="933"/>
                </a:cubicBezTo>
                <a:cubicBezTo>
                  <a:pt x="590" y="931"/>
                  <a:pt x="576" y="928"/>
                  <a:pt x="560" y="923"/>
                </a:cubicBezTo>
                <a:cubicBezTo>
                  <a:pt x="561" y="920"/>
                  <a:pt x="558" y="920"/>
                  <a:pt x="557" y="918"/>
                </a:cubicBezTo>
                <a:cubicBezTo>
                  <a:pt x="566" y="919"/>
                  <a:pt x="573" y="923"/>
                  <a:pt x="582" y="919"/>
                </a:cubicBezTo>
                <a:cubicBezTo>
                  <a:pt x="588" y="922"/>
                  <a:pt x="599" y="926"/>
                  <a:pt x="607" y="923"/>
                </a:cubicBezTo>
                <a:cubicBezTo>
                  <a:pt x="603" y="921"/>
                  <a:pt x="598" y="920"/>
                  <a:pt x="593" y="918"/>
                </a:cubicBezTo>
                <a:cubicBezTo>
                  <a:pt x="593" y="920"/>
                  <a:pt x="596" y="921"/>
                  <a:pt x="593" y="922"/>
                </a:cubicBezTo>
                <a:cubicBezTo>
                  <a:pt x="589" y="923"/>
                  <a:pt x="589" y="914"/>
                  <a:pt x="588" y="919"/>
                </a:cubicBezTo>
                <a:cubicBezTo>
                  <a:pt x="586" y="913"/>
                  <a:pt x="576" y="916"/>
                  <a:pt x="572" y="912"/>
                </a:cubicBezTo>
                <a:cubicBezTo>
                  <a:pt x="562" y="913"/>
                  <a:pt x="549" y="903"/>
                  <a:pt x="541" y="900"/>
                </a:cubicBezTo>
                <a:cubicBezTo>
                  <a:pt x="529" y="895"/>
                  <a:pt x="511" y="886"/>
                  <a:pt x="508" y="881"/>
                </a:cubicBezTo>
                <a:cubicBezTo>
                  <a:pt x="495" y="877"/>
                  <a:pt x="487" y="867"/>
                  <a:pt x="475" y="862"/>
                </a:cubicBezTo>
                <a:cubicBezTo>
                  <a:pt x="474" y="864"/>
                  <a:pt x="477" y="865"/>
                  <a:pt x="475" y="866"/>
                </a:cubicBezTo>
                <a:cubicBezTo>
                  <a:pt x="471" y="854"/>
                  <a:pt x="462" y="848"/>
                  <a:pt x="454" y="840"/>
                </a:cubicBezTo>
                <a:cubicBezTo>
                  <a:pt x="457" y="840"/>
                  <a:pt x="452" y="837"/>
                  <a:pt x="455" y="837"/>
                </a:cubicBezTo>
                <a:cubicBezTo>
                  <a:pt x="463" y="843"/>
                  <a:pt x="468" y="852"/>
                  <a:pt x="479" y="856"/>
                </a:cubicBezTo>
                <a:cubicBezTo>
                  <a:pt x="476" y="851"/>
                  <a:pt x="473" y="845"/>
                  <a:pt x="475" y="840"/>
                </a:cubicBezTo>
                <a:cubicBezTo>
                  <a:pt x="469" y="839"/>
                  <a:pt x="461" y="834"/>
                  <a:pt x="462" y="828"/>
                </a:cubicBezTo>
                <a:cubicBezTo>
                  <a:pt x="469" y="834"/>
                  <a:pt x="482" y="843"/>
                  <a:pt x="487" y="846"/>
                </a:cubicBezTo>
                <a:cubicBezTo>
                  <a:pt x="482" y="840"/>
                  <a:pt x="473" y="832"/>
                  <a:pt x="470" y="827"/>
                </a:cubicBezTo>
                <a:cubicBezTo>
                  <a:pt x="478" y="833"/>
                  <a:pt x="485" y="840"/>
                  <a:pt x="494" y="844"/>
                </a:cubicBezTo>
                <a:cubicBezTo>
                  <a:pt x="493" y="839"/>
                  <a:pt x="499" y="842"/>
                  <a:pt x="500" y="843"/>
                </a:cubicBezTo>
                <a:cubicBezTo>
                  <a:pt x="488" y="834"/>
                  <a:pt x="481" y="821"/>
                  <a:pt x="466" y="816"/>
                </a:cubicBezTo>
                <a:cubicBezTo>
                  <a:pt x="465" y="823"/>
                  <a:pt x="457" y="820"/>
                  <a:pt x="453" y="817"/>
                </a:cubicBezTo>
                <a:cubicBezTo>
                  <a:pt x="453" y="816"/>
                  <a:pt x="456" y="816"/>
                  <a:pt x="455" y="814"/>
                </a:cubicBezTo>
                <a:cubicBezTo>
                  <a:pt x="452" y="812"/>
                  <a:pt x="446" y="809"/>
                  <a:pt x="447" y="805"/>
                </a:cubicBezTo>
                <a:cubicBezTo>
                  <a:pt x="449" y="806"/>
                  <a:pt x="450" y="809"/>
                  <a:pt x="453" y="809"/>
                </a:cubicBezTo>
                <a:cubicBezTo>
                  <a:pt x="453" y="805"/>
                  <a:pt x="453" y="805"/>
                  <a:pt x="453" y="805"/>
                </a:cubicBezTo>
                <a:cubicBezTo>
                  <a:pt x="448" y="803"/>
                  <a:pt x="444" y="801"/>
                  <a:pt x="442" y="795"/>
                </a:cubicBezTo>
                <a:cubicBezTo>
                  <a:pt x="440" y="795"/>
                  <a:pt x="436" y="796"/>
                  <a:pt x="435" y="794"/>
                </a:cubicBezTo>
                <a:cubicBezTo>
                  <a:pt x="440" y="788"/>
                  <a:pt x="430" y="786"/>
                  <a:pt x="431" y="780"/>
                </a:cubicBezTo>
                <a:cubicBezTo>
                  <a:pt x="431" y="780"/>
                  <a:pt x="432" y="780"/>
                  <a:pt x="432" y="780"/>
                </a:cubicBezTo>
                <a:cubicBezTo>
                  <a:pt x="432" y="774"/>
                  <a:pt x="426" y="773"/>
                  <a:pt x="423" y="769"/>
                </a:cubicBezTo>
                <a:cubicBezTo>
                  <a:pt x="419" y="763"/>
                  <a:pt x="419" y="754"/>
                  <a:pt x="414" y="749"/>
                </a:cubicBezTo>
                <a:cubicBezTo>
                  <a:pt x="419" y="746"/>
                  <a:pt x="415" y="740"/>
                  <a:pt x="414" y="736"/>
                </a:cubicBezTo>
                <a:cubicBezTo>
                  <a:pt x="416" y="734"/>
                  <a:pt x="415" y="731"/>
                  <a:pt x="419" y="732"/>
                </a:cubicBezTo>
                <a:cubicBezTo>
                  <a:pt x="419" y="730"/>
                  <a:pt x="419" y="727"/>
                  <a:pt x="421" y="727"/>
                </a:cubicBezTo>
                <a:cubicBezTo>
                  <a:pt x="422" y="729"/>
                  <a:pt x="424" y="731"/>
                  <a:pt x="427" y="730"/>
                </a:cubicBezTo>
                <a:cubicBezTo>
                  <a:pt x="427" y="726"/>
                  <a:pt x="424" y="721"/>
                  <a:pt x="427" y="720"/>
                </a:cubicBezTo>
                <a:cubicBezTo>
                  <a:pt x="431" y="725"/>
                  <a:pt x="432" y="732"/>
                  <a:pt x="436" y="736"/>
                </a:cubicBezTo>
                <a:cubicBezTo>
                  <a:pt x="437" y="735"/>
                  <a:pt x="435" y="731"/>
                  <a:pt x="437" y="731"/>
                </a:cubicBezTo>
                <a:cubicBezTo>
                  <a:pt x="439" y="735"/>
                  <a:pt x="440" y="740"/>
                  <a:pt x="445" y="740"/>
                </a:cubicBezTo>
                <a:cubicBezTo>
                  <a:pt x="447" y="740"/>
                  <a:pt x="446" y="738"/>
                  <a:pt x="447" y="738"/>
                </a:cubicBezTo>
                <a:cubicBezTo>
                  <a:pt x="449" y="737"/>
                  <a:pt x="450" y="743"/>
                  <a:pt x="452" y="739"/>
                </a:cubicBezTo>
                <a:cubicBezTo>
                  <a:pt x="451" y="738"/>
                  <a:pt x="449" y="738"/>
                  <a:pt x="449" y="737"/>
                </a:cubicBezTo>
                <a:cubicBezTo>
                  <a:pt x="453" y="735"/>
                  <a:pt x="449" y="729"/>
                  <a:pt x="453" y="728"/>
                </a:cubicBezTo>
                <a:cubicBezTo>
                  <a:pt x="456" y="733"/>
                  <a:pt x="460" y="733"/>
                  <a:pt x="462" y="734"/>
                </a:cubicBezTo>
                <a:cubicBezTo>
                  <a:pt x="464" y="728"/>
                  <a:pt x="469" y="730"/>
                  <a:pt x="472" y="726"/>
                </a:cubicBezTo>
                <a:cubicBezTo>
                  <a:pt x="474" y="729"/>
                  <a:pt x="473" y="733"/>
                  <a:pt x="479" y="731"/>
                </a:cubicBezTo>
                <a:cubicBezTo>
                  <a:pt x="480" y="732"/>
                  <a:pt x="481" y="738"/>
                  <a:pt x="483" y="737"/>
                </a:cubicBezTo>
                <a:cubicBezTo>
                  <a:pt x="482" y="735"/>
                  <a:pt x="479" y="731"/>
                  <a:pt x="481" y="729"/>
                </a:cubicBezTo>
                <a:cubicBezTo>
                  <a:pt x="485" y="731"/>
                  <a:pt x="488" y="731"/>
                  <a:pt x="492" y="733"/>
                </a:cubicBezTo>
                <a:cubicBezTo>
                  <a:pt x="493" y="731"/>
                  <a:pt x="488" y="724"/>
                  <a:pt x="492" y="720"/>
                </a:cubicBezTo>
                <a:cubicBezTo>
                  <a:pt x="493" y="722"/>
                  <a:pt x="495" y="723"/>
                  <a:pt x="498" y="723"/>
                </a:cubicBezTo>
                <a:cubicBezTo>
                  <a:pt x="497" y="720"/>
                  <a:pt x="499" y="720"/>
                  <a:pt x="500" y="718"/>
                </a:cubicBezTo>
                <a:cubicBezTo>
                  <a:pt x="498" y="719"/>
                  <a:pt x="496" y="714"/>
                  <a:pt x="497" y="714"/>
                </a:cubicBezTo>
                <a:cubicBezTo>
                  <a:pt x="502" y="716"/>
                  <a:pt x="502" y="722"/>
                  <a:pt x="504" y="726"/>
                </a:cubicBezTo>
                <a:cubicBezTo>
                  <a:pt x="504" y="725"/>
                  <a:pt x="506" y="725"/>
                  <a:pt x="507" y="725"/>
                </a:cubicBezTo>
                <a:cubicBezTo>
                  <a:pt x="507" y="719"/>
                  <a:pt x="506" y="718"/>
                  <a:pt x="510" y="714"/>
                </a:cubicBezTo>
                <a:cubicBezTo>
                  <a:pt x="511" y="717"/>
                  <a:pt x="511" y="722"/>
                  <a:pt x="515" y="722"/>
                </a:cubicBezTo>
                <a:cubicBezTo>
                  <a:pt x="517" y="718"/>
                  <a:pt x="514" y="709"/>
                  <a:pt x="518" y="708"/>
                </a:cubicBezTo>
                <a:cubicBezTo>
                  <a:pt x="519" y="711"/>
                  <a:pt x="521" y="708"/>
                  <a:pt x="523" y="709"/>
                </a:cubicBezTo>
                <a:cubicBezTo>
                  <a:pt x="522" y="704"/>
                  <a:pt x="524" y="707"/>
                  <a:pt x="527" y="706"/>
                </a:cubicBezTo>
                <a:cubicBezTo>
                  <a:pt x="527" y="700"/>
                  <a:pt x="527" y="700"/>
                  <a:pt x="527" y="700"/>
                </a:cubicBezTo>
                <a:cubicBezTo>
                  <a:pt x="529" y="698"/>
                  <a:pt x="531" y="701"/>
                  <a:pt x="532" y="699"/>
                </a:cubicBezTo>
                <a:cubicBezTo>
                  <a:pt x="533" y="694"/>
                  <a:pt x="527" y="693"/>
                  <a:pt x="531" y="690"/>
                </a:cubicBezTo>
                <a:cubicBezTo>
                  <a:pt x="532" y="692"/>
                  <a:pt x="534" y="692"/>
                  <a:pt x="536" y="694"/>
                </a:cubicBezTo>
                <a:cubicBezTo>
                  <a:pt x="536" y="692"/>
                  <a:pt x="536" y="689"/>
                  <a:pt x="536" y="685"/>
                </a:cubicBezTo>
                <a:cubicBezTo>
                  <a:pt x="537" y="685"/>
                  <a:pt x="541" y="683"/>
                  <a:pt x="541" y="684"/>
                </a:cubicBezTo>
                <a:cubicBezTo>
                  <a:pt x="542" y="687"/>
                  <a:pt x="540" y="687"/>
                  <a:pt x="540" y="689"/>
                </a:cubicBezTo>
                <a:cubicBezTo>
                  <a:pt x="546" y="689"/>
                  <a:pt x="545" y="697"/>
                  <a:pt x="542" y="699"/>
                </a:cubicBezTo>
                <a:cubicBezTo>
                  <a:pt x="546" y="698"/>
                  <a:pt x="548" y="699"/>
                  <a:pt x="550" y="702"/>
                </a:cubicBezTo>
                <a:cubicBezTo>
                  <a:pt x="550" y="703"/>
                  <a:pt x="549" y="703"/>
                  <a:pt x="549" y="705"/>
                </a:cubicBezTo>
                <a:cubicBezTo>
                  <a:pt x="547" y="703"/>
                  <a:pt x="545" y="706"/>
                  <a:pt x="543" y="707"/>
                </a:cubicBezTo>
                <a:cubicBezTo>
                  <a:pt x="547" y="707"/>
                  <a:pt x="551" y="708"/>
                  <a:pt x="553" y="710"/>
                </a:cubicBezTo>
                <a:cubicBezTo>
                  <a:pt x="549" y="724"/>
                  <a:pt x="554" y="728"/>
                  <a:pt x="556" y="740"/>
                </a:cubicBezTo>
                <a:cubicBezTo>
                  <a:pt x="552" y="740"/>
                  <a:pt x="554" y="737"/>
                  <a:pt x="551" y="740"/>
                </a:cubicBezTo>
                <a:cubicBezTo>
                  <a:pt x="549" y="736"/>
                  <a:pt x="546" y="731"/>
                  <a:pt x="549" y="726"/>
                </a:cubicBezTo>
                <a:cubicBezTo>
                  <a:pt x="548" y="726"/>
                  <a:pt x="547" y="726"/>
                  <a:pt x="547" y="725"/>
                </a:cubicBezTo>
                <a:cubicBezTo>
                  <a:pt x="547" y="724"/>
                  <a:pt x="548" y="723"/>
                  <a:pt x="549" y="724"/>
                </a:cubicBezTo>
                <a:cubicBezTo>
                  <a:pt x="547" y="720"/>
                  <a:pt x="552" y="709"/>
                  <a:pt x="545" y="710"/>
                </a:cubicBezTo>
                <a:cubicBezTo>
                  <a:pt x="544" y="716"/>
                  <a:pt x="547" y="713"/>
                  <a:pt x="548" y="714"/>
                </a:cubicBezTo>
                <a:cubicBezTo>
                  <a:pt x="546" y="716"/>
                  <a:pt x="548" y="719"/>
                  <a:pt x="548" y="721"/>
                </a:cubicBezTo>
                <a:cubicBezTo>
                  <a:pt x="545" y="723"/>
                  <a:pt x="543" y="721"/>
                  <a:pt x="542" y="724"/>
                </a:cubicBezTo>
                <a:cubicBezTo>
                  <a:pt x="543" y="730"/>
                  <a:pt x="545" y="740"/>
                  <a:pt x="541" y="743"/>
                </a:cubicBezTo>
                <a:cubicBezTo>
                  <a:pt x="540" y="737"/>
                  <a:pt x="538" y="743"/>
                  <a:pt x="536" y="738"/>
                </a:cubicBezTo>
                <a:cubicBezTo>
                  <a:pt x="535" y="739"/>
                  <a:pt x="537" y="743"/>
                  <a:pt x="535" y="743"/>
                </a:cubicBezTo>
                <a:cubicBezTo>
                  <a:pt x="532" y="742"/>
                  <a:pt x="531" y="739"/>
                  <a:pt x="529" y="737"/>
                </a:cubicBezTo>
                <a:cubicBezTo>
                  <a:pt x="530" y="754"/>
                  <a:pt x="550" y="758"/>
                  <a:pt x="549" y="772"/>
                </a:cubicBezTo>
                <a:cubicBezTo>
                  <a:pt x="547" y="771"/>
                  <a:pt x="547" y="769"/>
                  <a:pt x="545" y="768"/>
                </a:cubicBezTo>
                <a:cubicBezTo>
                  <a:pt x="547" y="772"/>
                  <a:pt x="547" y="778"/>
                  <a:pt x="551" y="780"/>
                </a:cubicBezTo>
                <a:cubicBezTo>
                  <a:pt x="552" y="776"/>
                  <a:pt x="547" y="775"/>
                  <a:pt x="550" y="773"/>
                </a:cubicBezTo>
                <a:cubicBezTo>
                  <a:pt x="554" y="775"/>
                  <a:pt x="558" y="781"/>
                  <a:pt x="553" y="785"/>
                </a:cubicBezTo>
                <a:cubicBezTo>
                  <a:pt x="556" y="791"/>
                  <a:pt x="557" y="788"/>
                  <a:pt x="561" y="793"/>
                </a:cubicBezTo>
                <a:cubicBezTo>
                  <a:pt x="560" y="793"/>
                  <a:pt x="561" y="796"/>
                  <a:pt x="559" y="796"/>
                </a:cubicBezTo>
                <a:cubicBezTo>
                  <a:pt x="549" y="797"/>
                  <a:pt x="547" y="792"/>
                  <a:pt x="540" y="793"/>
                </a:cubicBezTo>
                <a:cubicBezTo>
                  <a:pt x="539" y="785"/>
                  <a:pt x="531" y="784"/>
                  <a:pt x="529" y="777"/>
                </a:cubicBezTo>
                <a:cubicBezTo>
                  <a:pt x="526" y="790"/>
                  <a:pt x="541" y="801"/>
                  <a:pt x="544" y="809"/>
                </a:cubicBezTo>
                <a:cubicBezTo>
                  <a:pt x="541" y="809"/>
                  <a:pt x="537" y="805"/>
                  <a:pt x="536" y="802"/>
                </a:cubicBezTo>
                <a:cubicBezTo>
                  <a:pt x="525" y="803"/>
                  <a:pt x="530" y="784"/>
                  <a:pt x="518" y="791"/>
                </a:cubicBezTo>
                <a:cubicBezTo>
                  <a:pt x="521" y="791"/>
                  <a:pt x="520" y="795"/>
                  <a:pt x="520" y="797"/>
                </a:cubicBezTo>
                <a:cubicBezTo>
                  <a:pt x="519" y="797"/>
                  <a:pt x="519" y="796"/>
                  <a:pt x="518" y="797"/>
                </a:cubicBezTo>
                <a:cubicBezTo>
                  <a:pt x="520" y="800"/>
                  <a:pt x="519" y="802"/>
                  <a:pt x="518" y="805"/>
                </a:cubicBezTo>
                <a:cubicBezTo>
                  <a:pt x="519" y="808"/>
                  <a:pt x="522" y="810"/>
                  <a:pt x="525" y="811"/>
                </a:cubicBezTo>
                <a:cubicBezTo>
                  <a:pt x="531" y="826"/>
                  <a:pt x="544" y="830"/>
                  <a:pt x="550" y="844"/>
                </a:cubicBezTo>
                <a:cubicBezTo>
                  <a:pt x="550" y="844"/>
                  <a:pt x="549" y="844"/>
                  <a:pt x="549" y="844"/>
                </a:cubicBezTo>
                <a:cubicBezTo>
                  <a:pt x="553" y="848"/>
                  <a:pt x="558" y="853"/>
                  <a:pt x="566" y="853"/>
                </a:cubicBezTo>
                <a:cubicBezTo>
                  <a:pt x="572" y="864"/>
                  <a:pt x="587" y="860"/>
                  <a:pt x="597" y="866"/>
                </a:cubicBezTo>
                <a:cubicBezTo>
                  <a:pt x="598" y="865"/>
                  <a:pt x="599" y="864"/>
                  <a:pt x="601" y="865"/>
                </a:cubicBezTo>
                <a:cubicBezTo>
                  <a:pt x="610" y="871"/>
                  <a:pt x="626" y="866"/>
                  <a:pt x="636" y="859"/>
                </a:cubicBezTo>
                <a:cubicBezTo>
                  <a:pt x="636" y="858"/>
                  <a:pt x="636" y="858"/>
                  <a:pt x="636" y="858"/>
                </a:cubicBezTo>
                <a:cubicBezTo>
                  <a:pt x="634" y="856"/>
                  <a:pt x="627" y="856"/>
                  <a:pt x="626" y="859"/>
                </a:cubicBezTo>
                <a:cubicBezTo>
                  <a:pt x="625" y="858"/>
                  <a:pt x="623" y="858"/>
                  <a:pt x="623" y="855"/>
                </a:cubicBezTo>
                <a:cubicBezTo>
                  <a:pt x="613" y="857"/>
                  <a:pt x="615" y="848"/>
                  <a:pt x="604" y="848"/>
                </a:cubicBezTo>
                <a:cubicBezTo>
                  <a:pt x="605" y="845"/>
                  <a:pt x="601" y="846"/>
                  <a:pt x="601" y="844"/>
                </a:cubicBezTo>
                <a:cubicBezTo>
                  <a:pt x="605" y="844"/>
                  <a:pt x="612" y="845"/>
                  <a:pt x="614" y="844"/>
                </a:cubicBezTo>
                <a:cubicBezTo>
                  <a:pt x="612" y="843"/>
                  <a:pt x="609" y="843"/>
                  <a:pt x="608" y="841"/>
                </a:cubicBezTo>
                <a:cubicBezTo>
                  <a:pt x="611" y="841"/>
                  <a:pt x="615" y="845"/>
                  <a:pt x="618" y="843"/>
                </a:cubicBezTo>
                <a:cubicBezTo>
                  <a:pt x="616" y="841"/>
                  <a:pt x="625" y="840"/>
                  <a:pt x="625" y="837"/>
                </a:cubicBezTo>
                <a:cubicBezTo>
                  <a:pt x="619" y="831"/>
                  <a:pt x="605" y="833"/>
                  <a:pt x="602" y="824"/>
                </a:cubicBezTo>
                <a:cubicBezTo>
                  <a:pt x="608" y="823"/>
                  <a:pt x="612" y="827"/>
                  <a:pt x="616" y="825"/>
                </a:cubicBezTo>
                <a:cubicBezTo>
                  <a:pt x="614" y="825"/>
                  <a:pt x="614" y="825"/>
                  <a:pt x="614" y="825"/>
                </a:cubicBezTo>
                <a:cubicBezTo>
                  <a:pt x="614" y="821"/>
                  <a:pt x="614" y="821"/>
                  <a:pt x="614" y="821"/>
                </a:cubicBezTo>
                <a:cubicBezTo>
                  <a:pt x="608" y="818"/>
                  <a:pt x="604" y="816"/>
                  <a:pt x="602" y="811"/>
                </a:cubicBezTo>
                <a:cubicBezTo>
                  <a:pt x="605" y="811"/>
                  <a:pt x="606" y="813"/>
                  <a:pt x="609" y="811"/>
                </a:cubicBezTo>
                <a:cubicBezTo>
                  <a:pt x="609" y="808"/>
                  <a:pt x="607" y="808"/>
                  <a:pt x="606" y="806"/>
                </a:cubicBezTo>
                <a:cubicBezTo>
                  <a:pt x="609" y="802"/>
                  <a:pt x="611" y="803"/>
                  <a:pt x="614" y="800"/>
                </a:cubicBezTo>
                <a:cubicBezTo>
                  <a:pt x="614" y="803"/>
                  <a:pt x="614" y="803"/>
                  <a:pt x="614" y="803"/>
                </a:cubicBezTo>
                <a:cubicBezTo>
                  <a:pt x="619" y="802"/>
                  <a:pt x="624" y="807"/>
                  <a:pt x="632" y="803"/>
                </a:cubicBezTo>
                <a:cubicBezTo>
                  <a:pt x="632" y="797"/>
                  <a:pt x="637" y="802"/>
                  <a:pt x="641" y="803"/>
                </a:cubicBezTo>
                <a:cubicBezTo>
                  <a:pt x="642" y="800"/>
                  <a:pt x="638" y="801"/>
                  <a:pt x="639" y="798"/>
                </a:cubicBezTo>
                <a:cubicBezTo>
                  <a:pt x="646" y="794"/>
                  <a:pt x="660" y="804"/>
                  <a:pt x="659" y="791"/>
                </a:cubicBezTo>
                <a:cubicBezTo>
                  <a:pt x="665" y="789"/>
                  <a:pt x="666" y="786"/>
                  <a:pt x="671" y="785"/>
                </a:cubicBezTo>
                <a:cubicBezTo>
                  <a:pt x="673" y="787"/>
                  <a:pt x="668" y="788"/>
                  <a:pt x="671" y="790"/>
                </a:cubicBezTo>
                <a:cubicBezTo>
                  <a:pt x="677" y="790"/>
                  <a:pt x="676" y="781"/>
                  <a:pt x="680" y="778"/>
                </a:cubicBezTo>
                <a:cubicBezTo>
                  <a:pt x="684" y="777"/>
                  <a:pt x="686" y="778"/>
                  <a:pt x="688" y="780"/>
                </a:cubicBezTo>
                <a:cubicBezTo>
                  <a:pt x="695" y="776"/>
                  <a:pt x="699" y="766"/>
                  <a:pt x="708" y="767"/>
                </a:cubicBezTo>
                <a:cubicBezTo>
                  <a:pt x="708" y="765"/>
                  <a:pt x="708" y="762"/>
                  <a:pt x="710" y="761"/>
                </a:cubicBezTo>
                <a:cubicBezTo>
                  <a:pt x="708" y="765"/>
                  <a:pt x="713" y="763"/>
                  <a:pt x="714" y="765"/>
                </a:cubicBezTo>
                <a:cubicBezTo>
                  <a:pt x="714" y="762"/>
                  <a:pt x="715" y="760"/>
                  <a:pt x="716" y="758"/>
                </a:cubicBezTo>
                <a:cubicBezTo>
                  <a:pt x="720" y="758"/>
                  <a:pt x="720" y="758"/>
                  <a:pt x="720" y="758"/>
                </a:cubicBezTo>
                <a:cubicBezTo>
                  <a:pt x="726" y="765"/>
                  <a:pt x="718" y="771"/>
                  <a:pt x="718" y="775"/>
                </a:cubicBezTo>
                <a:cubicBezTo>
                  <a:pt x="721" y="774"/>
                  <a:pt x="720" y="769"/>
                  <a:pt x="725" y="769"/>
                </a:cubicBezTo>
                <a:cubicBezTo>
                  <a:pt x="725" y="775"/>
                  <a:pt x="718" y="780"/>
                  <a:pt x="713" y="783"/>
                </a:cubicBezTo>
                <a:cubicBezTo>
                  <a:pt x="718" y="785"/>
                  <a:pt x="720" y="777"/>
                  <a:pt x="725" y="777"/>
                </a:cubicBezTo>
                <a:cubicBezTo>
                  <a:pt x="725" y="779"/>
                  <a:pt x="724" y="780"/>
                  <a:pt x="726" y="781"/>
                </a:cubicBezTo>
                <a:cubicBezTo>
                  <a:pt x="726" y="777"/>
                  <a:pt x="728" y="776"/>
                  <a:pt x="732" y="775"/>
                </a:cubicBezTo>
                <a:cubicBezTo>
                  <a:pt x="740" y="784"/>
                  <a:pt x="740" y="762"/>
                  <a:pt x="744" y="759"/>
                </a:cubicBezTo>
                <a:cubicBezTo>
                  <a:pt x="743" y="762"/>
                  <a:pt x="747" y="760"/>
                  <a:pt x="746" y="763"/>
                </a:cubicBezTo>
                <a:cubicBezTo>
                  <a:pt x="746" y="767"/>
                  <a:pt x="742" y="768"/>
                  <a:pt x="741" y="771"/>
                </a:cubicBezTo>
                <a:cubicBezTo>
                  <a:pt x="744" y="775"/>
                  <a:pt x="745" y="775"/>
                  <a:pt x="745" y="780"/>
                </a:cubicBezTo>
                <a:cubicBezTo>
                  <a:pt x="746" y="780"/>
                  <a:pt x="748" y="776"/>
                  <a:pt x="750" y="778"/>
                </a:cubicBezTo>
                <a:cubicBezTo>
                  <a:pt x="747" y="780"/>
                  <a:pt x="744" y="785"/>
                  <a:pt x="744" y="787"/>
                </a:cubicBezTo>
                <a:cubicBezTo>
                  <a:pt x="744" y="786"/>
                  <a:pt x="746" y="785"/>
                  <a:pt x="746" y="787"/>
                </a:cubicBezTo>
                <a:cubicBezTo>
                  <a:pt x="745" y="790"/>
                  <a:pt x="743" y="790"/>
                  <a:pt x="741" y="788"/>
                </a:cubicBezTo>
                <a:cubicBezTo>
                  <a:pt x="742" y="792"/>
                  <a:pt x="742" y="789"/>
                  <a:pt x="740" y="791"/>
                </a:cubicBezTo>
                <a:cubicBezTo>
                  <a:pt x="741" y="791"/>
                  <a:pt x="740" y="793"/>
                  <a:pt x="741" y="795"/>
                </a:cubicBezTo>
                <a:cubicBezTo>
                  <a:pt x="739" y="795"/>
                  <a:pt x="737" y="796"/>
                  <a:pt x="736" y="798"/>
                </a:cubicBezTo>
                <a:cubicBezTo>
                  <a:pt x="737" y="798"/>
                  <a:pt x="736" y="801"/>
                  <a:pt x="738" y="801"/>
                </a:cubicBezTo>
                <a:cubicBezTo>
                  <a:pt x="741" y="794"/>
                  <a:pt x="747" y="784"/>
                  <a:pt x="753" y="788"/>
                </a:cubicBezTo>
                <a:cubicBezTo>
                  <a:pt x="753" y="785"/>
                  <a:pt x="756" y="785"/>
                  <a:pt x="759" y="785"/>
                </a:cubicBezTo>
                <a:cubicBezTo>
                  <a:pt x="761" y="794"/>
                  <a:pt x="757" y="796"/>
                  <a:pt x="760" y="804"/>
                </a:cubicBezTo>
                <a:cubicBezTo>
                  <a:pt x="764" y="798"/>
                  <a:pt x="772" y="797"/>
                  <a:pt x="774" y="789"/>
                </a:cubicBezTo>
                <a:cubicBezTo>
                  <a:pt x="779" y="790"/>
                  <a:pt x="781" y="783"/>
                  <a:pt x="783" y="784"/>
                </a:cubicBezTo>
                <a:cubicBezTo>
                  <a:pt x="782" y="788"/>
                  <a:pt x="775" y="790"/>
                  <a:pt x="778" y="795"/>
                </a:cubicBezTo>
                <a:cubicBezTo>
                  <a:pt x="782" y="796"/>
                  <a:pt x="782" y="791"/>
                  <a:pt x="784" y="790"/>
                </a:cubicBezTo>
                <a:cubicBezTo>
                  <a:pt x="788" y="791"/>
                  <a:pt x="787" y="788"/>
                  <a:pt x="789" y="788"/>
                </a:cubicBezTo>
                <a:cubicBezTo>
                  <a:pt x="798" y="772"/>
                  <a:pt x="812" y="763"/>
                  <a:pt x="820" y="746"/>
                </a:cubicBezTo>
                <a:cubicBezTo>
                  <a:pt x="819" y="746"/>
                  <a:pt x="819" y="745"/>
                  <a:pt x="819" y="744"/>
                </a:cubicBezTo>
                <a:cubicBezTo>
                  <a:pt x="826" y="737"/>
                  <a:pt x="828" y="726"/>
                  <a:pt x="834" y="719"/>
                </a:cubicBezTo>
                <a:cubicBezTo>
                  <a:pt x="834" y="715"/>
                  <a:pt x="836" y="714"/>
                  <a:pt x="835" y="710"/>
                </a:cubicBezTo>
                <a:cubicBezTo>
                  <a:pt x="844" y="701"/>
                  <a:pt x="843" y="680"/>
                  <a:pt x="853" y="673"/>
                </a:cubicBezTo>
                <a:cubicBezTo>
                  <a:pt x="852" y="669"/>
                  <a:pt x="854" y="668"/>
                  <a:pt x="854" y="665"/>
                </a:cubicBezTo>
                <a:cubicBezTo>
                  <a:pt x="857" y="661"/>
                  <a:pt x="859" y="657"/>
                  <a:pt x="860" y="651"/>
                </a:cubicBezTo>
                <a:cubicBezTo>
                  <a:pt x="861" y="651"/>
                  <a:pt x="862" y="651"/>
                  <a:pt x="863" y="650"/>
                </a:cubicBezTo>
                <a:cubicBezTo>
                  <a:pt x="864" y="642"/>
                  <a:pt x="863" y="622"/>
                  <a:pt x="872" y="618"/>
                </a:cubicBezTo>
                <a:cubicBezTo>
                  <a:pt x="874" y="619"/>
                  <a:pt x="875" y="621"/>
                  <a:pt x="876" y="623"/>
                </a:cubicBezTo>
                <a:cubicBezTo>
                  <a:pt x="879" y="621"/>
                  <a:pt x="876" y="617"/>
                  <a:pt x="879" y="617"/>
                </a:cubicBezTo>
                <a:cubicBezTo>
                  <a:pt x="881" y="618"/>
                  <a:pt x="877" y="623"/>
                  <a:pt x="880" y="625"/>
                </a:cubicBezTo>
                <a:cubicBezTo>
                  <a:pt x="883" y="620"/>
                  <a:pt x="882" y="613"/>
                  <a:pt x="887" y="610"/>
                </a:cubicBezTo>
                <a:cubicBezTo>
                  <a:pt x="887" y="612"/>
                  <a:pt x="888" y="612"/>
                  <a:pt x="890" y="612"/>
                </a:cubicBezTo>
                <a:cubicBezTo>
                  <a:pt x="893" y="608"/>
                  <a:pt x="897" y="605"/>
                  <a:pt x="894" y="597"/>
                </a:cubicBezTo>
                <a:cubicBezTo>
                  <a:pt x="896" y="598"/>
                  <a:pt x="899" y="599"/>
                  <a:pt x="899" y="596"/>
                </a:cubicBezTo>
                <a:cubicBezTo>
                  <a:pt x="897" y="593"/>
                  <a:pt x="894" y="591"/>
                  <a:pt x="891" y="589"/>
                </a:cubicBezTo>
                <a:cubicBezTo>
                  <a:pt x="891" y="582"/>
                  <a:pt x="892" y="577"/>
                  <a:pt x="896" y="575"/>
                </a:cubicBezTo>
                <a:cubicBezTo>
                  <a:pt x="896" y="567"/>
                  <a:pt x="896" y="567"/>
                  <a:pt x="896" y="567"/>
                </a:cubicBezTo>
                <a:cubicBezTo>
                  <a:pt x="904" y="565"/>
                  <a:pt x="897" y="548"/>
                  <a:pt x="906" y="547"/>
                </a:cubicBezTo>
                <a:cubicBezTo>
                  <a:pt x="903" y="547"/>
                  <a:pt x="904" y="541"/>
                  <a:pt x="906" y="540"/>
                </a:cubicBezTo>
                <a:cubicBezTo>
                  <a:pt x="907" y="541"/>
                  <a:pt x="907" y="544"/>
                  <a:pt x="909" y="544"/>
                </a:cubicBezTo>
                <a:cubicBezTo>
                  <a:pt x="911" y="542"/>
                  <a:pt x="907" y="542"/>
                  <a:pt x="907" y="539"/>
                </a:cubicBezTo>
                <a:cubicBezTo>
                  <a:pt x="908" y="539"/>
                  <a:pt x="910" y="538"/>
                  <a:pt x="911" y="539"/>
                </a:cubicBezTo>
                <a:cubicBezTo>
                  <a:pt x="910" y="543"/>
                  <a:pt x="915" y="548"/>
                  <a:pt x="916" y="545"/>
                </a:cubicBezTo>
                <a:cubicBezTo>
                  <a:pt x="910" y="536"/>
                  <a:pt x="903" y="520"/>
                  <a:pt x="905" y="509"/>
                </a:cubicBezTo>
                <a:cubicBezTo>
                  <a:pt x="907" y="511"/>
                  <a:pt x="909" y="512"/>
                  <a:pt x="910" y="515"/>
                </a:cubicBezTo>
                <a:cubicBezTo>
                  <a:pt x="910" y="516"/>
                  <a:pt x="908" y="516"/>
                  <a:pt x="908" y="518"/>
                </a:cubicBezTo>
                <a:cubicBezTo>
                  <a:pt x="916" y="531"/>
                  <a:pt x="919" y="555"/>
                  <a:pt x="924" y="574"/>
                </a:cubicBezTo>
                <a:cubicBezTo>
                  <a:pt x="926" y="568"/>
                  <a:pt x="921" y="561"/>
                  <a:pt x="926" y="559"/>
                </a:cubicBezTo>
                <a:cubicBezTo>
                  <a:pt x="926" y="563"/>
                  <a:pt x="926" y="568"/>
                  <a:pt x="928" y="571"/>
                </a:cubicBezTo>
                <a:cubicBezTo>
                  <a:pt x="932" y="564"/>
                  <a:pt x="923" y="556"/>
                  <a:pt x="929" y="549"/>
                </a:cubicBezTo>
                <a:cubicBezTo>
                  <a:pt x="929" y="546"/>
                  <a:pt x="928" y="544"/>
                  <a:pt x="927" y="541"/>
                </a:cubicBezTo>
                <a:cubicBezTo>
                  <a:pt x="934" y="519"/>
                  <a:pt x="917" y="500"/>
                  <a:pt x="918" y="478"/>
                </a:cubicBezTo>
                <a:cubicBezTo>
                  <a:pt x="920" y="479"/>
                  <a:pt x="922" y="480"/>
                  <a:pt x="924" y="479"/>
                </a:cubicBezTo>
                <a:cubicBezTo>
                  <a:pt x="925" y="484"/>
                  <a:pt x="926" y="484"/>
                  <a:pt x="928" y="487"/>
                </a:cubicBezTo>
                <a:cubicBezTo>
                  <a:pt x="925" y="491"/>
                  <a:pt x="931" y="498"/>
                  <a:pt x="932" y="504"/>
                </a:cubicBezTo>
                <a:cubicBezTo>
                  <a:pt x="932" y="503"/>
                  <a:pt x="933" y="502"/>
                  <a:pt x="933" y="501"/>
                </a:cubicBezTo>
                <a:cubicBezTo>
                  <a:pt x="939" y="506"/>
                  <a:pt x="937" y="519"/>
                  <a:pt x="942" y="525"/>
                </a:cubicBezTo>
                <a:cubicBezTo>
                  <a:pt x="944" y="523"/>
                  <a:pt x="942" y="518"/>
                  <a:pt x="946" y="518"/>
                </a:cubicBezTo>
                <a:cubicBezTo>
                  <a:pt x="949" y="526"/>
                  <a:pt x="946" y="535"/>
                  <a:pt x="950" y="542"/>
                </a:cubicBezTo>
                <a:cubicBezTo>
                  <a:pt x="948" y="542"/>
                  <a:pt x="948" y="542"/>
                  <a:pt x="948" y="542"/>
                </a:cubicBezTo>
                <a:cubicBezTo>
                  <a:pt x="950" y="554"/>
                  <a:pt x="953" y="564"/>
                  <a:pt x="950" y="575"/>
                </a:cubicBezTo>
                <a:cubicBezTo>
                  <a:pt x="952" y="576"/>
                  <a:pt x="954" y="572"/>
                  <a:pt x="955" y="575"/>
                </a:cubicBezTo>
                <a:cubicBezTo>
                  <a:pt x="954" y="587"/>
                  <a:pt x="952" y="595"/>
                  <a:pt x="952" y="607"/>
                </a:cubicBezTo>
                <a:cubicBezTo>
                  <a:pt x="948" y="608"/>
                  <a:pt x="948" y="616"/>
                  <a:pt x="951" y="620"/>
                </a:cubicBezTo>
                <a:cubicBezTo>
                  <a:pt x="954" y="609"/>
                  <a:pt x="956" y="596"/>
                  <a:pt x="956" y="581"/>
                </a:cubicBezTo>
                <a:cubicBezTo>
                  <a:pt x="956" y="561"/>
                  <a:pt x="953" y="541"/>
                  <a:pt x="955" y="524"/>
                </a:cubicBezTo>
                <a:cubicBezTo>
                  <a:pt x="957" y="531"/>
                  <a:pt x="957" y="541"/>
                  <a:pt x="962" y="546"/>
                </a:cubicBezTo>
                <a:cubicBezTo>
                  <a:pt x="967" y="530"/>
                  <a:pt x="961" y="508"/>
                  <a:pt x="957" y="493"/>
                </a:cubicBezTo>
                <a:cubicBezTo>
                  <a:pt x="958" y="492"/>
                  <a:pt x="958" y="490"/>
                  <a:pt x="960" y="490"/>
                </a:cubicBezTo>
                <a:cubicBezTo>
                  <a:pt x="962" y="496"/>
                  <a:pt x="961" y="504"/>
                  <a:pt x="965" y="508"/>
                </a:cubicBezTo>
                <a:cubicBezTo>
                  <a:pt x="968" y="506"/>
                  <a:pt x="963" y="503"/>
                  <a:pt x="966" y="502"/>
                </a:cubicBezTo>
                <a:cubicBezTo>
                  <a:pt x="970" y="507"/>
                  <a:pt x="968" y="515"/>
                  <a:pt x="971" y="520"/>
                </a:cubicBezTo>
                <a:cubicBezTo>
                  <a:pt x="973" y="513"/>
                  <a:pt x="969" y="501"/>
                  <a:pt x="972" y="497"/>
                </a:cubicBezTo>
                <a:cubicBezTo>
                  <a:pt x="978" y="509"/>
                  <a:pt x="980" y="518"/>
                  <a:pt x="977" y="533"/>
                </a:cubicBezTo>
                <a:cubicBezTo>
                  <a:pt x="975" y="535"/>
                  <a:pt x="972" y="534"/>
                  <a:pt x="972" y="536"/>
                </a:cubicBezTo>
                <a:cubicBezTo>
                  <a:pt x="970" y="533"/>
                  <a:pt x="976" y="532"/>
                  <a:pt x="976" y="529"/>
                </a:cubicBezTo>
                <a:cubicBezTo>
                  <a:pt x="973" y="527"/>
                  <a:pt x="971" y="523"/>
                  <a:pt x="967" y="523"/>
                </a:cubicBezTo>
                <a:cubicBezTo>
                  <a:pt x="966" y="529"/>
                  <a:pt x="969" y="534"/>
                  <a:pt x="969" y="539"/>
                </a:cubicBezTo>
                <a:cubicBezTo>
                  <a:pt x="970" y="545"/>
                  <a:pt x="968" y="552"/>
                  <a:pt x="971" y="552"/>
                </a:cubicBezTo>
                <a:cubicBezTo>
                  <a:pt x="972" y="552"/>
                  <a:pt x="971" y="542"/>
                  <a:pt x="973" y="539"/>
                </a:cubicBezTo>
                <a:cubicBezTo>
                  <a:pt x="975" y="543"/>
                  <a:pt x="973" y="547"/>
                  <a:pt x="976" y="548"/>
                </a:cubicBezTo>
                <a:cubicBezTo>
                  <a:pt x="975" y="544"/>
                  <a:pt x="976" y="542"/>
                  <a:pt x="975" y="539"/>
                </a:cubicBezTo>
                <a:cubicBezTo>
                  <a:pt x="977" y="539"/>
                  <a:pt x="977" y="537"/>
                  <a:pt x="979" y="537"/>
                </a:cubicBezTo>
                <a:cubicBezTo>
                  <a:pt x="982" y="538"/>
                  <a:pt x="983" y="541"/>
                  <a:pt x="984" y="544"/>
                </a:cubicBezTo>
                <a:cubicBezTo>
                  <a:pt x="984" y="543"/>
                  <a:pt x="985" y="542"/>
                  <a:pt x="986" y="542"/>
                </a:cubicBezTo>
                <a:cubicBezTo>
                  <a:pt x="990" y="567"/>
                  <a:pt x="996" y="597"/>
                  <a:pt x="985" y="619"/>
                </a:cubicBezTo>
                <a:cubicBezTo>
                  <a:pt x="986" y="618"/>
                  <a:pt x="987" y="618"/>
                  <a:pt x="986" y="616"/>
                </a:cubicBezTo>
                <a:cubicBezTo>
                  <a:pt x="981" y="616"/>
                  <a:pt x="987" y="629"/>
                  <a:pt x="981" y="628"/>
                </a:cubicBezTo>
                <a:cubicBezTo>
                  <a:pt x="979" y="609"/>
                  <a:pt x="985" y="592"/>
                  <a:pt x="982" y="576"/>
                </a:cubicBezTo>
                <a:cubicBezTo>
                  <a:pt x="978" y="576"/>
                  <a:pt x="981" y="568"/>
                  <a:pt x="978" y="567"/>
                </a:cubicBezTo>
                <a:cubicBezTo>
                  <a:pt x="968" y="570"/>
                  <a:pt x="974" y="586"/>
                  <a:pt x="966" y="593"/>
                </a:cubicBezTo>
                <a:cubicBezTo>
                  <a:pt x="963" y="589"/>
                  <a:pt x="966" y="582"/>
                  <a:pt x="968" y="576"/>
                </a:cubicBezTo>
                <a:cubicBezTo>
                  <a:pt x="965" y="575"/>
                  <a:pt x="966" y="571"/>
                  <a:pt x="963" y="569"/>
                </a:cubicBezTo>
                <a:cubicBezTo>
                  <a:pt x="961" y="582"/>
                  <a:pt x="968" y="600"/>
                  <a:pt x="956" y="600"/>
                </a:cubicBezTo>
                <a:cubicBezTo>
                  <a:pt x="959" y="614"/>
                  <a:pt x="958" y="622"/>
                  <a:pt x="958" y="636"/>
                </a:cubicBezTo>
                <a:cubicBezTo>
                  <a:pt x="959" y="634"/>
                  <a:pt x="958" y="633"/>
                  <a:pt x="961" y="634"/>
                </a:cubicBezTo>
                <a:cubicBezTo>
                  <a:pt x="965" y="623"/>
                  <a:pt x="967" y="608"/>
                  <a:pt x="967" y="598"/>
                </a:cubicBezTo>
                <a:cubicBezTo>
                  <a:pt x="970" y="600"/>
                  <a:pt x="976" y="613"/>
                  <a:pt x="968" y="612"/>
                </a:cubicBezTo>
                <a:cubicBezTo>
                  <a:pt x="969" y="618"/>
                  <a:pt x="971" y="622"/>
                  <a:pt x="973" y="625"/>
                </a:cubicBezTo>
                <a:cubicBezTo>
                  <a:pt x="974" y="629"/>
                  <a:pt x="970" y="627"/>
                  <a:pt x="971" y="630"/>
                </a:cubicBezTo>
                <a:cubicBezTo>
                  <a:pt x="969" y="649"/>
                  <a:pt x="963" y="669"/>
                  <a:pt x="960" y="685"/>
                </a:cubicBezTo>
                <a:cubicBezTo>
                  <a:pt x="954" y="687"/>
                  <a:pt x="954" y="696"/>
                  <a:pt x="953" y="703"/>
                </a:cubicBezTo>
                <a:cubicBezTo>
                  <a:pt x="941" y="713"/>
                  <a:pt x="936" y="731"/>
                  <a:pt x="937" y="751"/>
                </a:cubicBezTo>
                <a:cubicBezTo>
                  <a:pt x="933" y="753"/>
                  <a:pt x="932" y="757"/>
                  <a:pt x="928" y="759"/>
                </a:cubicBezTo>
                <a:cubicBezTo>
                  <a:pt x="927" y="757"/>
                  <a:pt x="925" y="760"/>
                  <a:pt x="925" y="759"/>
                </a:cubicBezTo>
                <a:cubicBezTo>
                  <a:pt x="926" y="750"/>
                  <a:pt x="931" y="748"/>
                  <a:pt x="933" y="739"/>
                </a:cubicBezTo>
                <a:cubicBezTo>
                  <a:pt x="931" y="738"/>
                  <a:pt x="930" y="738"/>
                  <a:pt x="928" y="738"/>
                </a:cubicBezTo>
                <a:cubicBezTo>
                  <a:pt x="926" y="746"/>
                  <a:pt x="922" y="753"/>
                  <a:pt x="919" y="760"/>
                </a:cubicBezTo>
                <a:cubicBezTo>
                  <a:pt x="920" y="761"/>
                  <a:pt x="922" y="761"/>
                  <a:pt x="923" y="763"/>
                </a:cubicBezTo>
                <a:cubicBezTo>
                  <a:pt x="921" y="769"/>
                  <a:pt x="918" y="771"/>
                  <a:pt x="918" y="779"/>
                </a:cubicBezTo>
                <a:cubicBezTo>
                  <a:pt x="909" y="780"/>
                  <a:pt x="910" y="796"/>
                  <a:pt x="903" y="796"/>
                </a:cubicBezTo>
                <a:cubicBezTo>
                  <a:pt x="904" y="793"/>
                  <a:pt x="905" y="792"/>
                  <a:pt x="902" y="790"/>
                </a:cubicBezTo>
                <a:cubicBezTo>
                  <a:pt x="903" y="789"/>
                  <a:pt x="903" y="787"/>
                  <a:pt x="903" y="784"/>
                </a:cubicBezTo>
                <a:cubicBezTo>
                  <a:pt x="898" y="784"/>
                  <a:pt x="897" y="789"/>
                  <a:pt x="894" y="792"/>
                </a:cubicBezTo>
                <a:cubicBezTo>
                  <a:pt x="893" y="788"/>
                  <a:pt x="891" y="786"/>
                  <a:pt x="888" y="785"/>
                </a:cubicBezTo>
                <a:cubicBezTo>
                  <a:pt x="883" y="794"/>
                  <a:pt x="878" y="798"/>
                  <a:pt x="872" y="804"/>
                </a:cubicBezTo>
                <a:cubicBezTo>
                  <a:pt x="868" y="803"/>
                  <a:pt x="863" y="809"/>
                  <a:pt x="864" y="814"/>
                </a:cubicBezTo>
                <a:cubicBezTo>
                  <a:pt x="868" y="814"/>
                  <a:pt x="870" y="815"/>
                  <a:pt x="872" y="816"/>
                </a:cubicBezTo>
                <a:cubicBezTo>
                  <a:pt x="873" y="824"/>
                  <a:pt x="867" y="825"/>
                  <a:pt x="863" y="828"/>
                </a:cubicBezTo>
                <a:cubicBezTo>
                  <a:pt x="862" y="823"/>
                  <a:pt x="864" y="820"/>
                  <a:pt x="863" y="817"/>
                </a:cubicBezTo>
                <a:cubicBezTo>
                  <a:pt x="854" y="824"/>
                  <a:pt x="846" y="834"/>
                  <a:pt x="836" y="834"/>
                </a:cubicBezTo>
                <a:cubicBezTo>
                  <a:pt x="834" y="839"/>
                  <a:pt x="837" y="840"/>
                  <a:pt x="836" y="843"/>
                </a:cubicBezTo>
                <a:cubicBezTo>
                  <a:pt x="841" y="841"/>
                  <a:pt x="842" y="835"/>
                  <a:pt x="847" y="833"/>
                </a:cubicBezTo>
                <a:cubicBezTo>
                  <a:pt x="851" y="838"/>
                  <a:pt x="851" y="846"/>
                  <a:pt x="852" y="852"/>
                </a:cubicBezTo>
                <a:cubicBezTo>
                  <a:pt x="858" y="843"/>
                  <a:pt x="864" y="835"/>
                  <a:pt x="874" y="831"/>
                </a:cubicBezTo>
                <a:cubicBezTo>
                  <a:pt x="877" y="835"/>
                  <a:pt x="875" y="840"/>
                  <a:pt x="873" y="844"/>
                </a:cubicBezTo>
                <a:cubicBezTo>
                  <a:pt x="880" y="841"/>
                  <a:pt x="880" y="833"/>
                  <a:pt x="885" y="828"/>
                </a:cubicBezTo>
                <a:cubicBezTo>
                  <a:pt x="881" y="827"/>
                  <a:pt x="880" y="832"/>
                  <a:pt x="878" y="830"/>
                </a:cubicBezTo>
                <a:cubicBezTo>
                  <a:pt x="882" y="826"/>
                  <a:pt x="879" y="816"/>
                  <a:pt x="886" y="817"/>
                </a:cubicBezTo>
                <a:cubicBezTo>
                  <a:pt x="886" y="821"/>
                  <a:pt x="883" y="820"/>
                  <a:pt x="883" y="823"/>
                </a:cubicBezTo>
                <a:cubicBezTo>
                  <a:pt x="886" y="824"/>
                  <a:pt x="885" y="820"/>
                  <a:pt x="888" y="821"/>
                </a:cubicBezTo>
                <a:cubicBezTo>
                  <a:pt x="893" y="826"/>
                  <a:pt x="900" y="813"/>
                  <a:pt x="907" y="816"/>
                </a:cubicBezTo>
                <a:cubicBezTo>
                  <a:pt x="906" y="820"/>
                  <a:pt x="901" y="820"/>
                  <a:pt x="902" y="827"/>
                </a:cubicBezTo>
                <a:cubicBezTo>
                  <a:pt x="899" y="827"/>
                  <a:pt x="899" y="830"/>
                  <a:pt x="898" y="832"/>
                </a:cubicBezTo>
                <a:cubicBezTo>
                  <a:pt x="900" y="833"/>
                  <a:pt x="899" y="838"/>
                  <a:pt x="902" y="839"/>
                </a:cubicBezTo>
                <a:cubicBezTo>
                  <a:pt x="901" y="840"/>
                  <a:pt x="899" y="840"/>
                  <a:pt x="898" y="842"/>
                </a:cubicBezTo>
                <a:cubicBezTo>
                  <a:pt x="903" y="844"/>
                  <a:pt x="906" y="838"/>
                  <a:pt x="909" y="836"/>
                </a:cubicBezTo>
                <a:cubicBezTo>
                  <a:pt x="909" y="837"/>
                  <a:pt x="910" y="837"/>
                  <a:pt x="911" y="837"/>
                </a:cubicBezTo>
                <a:cubicBezTo>
                  <a:pt x="905" y="844"/>
                  <a:pt x="895" y="849"/>
                  <a:pt x="889" y="858"/>
                </a:cubicBezTo>
                <a:cubicBezTo>
                  <a:pt x="888" y="861"/>
                  <a:pt x="891" y="860"/>
                  <a:pt x="890" y="863"/>
                </a:cubicBezTo>
                <a:cubicBezTo>
                  <a:pt x="888" y="864"/>
                  <a:pt x="889" y="868"/>
                  <a:pt x="886" y="867"/>
                </a:cubicBezTo>
                <a:cubicBezTo>
                  <a:pt x="883" y="867"/>
                  <a:pt x="882" y="864"/>
                  <a:pt x="880" y="861"/>
                </a:cubicBezTo>
                <a:cubicBezTo>
                  <a:pt x="869" y="861"/>
                  <a:pt x="873" y="871"/>
                  <a:pt x="863" y="872"/>
                </a:cubicBezTo>
                <a:cubicBezTo>
                  <a:pt x="863" y="876"/>
                  <a:pt x="860" y="877"/>
                  <a:pt x="859" y="880"/>
                </a:cubicBezTo>
                <a:cubicBezTo>
                  <a:pt x="853" y="876"/>
                  <a:pt x="850" y="883"/>
                  <a:pt x="847" y="885"/>
                </a:cubicBezTo>
                <a:cubicBezTo>
                  <a:pt x="847" y="888"/>
                  <a:pt x="847" y="891"/>
                  <a:pt x="848" y="894"/>
                </a:cubicBezTo>
                <a:cubicBezTo>
                  <a:pt x="847" y="895"/>
                  <a:pt x="841" y="895"/>
                  <a:pt x="840" y="894"/>
                </a:cubicBezTo>
                <a:cubicBezTo>
                  <a:pt x="839" y="891"/>
                  <a:pt x="841" y="891"/>
                  <a:pt x="841" y="889"/>
                </a:cubicBezTo>
                <a:cubicBezTo>
                  <a:pt x="835" y="893"/>
                  <a:pt x="831" y="896"/>
                  <a:pt x="826" y="899"/>
                </a:cubicBezTo>
                <a:cubicBezTo>
                  <a:pt x="820" y="902"/>
                  <a:pt x="815" y="907"/>
                  <a:pt x="811" y="908"/>
                </a:cubicBezTo>
                <a:cubicBezTo>
                  <a:pt x="808" y="909"/>
                  <a:pt x="805" y="907"/>
                  <a:pt x="802" y="908"/>
                </a:cubicBezTo>
                <a:cubicBezTo>
                  <a:pt x="796" y="909"/>
                  <a:pt x="793" y="915"/>
                  <a:pt x="786" y="915"/>
                </a:cubicBezTo>
                <a:cubicBezTo>
                  <a:pt x="791" y="911"/>
                  <a:pt x="797" y="907"/>
                  <a:pt x="802" y="904"/>
                </a:cubicBezTo>
                <a:cubicBezTo>
                  <a:pt x="802" y="900"/>
                  <a:pt x="802" y="900"/>
                  <a:pt x="802" y="900"/>
                </a:cubicBezTo>
                <a:cubicBezTo>
                  <a:pt x="792" y="903"/>
                  <a:pt x="791" y="911"/>
                  <a:pt x="778" y="911"/>
                </a:cubicBezTo>
                <a:cubicBezTo>
                  <a:pt x="777" y="917"/>
                  <a:pt x="770" y="916"/>
                  <a:pt x="771" y="924"/>
                </a:cubicBezTo>
                <a:cubicBezTo>
                  <a:pt x="773" y="927"/>
                  <a:pt x="775" y="924"/>
                  <a:pt x="777" y="927"/>
                </a:cubicBezTo>
                <a:cubicBezTo>
                  <a:pt x="775" y="933"/>
                  <a:pt x="768" y="934"/>
                  <a:pt x="763" y="938"/>
                </a:cubicBezTo>
                <a:cubicBezTo>
                  <a:pt x="764" y="938"/>
                  <a:pt x="766" y="938"/>
                  <a:pt x="766" y="939"/>
                </a:cubicBezTo>
                <a:cubicBezTo>
                  <a:pt x="765" y="941"/>
                  <a:pt x="760" y="944"/>
                  <a:pt x="759" y="941"/>
                </a:cubicBezTo>
                <a:cubicBezTo>
                  <a:pt x="759" y="939"/>
                  <a:pt x="762" y="940"/>
                  <a:pt x="762" y="938"/>
                </a:cubicBezTo>
                <a:cubicBezTo>
                  <a:pt x="757" y="938"/>
                  <a:pt x="756" y="942"/>
                  <a:pt x="751" y="942"/>
                </a:cubicBezTo>
                <a:cubicBezTo>
                  <a:pt x="752" y="944"/>
                  <a:pt x="752" y="944"/>
                  <a:pt x="751" y="947"/>
                </a:cubicBezTo>
                <a:cubicBezTo>
                  <a:pt x="755" y="947"/>
                  <a:pt x="757" y="944"/>
                  <a:pt x="758" y="943"/>
                </a:cubicBezTo>
                <a:cubicBezTo>
                  <a:pt x="759" y="944"/>
                  <a:pt x="760" y="941"/>
                  <a:pt x="761" y="944"/>
                </a:cubicBezTo>
                <a:cubicBezTo>
                  <a:pt x="759" y="946"/>
                  <a:pt x="757" y="947"/>
                  <a:pt x="755" y="949"/>
                </a:cubicBezTo>
                <a:cubicBezTo>
                  <a:pt x="760" y="947"/>
                  <a:pt x="763" y="943"/>
                  <a:pt x="769" y="943"/>
                </a:cubicBezTo>
                <a:cubicBezTo>
                  <a:pt x="770" y="945"/>
                  <a:pt x="769" y="947"/>
                  <a:pt x="771" y="949"/>
                </a:cubicBezTo>
                <a:cubicBezTo>
                  <a:pt x="768" y="949"/>
                  <a:pt x="764" y="951"/>
                  <a:pt x="765" y="953"/>
                </a:cubicBezTo>
                <a:cubicBezTo>
                  <a:pt x="761" y="954"/>
                  <a:pt x="766" y="951"/>
                  <a:pt x="763" y="951"/>
                </a:cubicBezTo>
                <a:cubicBezTo>
                  <a:pt x="763" y="952"/>
                  <a:pt x="762" y="953"/>
                  <a:pt x="762" y="954"/>
                </a:cubicBezTo>
                <a:cubicBezTo>
                  <a:pt x="761" y="952"/>
                  <a:pt x="758" y="952"/>
                  <a:pt x="757" y="954"/>
                </a:cubicBezTo>
                <a:cubicBezTo>
                  <a:pt x="760" y="955"/>
                  <a:pt x="756" y="956"/>
                  <a:pt x="756" y="957"/>
                </a:cubicBezTo>
                <a:cubicBezTo>
                  <a:pt x="762" y="958"/>
                  <a:pt x="771" y="955"/>
                  <a:pt x="774" y="951"/>
                </a:cubicBezTo>
                <a:cubicBezTo>
                  <a:pt x="774" y="952"/>
                  <a:pt x="776" y="951"/>
                  <a:pt x="776" y="953"/>
                </a:cubicBezTo>
                <a:cubicBezTo>
                  <a:pt x="784" y="949"/>
                  <a:pt x="789" y="942"/>
                  <a:pt x="798" y="939"/>
                </a:cubicBezTo>
                <a:cubicBezTo>
                  <a:pt x="798" y="941"/>
                  <a:pt x="798" y="943"/>
                  <a:pt x="798" y="944"/>
                </a:cubicBezTo>
                <a:cubicBezTo>
                  <a:pt x="803" y="949"/>
                  <a:pt x="814" y="940"/>
                  <a:pt x="810" y="934"/>
                </a:cubicBezTo>
                <a:cubicBezTo>
                  <a:pt x="813" y="934"/>
                  <a:pt x="811" y="928"/>
                  <a:pt x="816" y="929"/>
                </a:cubicBezTo>
                <a:cubicBezTo>
                  <a:pt x="816" y="932"/>
                  <a:pt x="816" y="933"/>
                  <a:pt x="817" y="934"/>
                </a:cubicBezTo>
                <a:cubicBezTo>
                  <a:pt x="826" y="929"/>
                  <a:pt x="832" y="929"/>
                  <a:pt x="837" y="918"/>
                </a:cubicBezTo>
                <a:cubicBezTo>
                  <a:pt x="845" y="917"/>
                  <a:pt x="852" y="905"/>
                  <a:pt x="860" y="905"/>
                </a:cubicBezTo>
                <a:cubicBezTo>
                  <a:pt x="864" y="905"/>
                  <a:pt x="861" y="906"/>
                  <a:pt x="863" y="904"/>
                </a:cubicBezTo>
                <a:cubicBezTo>
                  <a:pt x="869" y="898"/>
                  <a:pt x="880" y="892"/>
                  <a:pt x="889" y="887"/>
                </a:cubicBezTo>
                <a:cubicBezTo>
                  <a:pt x="889" y="888"/>
                  <a:pt x="887" y="887"/>
                  <a:pt x="887" y="889"/>
                </a:cubicBezTo>
                <a:cubicBezTo>
                  <a:pt x="889" y="891"/>
                  <a:pt x="892" y="891"/>
                  <a:pt x="894" y="890"/>
                </a:cubicBezTo>
                <a:cubicBezTo>
                  <a:pt x="894" y="886"/>
                  <a:pt x="895" y="887"/>
                  <a:pt x="894" y="884"/>
                </a:cubicBezTo>
                <a:cubicBezTo>
                  <a:pt x="896" y="884"/>
                  <a:pt x="896" y="882"/>
                  <a:pt x="898" y="883"/>
                </a:cubicBezTo>
                <a:cubicBezTo>
                  <a:pt x="899" y="878"/>
                  <a:pt x="900" y="875"/>
                  <a:pt x="907" y="875"/>
                </a:cubicBezTo>
                <a:cubicBezTo>
                  <a:pt x="907" y="880"/>
                  <a:pt x="918" y="877"/>
                  <a:pt x="921" y="875"/>
                </a:cubicBezTo>
                <a:cubicBezTo>
                  <a:pt x="920" y="878"/>
                  <a:pt x="922" y="877"/>
                  <a:pt x="922" y="880"/>
                </a:cubicBezTo>
                <a:cubicBezTo>
                  <a:pt x="917" y="882"/>
                  <a:pt x="911" y="884"/>
                  <a:pt x="907" y="887"/>
                </a:cubicBezTo>
                <a:cubicBezTo>
                  <a:pt x="910" y="892"/>
                  <a:pt x="901" y="894"/>
                  <a:pt x="905" y="895"/>
                </a:cubicBezTo>
                <a:cubicBezTo>
                  <a:pt x="908" y="897"/>
                  <a:pt x="912" y="888"/>
                  <a:pt x="915" y="891"/>
                </a:cubicBezTo>
                <a:cubicBezTo>
                  <a:pt x="914" y="892"/>
                  <a:pt x="914" y="895"/>
                  <a:pt x="910" y="894"/>
                </a:cubicBezTo>
                <a:cubicBezTo>
                  <a:pt x="910" y="899"/>
                  <a:pt x="907" y="900"/>
                  <a:pt x="905" y="902"/>
                </a:cubicBezTo>
                <a:cubicBezTo>
                  <a:pt x="890" y="902"/>
                  <a:pt x="885" y="920"/>
                  <a:pt x="867" y="920"/>
                </a:cubicBezTo>
                <a:cubicBezTo>
                  <a:pt x="862" y="931"/>
                  <a:pt x="850" y="930"/>
                  <a:pt x="842" y="938"/>
                </a:cubicBezTo>
                <a:cubicBezTo>
                  <a:pt x="840" y="935"/>
                  <a:pt x="842" y="932"/>
                  <a:pt x="841" y="931"/>
                </a:cubicBezTo>
                <a:cubicBezTo>
                  <a:pt x="839" y="932"/>
                  <a:pt x="836" y="932"/>
                  <a:pt x="834" y="934"/>
                </a:cubicBezTo>
                <a:cubicBezTo>
                  <a:pt x="834" y="932"/>
                  <a:pt x="834" y="931"/>
                  <a:pt x="835" y="930"/>
                </a:cubicBezTo>
                <a:cubicBezTo>
                  <a:pt x="817" y="937"/>
                  <a:pt x="804" y="949"/>
                  <a:pt x="786" y="956"/>
                </a:cubicBezTo>
                <a:cubicBezTo>
                  <a:pt x="784" y="961"/>
                  <a:pt x="780" y="961"/>
                  <a:pt x="780" y="970"/>
                </a:cubicBezTo>
                <a:cubicBezTo>
                  <a:pt x="772" y="973"/>
                  <a:pt x="770" y="981"/>
                  <a:pt x="758" y="980"/>
                </a:cubicBezTo>
                <a:cubicBezTo>
                  <a:pt x="758" y="979"/>
                  <a:pt x="759" y="979"/>
                  <a:pt x="758" y="978"/>
                </a:cubicBezTo>
                <a:cubicBezTo>
                  <a:pt x="752" y="979"/>
                  <a:pt x="747" y="981"/>
                  <a:pt x="745" y="986"/>
                </a:cubicBezTo>
                <a:cubicBezTo>
                  <a:pt x="757" y="988"/>
                  <a:pt x="766" y="979"/>
                  <a:pt x="775" y="982"/>
                </a:cubicBezTo>
                <a:cubicBezTo>
                  <a:pt x="763" y="989"/>
                  <a:pt x="745" y="993"/>
                  <a:pt x="732" y="996"/>
                </a:cubicBezTo>
                <a:cubicBezTo>
                  <a:pt x="733" y="1004"/>
                  <a:pt x="741" y="997"/>
                  <a:pt x="744" y="1003"/>
                </a:cubicBezTo>
                <a:cubicBezTo>
                  <a:pt x="743" y="1006"/>
                  <a:pt x="740" y="1005"/>
                  <a:pt x="740" y="1007"/>
                </a:cubicBezTo>
                <a:cubicBezTo>
                  <a:pt x="749" y="1008"/>
                  <a:pt x="755" y="1006"/>
                  <a:pt x="763" y="1002"/>
                </a:cubicBezTo>
                <a:cubicBezTo>
                  <a:pt x="760" y="1001"/>
                  <a:pt x="753" y="1005"/>
                  <a:pt x="750" y="1004"/>
                </a:cubicBezTo>
                <a:cubicBezTo>
                  <a:pt x="756" y="999"/>
                  <a:pt x="766" y="991"/>
                  <a:pt x="779" y="993"/>
                </a:cubicBezTo>
                <a:cubicBezTo>
                  <a:pt x="775" y="998"/>
                  <a:pt x="768" y="999"/>
                  <a:pt x="763" y="1002"/>
                </a:cubicBezTo>
                <a:cubicBezTo>
                  <a:pt x="772" y="1003"/>
                  <a:pt x="779" y="997"/>
                  <a:pt x="786" y="1000"/>
                </a:cubicBezTo>
                <a:cubicBezTo>
                  <a:pt x="785" y="1001"/>
                  <a:pt x="782" y="1000"/>
                  <a:pt x="783" y="1003"/>
                </a:cubicBezTo>
                <a:cubicBezTo>
                  <a:pt x="788" y="1006"/>
                  <a:pt x="793" y="1003"/>
                  <a:pt x="796" y="1000"/>
                </a:cubicBezTo>
                <a:cubicBezTo>
                  <a:pt x="805" y="1002"/>
                  <a:pt x="811" y="993"/>
                  <a:pt x="819" y="992"/>
                </a:cubicBezTo>
                <a:cubicBezTo>
                  <a:pt x="820" y="993"/>
                  <a:pt x="815" y="995"/>
                  <a:pt x="819" y="995"/>
                </a:cubicBezTo>
                <a:cubicBezTo>
                  <a:pt x="826" y="990"/>
                  <a:pt x="837" y="988"/>
                  <a:pt x="842" y="980"/>
                </a:cubicBezTo>
                <a:cubicBezTo>
                  <a:pt x="850" y="982"/>
                  <a:pt x="856" y="974"/>
                  <a:pt x="865" y="973"/>
                </a:cubicBezTo>
                <a:cubicBezTo>
                  <a:pt x="865" y="968"/>
                  <a:pt x="869" y="966"/>
                  <a:pt x="873" y="968"/>
                </a:cubicBezTo>
                <a:cubicBezTo>
                  <a:pt x="883" y="961"/>
                  <a:pt x="891" y="949"/>
                  <a:pt x="902" y="951"/>
                </a:cubicBezTo>
                <a:cubicBezTo>
                  <a:pt x="903" y="949"/>
                  <a:pt x="901" y="949"/>
                  <a:pt x="902" y="946"/>
                </a:cubicBezTo>
                <a:cubicBezTo>
                  <a:pt x="907" y="945"/>
                  <a:pt x="912" y="942"/>
                  <a:pt x="915" y="937"/>
                </a:cubicBezTo>
                <a:cubicBezTo>
                  <a:pt x="912" y="934"/>
                  <a:pt x="916" y="932"/>
                  <a:pt x="913" y="930"/>
                </a:cubicBezTo>
                <a:cubicBezTo>
                  <a:pt x="916" y="928"/>
                  <a:pt x="921" y="930"/>
                  <a:pt x="924" y="929"/>
                </a:cubicBezTo>
                <a:cubicBezTo>
                  <a:pt x="926" y="926"/>
                  <a:pt x="928" y="926"/>
                  <a:pt x="930" y="928"/>
                </a:cubicBezTo>
                <a:cubicBezTo>
                  <a:pt x="932" y="927"/>
                  <a:pt x="930" y="922"/>
                  <a:pt x="933" y="922"/>
                </a:cubicBezTo>
                <a:cubicBezTo>
                  <a:pt x="937" y="926"/>
                  <a:pt x="945" y="919"/>
                  <a:pt x="950" y="922"/>
                </a:cubicBezTo>
                <a:cubicBezTo>
                  <a:pt x="948" y="924"/>
                  <a:pt x="950" y="925"/>
                  <a:pt x="950" y="928"/>
                </a:cubicBezTo>
                <a:cubicBezTo>
                  <a:pt x="934" y="942"/>
                  <a:pt x="916" y="951"/>
                  <a:pt x="897" y="965"/>
                </a:cubicBezTo>
                <a:cubicBezTo>
                  <a:pt x="897" y="966"/>
                  <a:pt x="897" y="966"/>
                  <a:pt x="897" y="967"/>
                </a:cubicBezTo>
                <a:cubicBezTo>
                  <a:pt x="892" y="974"/>
                  <a:pt x="883" y="986"/>
                  <a:pt x="872" y="989"/>
                </a:cubicBezTo>
                <a:cubicBezTo>
                  <a:pt x="870" y="988"/>
                  <a:pt x="870" y="986"/>
                  <a:pt x="869" y="985"/>
                </a:cubicBezTo>
                <a:cubicBezTo>
                  <a:pt x="864" y="985"/>
                  <a:pt x="860" y="993"/>
                  <a:pt x="856" y="992"/>
                </a:cubicBezTo>
                <a:cubicBezTo>
                  <a:pt x="857" y="989"/>
                  <a:pt x="856" y="988"/>
                  <a:pt x="857" y="986"/>
                </a:cubicBezTo>
                <a:cubicBezTo>
                  <a:pt x="860" y="985"/>
                  <a:pt x="865" y="982"/>
                  <a:pt x="864" y="979"/>
                </a:cubicBezTo>
                <a:cubicBezTo>
                  <a:pt x="859" y="984"/>
                  <a:pt x="851" y="986"/>
                  <a:pt x="848" y="993"/>
                </a:cubicBezTo>
                <a:cubicBezTo>
                  <a:pt x="849" y="993"/>
                  <a:pt x="850" y="993"/>
                  <a:pt x="850" y="994"/>
                </a:cubicBezTo>
                <a:cubicBezTo>
                  <a:pt x="847" y="998"/>
                  <a:pt x="841" y="1002"/>
                  <a:pt x="837" y="998"/>
                </a:cubicBezTo>
                <a:cubicBezTo>
                  <a:pt x="831" y="1003"/>
                  <a:pt x="830" y="1011"/>
                  <a:pt x="820" y="1013"/>
                </a:cubicBezTo>
                <a:cubicBezTo>
                  <a:pt x="822" y="1009"/>
                  <a:pt x="818" y="1008"/>
                  <a:pt x="817" y="1005"/>
                </a:cubicBezTo>
                <a:cubicBezTo>
                  <a:pt x="819" y="1002"/>
                  <a:pt x="822" y="1003"/>
                  <a:pt x="824" y="1000"/>
                </a:cubicBezTo>
                <a:cubicBezTo>
                  <a:pt x="812" y="1004"/>
                  <a:pt x="801" y="1008"/>
                  <a:pt x="792" y="1014"/>
                </a:cubicBezTo>
                <a:cubicBezTo>
                  <a:pt x="792" y="1015"/>
                  <a:pt x="793" y="1014"/>
                  <a:pt x="793" y="1015"/>
                </a:cubicBezTo>
                <a:cubicBezTo>
                  <a:pt x="792" y="1017"/>
                  <a:pt x="790" y="1015"/>
                  <a:pt x="789" y="1017"/>
                </a:cubicBezTo>
                <a:cubicBezTo>
                  <a:pt x="790" y="1019"/>
                  <a:pt x="792" y="1016"/>
                  <a:pt x="792" y="1018"/>
                </a:cubicBezTo>
                <a:cubicBezTo>
                  <a:pt x="783" y="1025"/>
                  <a:pt x="767" y="1026"/>
                  <a:pt x="761" y="1036"/>
                </a:cubicBezTo>
                <a:cubicBezTo>
                  <a:pt x="763" y="1038"/>
                  <a:pt x="769" y="1037"/>
                  <a:pt x="768" y="1042"/>
                </a:cubicBezTo>
                <a:cubicBezTo>
                  <a:pt x="779" y="1041"/>
                  <a:pt x="788" y="1040"/>
                  <a:pt x="794" y="1035"/>
                </a:cubicBezTo>
                <a:cubicBezTo>
                  <a:pt x="798" y="1035"/>
                  <a:pt x="799" y="1037"/>
                  <a:pt x="802" y="1037"/>
                </a:cubicBezTo>
                <a:cubicBezTo>
                  <a:pt x="802" y="1034"/>
                  <a:pt x="804" y="1033"/>
                  <a:pt x="806" y="1032"/>
                </a:cubicBezTo>
                <a:cubicBezTo>
                  <a:pt x="824" y="1025"/>
                  <a:pt x="848" y="1021"/>
                  <a:pt x="863" y="1014"/>
                </a:cubicBezTo>
                <a:cubicBezTo>
                  <a:pt x="860" y="1017"/>
                  <a:pt x="862" y="1026"/>
                  <a:pt x="863" y="1029"/>
                </a:cubicBezTo>
                <a:cubicBezTo>
                  <a:pt x="866" y="1029"/>
                  <a:pt x="869" y="1028"/>
                  <a:pt x="871" y="1030"/>
                </a:cubicBezTo>
                <a:cubicBezTo>
                  <a:pt x="868" y="1041"/>
                  <a:pt x="855" y="1041"/>
                  <a:pt x="850" y="1049"/>
                </a:cubicBezTo>
                <a:cubicBezTo>
                  <a:pt x="845" y="1047"/>
                  <a:pt x="843" y="1048"/>
                  <a:pt x="836" y="1048"/>
                </a:cubicBezTo>
                <a:cubicBezTo>
                  <a:pt x="836" y="1050"/>
                  <a:pt x="834" y="1050"/>
                  <a:pt x="836" y="1052"/>
                </a:cubicBezTo>
                <a:cubicBezTo>
                  <a:pt x="830" y="1054"/>
                  <a:pt x="827" y="1059"/>
                  <a:pt x="823" y="1062"/>
                </a:cubicBezTo>
                <a:cubicBezTo>
                  <a:pt x="822" y="1061"/>
                  <a:pt x="822" y="1060"/>
                  <a:pt x="821" y="1059"/>
                </a:cubicBezTo>
                <a:cubicBezTo>
                  <a:pt x="818" y="1061"/>
                  <a:pt x="814" y="1063"/>
                  <a:pt x="810" y="1064"/>
                </a:cubicBezTo>
                <a:cubicBezTo>
                  <a:pt x="809" y="1063"/>
                  <a:pt x="807" y="1062"/>
                  <a:pt x="807" y="1060"/>
                </a:cubicBezTo>
                <a:cubicBezTo>
                  <a:pt x="805" y="1062"/>
                  <a:pt x="799" y="1060"/>
                  <a:pt x="798" y="1064"/>
                </a:cubicBezTo>
                <a:cubicBezTo>
                  <a:pt x="802" y="1065"/>
                  <a:pt x="806" y="1058"/>
                  <a:pt x="807" y="1064"/>
                </a:cubicBezTo>
                <a:cubicBezTo>
                  <a:pt x="803" y="1066"/>
                  <a:pt x="796" y="1067"/>
                  <a:pt x="798" y="1071"/>
                </a:cubicBezTo>
                <a:cubicBezTo>
                  <a:pt x="819" y="1063"/>
                  <a:pt x="838" y="1060"/>
                  <a:pt x="856" y="1058"/>
                </a:cubicBezTo>
                <a:cubicBezTo>
                  <a:pt x="856" y="1061"/>
                  <a:pt x="852" y="1061"/>
                  <a:pt x="851" y="1063"/>
                </a:cubicBezTo>
                <a:cubicBezTo>
                  <a:pt x="856" y="1062"/>
                  <a:pt x="859" y="1060"/>
                  <a:pt x="862" y="1057"/>
                </a:cubicBezTo>
                <a:cubicBezTo>
                  <a:pt x="867" y="1060"/>
                  <a:pt x="875" y="1055"/>
                  <a:pt x="880" y="1051"/>
                </a:cubicBezTo>
                <a:cubicBezTo>
                  <a:pt x="878" y="1052"/>
                  <a:pt x="877" y="1052"/>
                  <a:pt x="876" y="1050"/>
                </a:cubicBezTo>
                <a:cubicBezTo>
                  <a:pt x="881" y="1049"/>
                  <a:pt x="884" y="1042"/>
                  <a:pt x="890" y="1046"/>
                </a:cubicBezTo>
                <a:cubicBezTo>
                  <a:pt x="888" y="1050"/>
                  <a:pt x="890" y="1049"/>
                  <a:pt x="889" y="1055"/>
                </a:cubicBezTo>
                <a:cubicBezTo>
                  <a:pt x="877" y="1057"/>
                  <a:pt x="865" y="1068"/>
                  <a:pt x="852" y="1068"/>
                </a:cubicBezTo>
                <a:cubicBezTo>
                  <a:pt x="842" y="1068"/>
                  <a:pt x="838" y="1076"/>
                  <a:pt x="831" y="1077"/>
                </a:cubicBezTo>
                <a:cubicBezTo>
                  <a:pt x="831" y="1077"/>
                  <a:pt x="830" y="1074"/>
                  <a:pt x="828" y="1074"/>
                </a:cubicBezTo>
                <a:cubicBezTo>
                  <a:pt x="824" y="1074"/>
                  <a:pt x="822" y="1077"/>
                  <a:pt x="819" y="1076"/>
                </a:cubicBezTo>
                <a:cubicBezTo>
                  <a:pt x="819" y="1079"/>
                  <a:pt x="817" y="1081"/>
                  <a:pt x="815" y="1081"/>
                </a:cubicBezTo>
                <a:cubicBezTo>
                  <a:pt x="814" y="1085"/>
                  <a:pt x="814" y="1085"/>
                  <a:pt x="815" y="1089"/>
                </a:cubicBezTo>
                <a:cubicBezTo>
                  <a:pt x="823" y="1091"/>
                  <a:pt x="832" y="1087"/>
                  <a:pt x="834" y="1079"/>
                </a:cubicBezTo>
                <a:cubicBezTo>
                  <a:pt x="861" y="1083"/>
                  <a:pt x="884" y="1069"/>
                  <a:pt x="907" y="1060"/>
                </a:cubicBezTo>
                <a:cubicBezTo>
                  <a:pt x="928" y="1059"/>
                  <a:pt x="939" y="1037"/>
                  <a:pt x="957" y="1031"/>
                </a:cubicBezTo>
                <a:cubicBezTo>
                  <a:pt x="948" y="1043"/>
                  <a:pt x="933" y="1049"/>
                  <a:pt x="923" y="1060"/>
                </a:cubicBezTo>
                <a:cubicBezTo>
                  <a:pt x="917" y="1059"/>
                  <a:pt x="907" y="1067"/>
                  <a:pt x="907" y="1071"/>
                </a:cubicBezTo>
                <a:cubicBezTo>
                  <a:pt x="907" y="1071"/>
                  <a:pt x="908" y="1070"/>
                  <a:pt x="908" y="1071"/>
                </a:cubicBezTo>
                <a:cubicBezTo>
                  <a:pt x="908" y="1074"/>
                  <a:pt x="907" y="1075"/>
                  <a:pt x="905" y="1075"/>
                </a:cubicBezTo>
                <a:cubicBezTo>
                  <a:pt x="903" y="1074"/>
                  <a:pt x="900" y="1072"/>
                  <a:pt x="898" y="1073"/>
                </a:cubicBezTo>
                <a:cubicBezTo>
                  <a:pt x="897" y="1075"/>
                  <a:pt x="896" y="1077"/>
                  <a:pt x="895" y="1079"/>
                </a:cubicBezTo>
                <a:cubicBezTo>
                  <a:pt x="896" y="1079"/>
                  <a:pt x="897" y="1079"/>
                  <a:pt x="898" y="1080"/>
                </a:cubicBezTo>
                <a:cubicBezTo>
                  <a:pt x="894" y="1083"/>
                  <a:pt x="888" y="1085"/>
                  <a:pt x="886" y="1090"/>
                </a:cubicBezTo>
                <a:cubicBezTo>
                  <a:pt x="896" y="1098"/>
                  <a:pt x="911" y="1088"/>
                  <a:pt x="919" y="1081"/>
                </a:cubicBezTo>
                <a:cubicBezTo>
                  <a:pt x="915" y="1080"/>
                  <a:pt x="912" y="1084"/>
                  <a:pt x="911" y="1081"/>
                </a:cubicBezTo>
                <a:cubicBezTo>
                  <a:pt x="916" y="1069"/>
                  <a:pt x="924" y="1058"/>
                  <a:pt x="938" y="1055"/>
                </a:cubicBezTo>
                <a:cubicBezTo>
                  <a:pt x="938" y="1060"/>
                  <a:pt x="943" y="1058"/>
                  <a:pt x="942" y="1062"/>
                </a:cubicBezTo>
                <a:cubicBezTo>
                  <a:pt x="944" y="1062"/>
                  <a:pt x="945" y="1060"/>
                  <a:pt x="946" y="1059"/>
                </a:cubicBezTo>
                <a:cubicBezTo>
                  <a:pt x="947" y="1062"/>
                  <a:pt x="949" y="1062"/>
                  <a:pt x="952" y="1062"/>
                </a:cubicBezTo>
                <a:cubicBezTo>
                  <a:pt x="953" y="1049"/>
                  <a:pt x="969" y="1052"/>
                  <a:pt x="975" y="1043"/>
                </a:cubicBezTo>
                <a:cubicBezTo>
                  <a:pt x="975" y="1042"/>
                  <a:pt x="974" y="1041"/>
                  <a:pt x="974" y="1040"/>
                </a:cubicBezTo>
                <a:cubicBezTo>
                  <a:pt x="978" y="1037"/>
                  <a:pt x="983" y="1036"/>
                  <a:pt x="986" y="1034"/>
                </a:cubicBezTo>
                <a:cubicBezTo>
                  <a:pt x="983" y="1034"/>
                  <a:pt x="986" y="1031"/>
                  <a:pt x="985" y="1031"/>
                </a:cubicBezTo>
                <a:cubicBezTo>
                  <a:pt x="981" y="1035"/>
                  <a:pt x="976" y="1038"/>
                  <a:pt x="972" y="1041"/>
                </a:cubicBezTo>
                <a:cubicBezTo>
                  <a:pt x="970" y="1041"/>
                  <a:pt x="970" y="1039"/>
                  <a:pt x="970" y="1037"/>
                </a:cubicBezTo>
                <a:cubicBezTo>
                  <a:pt x="980" y="1033"/>
                  <a:pt x="986" y="1021"/>
                  <a:pt x="994" y="1016"/>
                </a:cubicBezTo>
                <a:cubicBezTo>
                  <a:pt x="994" y="1021"/>
                  <a:pt x="993" y="1021"/>
                  <a:pt x="993" y="1024"/>
                </a:cubicBezTo>
                <a:cubicBezTo>
                  <a:pt x="996" y="1026"/>
                  <a:pt x="999" y="1026"/>
                  <a:pt x="1003" y="1024"/>
                </a:cubicBezTo>
                <a:cubicBezTo>
                  <a:pt x="1003" y="1025"/>
                  <a:pt x="1002" y="1027"/>
                  <a:pt x="1003" y="1027"/>
                </a:cubicBezTo>
                <a:cubicBezTo>
                  <a:pt x="1007" y="1024"/>
                  <a:pt x="1010" y="1020"/>
                  <a:pt x="1016" y="1020"/>
                </a:cubicBezTo>
                <a:cubicBezTo>
                  <a:pt x="1016" y="1017"/>
                  <a:pt x="1015" y="1017"/>
                  <a:pt x="1015" y="1014"/>
                </a:cubicBezTo>
                <a:cubicBezTo>
                  <a:pt x="1016" y="1013"/>
                  <a:pt x="1022" y="1015"/>
                  <a:pt x="1020" y="1013"/>
                </a:cubicBezTo>
                <a:cubicBezTo>
                  <a:pt x="1019" y="1013"/>
                  <a:pt x="1019" y="1013"/>
                  <a:pt x="1018" y="1014"/>
                </a:cubicBezTo>
                <a:cubicBezTo>
                  <a:pt x="1018" y="1012"/>
                  <a:pt x="1018" y="1010"/>
                  <a:pt x="1017" y="1009"/>
                </a:cubicBezTo>
                <a:cubicBezTo>
                  <a:pt x="1023" y="1007"/>
                  <a:pt x="1026" y="998"/>
                  <a:pt x="1033" y="1000"/>
                </a:cubicBezTo>
                <a:cubicBezTo>
                  <a:pt x="1038" y="990"/>
                  <a:pt x="1044" y="979"/>
                  <a:pt x="1052" y="972"/>
                </a:cubicBezTo>
                <a:cubicBezTo>
                  <a:pt x="1051" y="979"/>
                  <a:pt x="1048" y="982"/>
                  <a:pt x="1047" y="989"/>
                </a:cubicBezTo>
                <a:cubicBezTo>
                  <a:pt x="1051" y="988"/>
                  <a:pt x="1052" y="985"/>
                  <a:pt x="1052" y="989"/>
                </a:cubicBezTo>
                <a:cubicBezTo>
                  <a:pt x="1053" y="988"/>
                  <a:pt x="1053" y="986"/>
                  <a:pt x="1052" y="985"/>
                </a:cubicBezTo>
                <a:cubicBezTo>
                  <a:pt x="1055" y="984"/>
                  <a:pt x="1055" y="983"/>
                  <a:pt x="1056" y="983"/>
                </a:cubicBezTo>
                <a:cubicBezTo>
                  <a:pt x="1055" y="980"/>
                  <a:pt x="1059" y="975"/>
                  <a:pt x="1060" y="972"/>
                </a:cubicBezTo>
                <a:cubicBezTo>
                  <a:pt x="1061" y="972"/>
                  <a:pt x="1063" y="973"/>
                  <a:pt x="1063" y="975"/>
                </a:cubicBezTo>
                <a:cubicBezTo>
                  <a:pt x="1061" y="975"/>
                  <a:pt x="1062" y="973"/>
                  <a:pt x="1060" y="972"/>
                </a:cubicBezTo>
                <a:cubicBezTo>
                  <a:pt x="1061" y="977"/>
                  <a:pt x="1059" y="979"/>
                  <a:pt x="1059" y="982"/>
                </a:cubicBezTo>
                <a:cubicBezTo>
                  <a:pt x="1059" y="981"/>
                  <a:pt x="1060" y="980"/>
                  <a:pt x="1061" y="979"/>
                </a:cubicBezTo>
                <a:cubicBezTo>
                  <a:pt x="1061" y="981"/>
                  <a:pt x="1063" y="980"/>
                  <a:pt x="1063" y="981"/>
                </a:cubicBezTo>
                <a:cubicBezTo>
                  <a:pt x="1063" y="986"/>
                  <a:pt x="1059" y="985"/>
                  <a:pt x="1059" y="990"/>
                </a:cubicBezTo>
                <a:cubicBezTo>
                  <a:pt x="1063" y="989"/>
                  <a:pt x="1063" y="994"/>
                  <a:pt x="1064" y="990"/>
                </a:cubicBezTo>
                <a:cubicBezTo>
                  <a:pt x="1062" y="990"/>
                  <a:pt x="1066" y="984"/>
                  <a:pt x="1068" y="982"/>
                </a:cubicBezTo>
                <a:cubicBezTo>
                  <a:pt x="1065" y="975"/>
                  <a:pt x="1077" y="965"/>
                  <a:pt x="1070" y="958"/>
                </a:cubicBezTo>
                <a:cubicBezTo>
                  <a:pt x="1073" y="958"/>
                  <a:pt x="1074" y="956"/>
                  <a:pt x="1076" y="955"/>
                </a:cubicBezTo>
                <a:cubicBezTo>
                  <a:pt x="1078" y="958"/>
                  <a:pt x="1073" y="959"/>
                  <a:pt x="1076" y="961"/>
                </a:cubicBezTo>
                <a:cubicBezTo>
                  <a:pt x="1078" y="958"/>
                  <a:pt x="1084" y="947"/>
                  <a:pt x="1078" y="949"/>
                </a:cubicBezTo>
                <a:cubicBezTo>
                  <a:pt x="1083" y="940"/>
                  <a:pt x="1093" y="930"/>
                  <a:pt x="1096" y="919"/>
                </a:cubicBezTo>
                <a:cubicBezTo>
                  <a:pt x="1096" y="917"/>
                  <a:pt x="1093" y="918"/>
                  <a:pt x="1094" y="915"/>
                </a:cubicBezTo>
                <a:cubicBezTo>
                  <a:pt x="1096" y="914"/>
                  <a:pt x="1096" y="915"/>
                  <a:pt x="1098" y="916"/>
                </a:cubicBezTo>
                <a:cubicBezTo>
                  <a:pt x="1103" y="908"/>
                  <a:pt x="1105" y="898"/>
                  <a:pt x="1112" y="890"/>
                </a:cubicBezTo>
                <a:cubicBezTo>
                  <a:pt x="1115" y="886"/>
                  <a:pt x="1120" y="884"/>
                  <a:pt x="1123" y="880"/>
                </a:cubicBezTo>
                <a:cubicBezTo>
                  <a:pt x="1126" y="875"/>
                  <a:pt x="1127" y="869"/>
                  <a:pt x="1130" y="863"/>
                </a:cubicBezTo>
                <a:cubicBezTo>
                  <a:pt x="1130" y="860"/>
                  <a:pt x="1129" y="861"/>
                  <a:pt x="1129" y="857"/>
                </a:cubicBezTo>
                <a:cubicBezTo>
                  <a:pt x="1133" y="851"/>
                  <a:pt x="1132" y="840"/>
                  <a:pt x="1138" y="837"/>
                </a:cubicBezTo>
                <a:cubicBezTo>
                  <a:pt x="1141" y="838"/>
                  <a:pt x="1142" y="839"/>
                  <a:pt x="1145" y="840"/>
                </a:cubicBezTo>
                <a:cubicBezTo>
                  <a:pt x="1149" y="837"/>
                  <a:pt x="1150" y="832"/>
                  <a:pt x="1151" y="825"/>
                </a:cubicBezTo>
                <a:cubicBezTo>
                  <a:pt x="1160" y="821"/>
                  <a:pt x="1164" y="803"/>
                  <a:pt x="1162" y="793"/>
                </a:cubicBezTo>
                <a:cubicBezTo>
                  <a:pt x="1172" y="758"/>
                  <a:pt x="1190" y="721"/>
                  <a:pt x="1198" y="684"/>
                </a:cubicBezTo>
                <a:cubicBezTo>
                  <a:pt x="1198" y="684"/>
                  <a:pt x="1198" y="684"/>
                  <a:pt x="1198" y="684"/>
                </a:cubicBezTo>
                <a:cubicBezTo>
                  <a:pt x="1195" y="673"/>
                  <a:pt x="1199" y="661"/>
                  <a:pt x="1199" y="650"/>
                </a:cubicBezTo>
                <a:cubicBezTo>
                  <a:pt x="1205" y="641"/>
                  <a:pt x="1206" y="626"/>
                  <a:pt x="1207" y="611"/>
                </a:cubicBezTo>
                <a:cubicBezTo>
                  <a:pt x="1208" y="590"/>
                  <a:pt x="1216" y="561"/>
                  <a:pt x="1210" y="547"/>
                </a:cubicBezTo>
                <a:close/>
                <a:moveTo>
                  <a:pt x="333" y="143"/>
                </a:moveTo>
                <a:cubicBezTo>
                  <a:pt x="333" y="140"/>
                  <a:pt x="333" y="139"/>
                  <a:pt x="334" y="138"/>
                </a:cubicBezTo>
                <a:cubicBezTo>
                  <a:pt x="335" y="138"/>
                  <a:pt x="335" y="139"/>
                  <a:pt x="336" y="139"/>
                </a:cubicBezTo>
                <a:cubicBezTo>
                  <a:pt x="336" y="141"/>
                  <a:pt x="336" y="143"/>
                  <a:pt x="333" y="143"/>
                </a:cubicBezTo>
                <a:close/>
                <a:moveTo>
                  <a:pt x="338" y="89"/>
                </a:moveTo>
                <a:cubicBezTo>
                  <a:pt x="336" y="97"/>
                  <a:pt x="326" y="96"/>
                  <a:pt x="324" y="104"/>
                </a:cubicBezTo>
                <a:cubicBezTo>
                  <a:pt x="320" y="105"/>
                  <a:pt x="321" y="100"/>
                  <a:pt x="319" y="99"/>
                </a:cubicBezTo>
                <a:cubicBezTo>
                  <a:pt x="324" y="94"/>
                  <a:pt x="330" y="91"/>
                  <a:pt x="338" y="89"/>
                </a:cubicBezTo>
                <a:close/>
                <a:moveTo>
                  <a:pt x="317" y="100"/>
                </a:moveTo>
                <a:cubicBezTo>
                  <a:pt x="315" y="104"/>
                  <a:pt x="312" y="107"/>
                  <a:pt x="307" y="107"/>
                </a:cubicBezTo>
                <a:cubicBezTo>
                  <a:pt x="307" y="102"/>
                  <a:pt x="313" y="102"/>
                  <a:pt x="317" y="100"/>
                </a:cubicBezTo>
                <a:close/>
                <a:moveTo>
                  <a:pt x="288" y="149"/>
                </a:moveTo>
                <a:cubicBezTo>
                  <a:pt x="287" y="151"/>
                  <a:pt x="286" y="153"/>
                  <a:pt x="284" y="155"/>
                </a:cubicBezTo>
                <a:cubicBezTo>
                  <a:pt x="282" y="152"/>
                  <a:pt x="286" y="149"/>
                  <a:pt x="288" y="149"/>
                </a:cubicBezTo>
                <a:close/>
                <a:moveTo>
                  <a:pt x="283" y="85"/>
                </a:moveTo>
                <a:cubicBezTo>
                  <a:pt x="285" y="85"/>
                  <a:pt x="286" y="85"/>
                  <a:pt x="287" y="86"/>
                </a:cubicBezTo>
                <a:cubicBezTo>
                  <a:pt x="287" y="88"/>
                  <a:pt x="285" y="89"/>
                  <a:pt x="283" y="89"/>
                </a:cubicBezTo>
                <a:cubicBezTo>
                  <a:pt x="281" y="87"/>
                  <a:pt x="283" y="87"/>
                  <a:pt x="283" y="85"/>
                </a:cubicBezTo>
                <a:close/>
                <a:moveTo>
                  <a:pt x="266" y="149"/>
                </a:moveTo>
                <a:cubicBezTo>
                  <a:pt x="261" y="156"/>
                  <a:pt x="256" y="162"/>
                  <a:pt x="248" y="167"/>
                </a:cubicBezTo>
                <a:cubicBezTo>
                  <a:pt x="252" y="159"/>
                  <a:pt x="258" y="148"/>
                  <a:pt x="266" y="149"/>
                </a:cubicBezTo>
                <a:close/>
                <a:moveTo>
                  <a:pt x="239" y="138"/>
                </a:moveTo>
                <a:cubicBezTo>
                  <a:pt x="238" y="139"/>
                  <a:pt x="238" y="141"/>
                  <a:pt x="235" y="142"/>
                </a:cubicBezTo>
                <a:cubicBezTo>
                  <a:pt x="236" y="139"/>
                  <a:pt x="237" y="136"/>
                  <a:pt x="239" y="138"/>
                </a:cubicBezTo>
                <a:close/>
                <a:moveTo>
                  <a:pt x="235" y="142"/>
                </a:moveTo>
                <a:cubicBezTo>
                  <a:pt x="235" y="145"/>
                  <a:pt x="233" y="145"/>
                  <a:pt x="230" y="146"/>
                </a:cubicBezTo>
                <a:cubicBezTo>
                  <a:pt x="231" y="143"/>
                  <a:pt x="232" y="142"/>
                  <a:pt x="235" y="142"/>
                </a:cubicBezTo>
                <a:close/>
                <a:moveTo>
                  <a:pt x="94" y="318"/>
                </a:moveTo>
                <a:cubicBezTo>
                  <a:pt x="92" y="310"/>
                  <a:pt x="97" y="308"/>
                  <a:pt x="94" y="318"/>
                </a:cubicBezTo>
                <a:close/>
                <a:moveTo>
                  <a:pt x="60" y="460"/>
                </a:moveTo>
                <a:cubicBezTo>
                  <a:pt x="57" y="459"/>
                  <a:pt x="58" y="456"/>
                  <a:pt x="59" y="454"/>
                </a:cubicBezTo>
                <a:cubicBezTo>
                  <a:pt x="61" y="454"/>
                  <a:pt x="60" y="458"/>
                  <a:pt x="60" y="460"/>
                </a:cubicBezTo>
                <a:close/>
                <a:moveTo>
                  <a:pt x="83" y="370"/>
                </a:moveTo>
                <a:cubicBezTo>
                  <a:pt x="74" y="366"/>
                  <a:pt x="87" y="358"/>
                  <a:pt x="87" y="352"/>
                </a:cubicBezTo>
                <a:cubicBezTo>
                  <a:pt x="88" y="357"/>
                  <a:pt x="85" y="366"/>
                  <a:pt x="83" y="370"/>
                </a:cubicBezTo>
                <a:close/>
                <a:moveTo>
                  <a:pt x="131" y="236"/>
                </a:moveTo>
                <a:cubicBezTo>
                  <a:pt x="131" y="239"/>
                  <a:pt x="128" y="240"/>
                  <a:pt x="126" y="242"/>
                </a:cubicBezTo>
                <a:cubicBezTo>
                  <a:pt x="124" y="239"/>
                  <a:pt x="128" y="236"/>
                  <a:pt x="131" y="236"/>
                </a:cubicBezTo>
                <a:close/>
                <a:moveTo>
                  <a:pt x="138" y="242"/>
                </a:moveTo>
                <a:cubicBezTo>
                  <a:pt x="140" y="246"/>
                  <a:pt x="134" y="248"/>
                  <a:pt x="134" y="253"/>
                </a:cubicBezTo>
                <a:cubicBezTo>
                  <a:pt x="132" y="252"/>
                  <a:pt x="132" y="254"/>
                  <a:pt x="130" y="254"/>
                </a:cubicBezTo>
                <a:cubicBezTo>
                  <a:pt x="132" y="260"/>
                  <a:pt x="127" y="265"/>
                  <a:pt x="123" y="269"/>
                </a:cubicBezTo>
                <a:cubicBezTo>
                  <a:pt x="124" y="260"/>
                  <a:pt x="126" y="262"/>
                  <a:pt x="126" y="256"/>
                </a:cubicBezTo>
                <a:cubicBezTo>
                  <a:pt x="124" y="255"/>
                  <a:pt x="125" y="258"/>
                  <a:pt x="123" y="258"/>
                </a:cubicBezTo>
                <a:cubicBezTo>
                  <a:pt x="120" y="259"/>
                  <a:pt x="121" y="256"/>
                  <a:pt x="118" y="256"/>
                </a:cubicBezTo>
                <a:cubicBezTo>
                  <a:pt x="121" y="245"/>
                  <a:pt x="130" y="247"/>
                  <a:pt x="138" y="242"/>
                </a:cubicBezTo>
                <a:close/>
                <a:moveTo>
                  <a:pt x="119" y="283"/>
                </a:moveTo>
                <a:cubicBezTo>
                  <a:pt x="118" y="278"/>
                  <a:pt x="125" y="274"/>
                  <a:pt x="127" y="270"/>
                </a:cubicBezTo>
                <a:cubicBezTo>
                  <a:pt x="128" y="274"/>
                  <a:pt x="123" y="281"/>
                  <a:pt x="119" y="283"/>
                </a:cubicBezTo>
                <a:close/>
                <a:moveTo>
                  <a:pt x="114" y="287"/>
                </a:moveTo>
                <a:cubicBezTo>
                  <a:pt x="116" y="288"/>
                  <a:pt x="115" y="293"/>
                  <a:pt x="113" y="291"/>
                </a:cubicBezTo>
                <a:cubicBezTo>
                  <a:pt x="112" y="289"/>
                  <a:pt x="114" y="289"/>
                  <a:pt x="114" y="287"/>
                </a:cubicBezTo>
                <a:close/>
                <a:moveTo>
                  <a:pt x="101" y="389"/>
                </a:moveTo>
                <a:cubicBezTo>
                  <a:pt x="103" y="390"/>
                  <a:pt x="102" y="395"/>
                  <a:pt x="100" y="395"/>
                </a:cubicBezTo>
                <a:cubicBezTo>
                  <a:pt x="99" y="392"/>
                  <a:pt x="100" y="391"/>
                  <a:pt x="101" y="389"/>
                </a:cubicBezTo>
                <a:close/>
                <a:moveTo>
                  <a:pt x="93" y="334"/>
                </a:moveTo>
                <a:cubicBezTo>
                  <a:pt x="94" y="334"/>
                  <a:pt x="94" y="335"/>
                  <a:pt x="95" y="335"/>
                </a:cubicBezTo>
                <a:cubicBezTo>
                  <a:pt x="96" y="338"/>
                  <a:pt x="94" y="337"/>
                  <a:pt x="94" y="339"/>
                </a:cubicBezTo>
                <a:cubicBezTo>
                  <a:pt x="92" y="339"/>
                  <a:pt x="92" y="336"/>
                  <a:pt x="93" y="334"/>
                </a:cubicBezTo>
                <a:close/>
                <a:moveTo>
                  <a:pt x="100" y="417"/>
                </a:moveTo>
                <a:cubicBezTo>
                  <a:pt x="95" y="413"/>
                  <a:pt x="101" y="405"/>
                  <a:pt x="104" y="412"/>
                </a:cubicBezTo>
                <a:cubicBezTo>
                  <a:pt x="104" y="415"/>
                  <a:pt x="101" y="415"/>
                  <a:pt x="100" y="417"/>
                </a:cubicBezTo>
                <a:close/>
                <a:moveTo>
                  <a:pt x="96" y="414"/>
                </a:moveTo>
                <a:cubicBezTo>
                  <a:pt x="93" y="413"/>
                  <a:pt x="96" y="410"/>
                  <a:pt x="95" y="406"/>
                </a:cubicBezTo>
                <a:cubicBezTo>
                  <a:pt x="95" y="403"/>
                  <a:pt x="91" y="408"/>
                  <a:pt x="91" y="403"/>
                </a:cubicBezTo>
                <a:cubicBezTo>
                  <a:pt x="96" y="403"/>
                  <a:pt x="104" y="400"/>
                  <a:pt x="109" y="398"/>
                </a:cubicBezTo>
                <a:cubicBezTo>
                  <a:pt x="109" y="403"/>
                  <a:pt x="106" y="404"/>
                  <a:pt x="105" y="407"/>
                </a:cubicBezTo>
                <a:cubicBezTo>
                  <a:pt x="99" y="405"/>
                  <a:pt x="98" y="410"/>
                  <a:pt x="96" y="414"/>
                </a:cubicBezTo>
                <a:close/>
                <a:moveTo>
                  <a:pt x="112" y="482"/>
                </a:moveTo>
                <a:cubicBezTo>
                  <a:pt x="111" y="478"/>
                  <a:pt x="110" y="473"/>
                  <a:pt x="105" y="473"/>
                </a:cubicBezTo>
                <a:cubicBezTo>
                  <a:pt x="105" y="470"/>
                  <a:pt x="105" y="466"/>
                  <a:pt x="108" y="467"/>
                </a:cubicBezTo>
                <a:cubicBezTo>
                  <a:pt x="108" y="464"/>
                  <a:pt x="108" y="462"/>
                  <a:pt x="108" y="457"/>
                </a:cubicBezTo>
                <a:cubicBezTo>
                  <a:pt x="111" y="458"/>
                  <a:pt x="112" y="456"/>
                  <a:pt x="113" y="454"/>
                </a:cubicBezTo>
                <a:cubicBezTo>
                  <a:pt x="116" y="454"/>
                  <a:pt x="115" y="459"/>
                  <a:pt x="114" y="462"/>
                </a:cubicBezTo>
                <a:cubicBezTo>
                  <a:pt x="122" y="464"/>
                  <a:pt x="117" y="476"/>
                  <a:pt x="116" y="483"/>
                </a:cubicBezTo>
                <a:cubicBezTo>
                  <a:pt x="114" y="481"/>
                  <a:pt x="114" y="481"/>
                  <a:pt x="112" y="482"/>
                </a:cubicBezTo>
                <a:close/>
                <a:moveTo>
                  <a:pt x="117" y="492"/>
                </a:moveTo>
                <a:cubicBezTo>
                  <a:pt x="116" y="491"/>
                  <a:pt x="117" y="486"/>
                  <a:pt x="120" y="487"/>
                </a:cubicBezTo>
                <a:cubicBezTo>
                  <a:pt x="120" y="490"/>
                  <a:pt x="118" y="490"/>
                  <a:pt x="117" y="492"/>
                </a:cubicBezTo>
                <a:close/>
                <a:moveTo>
                  <a:pt x="121" y="484"/>
                </a:moveTo>
                <a:cubicBezTo>
                  <a:pt x="120" y="477"/>
                  <a:pt x="127" y="472"/>
                  <a:pt x="128" y="465"/>
                </a:cubicBezTo>
                <a:cubicBezTo>
                  <a:pt x="132" y="473"/>
                  <a:pt x="124" y="478"/>
                  <a:pt x="121" y="484"/>
                </a:cubicBezTo>
                <a:close/>
                <a:moveTo>
                  <a:pt x="116" y="427"/>
                </a:moveTo>
                <a:cubicBezTo>
                  <a:pt x="108" y="432"/>
                  <a:pt x="111" y="446"/>
                  <a:pt x="104" y="450"/>
                </a:cubicBezTo>
                <a:cubicBezTo>
                  <a:pt x="104" y="434"/>
                  <a:pt x="110" y="421"/>
                  <a:pt x="105" y="409"/>
                </a:cubicBezTo>
                <a:cubicBezTo>
                  <a:pt x="108" y="408"/>
                  <a:pt x="108" y="410"/>
                  <a:pt x="111" y="410"/>
                </a:cubicBezTo>
                <a:cubicBezTo>
                  <a:pt x="111" y="404"/>
                  <a:pt x="112" y="394"/>
                  <a:pt x="118" y="391"/>
                </a:cubicBezTo>
                <a:cubicBezTo>
                  <a:pt x="119" y="390"/>
                  <a:pt x="117" y="401"/>
                  <a:pt x="114" y="403"/>
                </a:cubicBezTo>
                <a:cubicBezTo>
                  <a:pt x="117" y="406"/>
                  <a:pt x="118" y="403"/>
                  <a:pt x="122" y="403"/>
                </a:cubicBezTo>
                <a:cubicBezTo>
                  <a:pt x="124" y="398"/>
                  <a:pt x="125" y="394"/>
                  <a:pt x="126" y="389"/>
                </a:cubicBezTo>
                <a:cubicBezTo>
                  <a:pt x="128" y="389"/>
                  <a:pt x="128" y="388"/>
                  <a:pt x="130" y="388"/>
                </a:cubicBezTo>
                <a:cubicBezTo>
                  <a:pt x="131" y="389"/>
                  <a:pt x="132" y="391"/>
                  <a:pt x="130" y="392"/>
                </a:cubicBezTo>
                <a:cubicBezTo>
                  <a:pt x="133" y="391"/>
                  <a:pt x="134" y="389"/>
                  <a:pt x="134" y="384"/>
                </a:cubicBezTo>
                <a:cubicBezTo>
                  <a:pt x="137" y="384"/>
                  <a:pt x="135" y="388"/>
                  <a:pt x="137" y="390"/>
                </a:cubicBezTo>
                <a:cubicBezTo>
                  <a:pt x="139" y="389"/>
                  <a:pt x="141" y="385"/>
                  <a:pt x="143" y="387"/>
                </a:cubicBezTo>
                <a:cubicBezTo>
                  <a:pt x="136" y="403"/>
                  <a:pt x="127" y="417"/>
                  <a:pt x="116" y="427"/>
                </a:cubicBezTo>
                <a:close/>
                <a:moveTo>
                  <a:pt x="136" y="234"/>
                </a:moveTo>
                <a:cubicBezTo>
                  <a:pt x="137" y="230"/>
                  <a:pt x="140" y="230"/>
                  <a:pt x="143" y="230"/>
                </a:cubicBezTo>
                <a:cubicBezTo>
                  <a:pt x="143" y="233"/>
                  <a:pt x="139" y="236"/>
                  <a:pt x="136" y="234"/>
                </a:cubicBezTo>
                <a:close/>
                <a:moveTo>
                  <a:pt x="134" y="568"/>
                </a:moveTo>
                <a:cubicBezTo>
                  <a:pt x="132" y="568"/>
                  <a:pt x="134" y="563"/>
                  <a:pt x="134" y="561"/>
                </a:cubicBezTo>
                <a:cubicBezTo>
                  <a:pt x="138" y="561"/>
                  <a:pt x="135" y="567"/>
                  <a:pt x="134" y="568"/>
                </a:cubicBezTo>
                <a:close/>
                <a:moveTo>
                  <a:pt x="151" y="219"/>
                </a:moveTo>
                <a:cubicBezTo>
                  <a:pt x="149" y="218"/>
                  <a:pt x="151" y="217"/>
                  <a:pt x="151" y="216"/>
                </a:cubicBezTo>
                <a:cubicBezTo>
                  <a:pt x="149" y="215"/>
                  <a:pt x="149" y="213"/>
                  <a:pt x="148" y="213"/>
                </a:cubicBezTo>
                <a:cubicBezTo>
                  <a:pt x="152" y="207"/>
                  <a:pt x="155" y="214"/>
                  <a:pt x="151" y="219"/>
                </a:cubicBezTo>
                <a:close/>
                <a:moveTo>
                  <a:pt x="144" y="225"/>
                </a:moveTo>
                <a:cubicBezTo>
                  <a:pt x="144" y="222"/>
                  <a:pt x="145" y="219"/>
                  <a:pt x="148" y="220"/>
                </a:cubicBezTo>
                <a:cubicBezTo>
                  <a:pt x="147" y="221"/>
                  <a:pt x="147" y="225"/>
                  <a:pt x="144" y="225"/>
                </a:cubicBezTo>
                <a:close/>
                <a:moveTo>
                  <a:pt x="149" y="482"/>
                </a:moveTo>
                <a:cubicBezTo>
                  <a:pt x="146" y="477"/>
                  <a:pt x="152" y="477"/>
                  <a:pt x="152" y="472"/>
                </a:cubicBezTo>
                <a:cubicBezTo>
                  <a:pt x="153" y="475"/>
                  <a:pt x="155" y="483"/>
                  <a:pt x="149" y="482"/>
                </a:cubicBezTo>
                <a:close/>
                <a:moveTo>
                  <a:pt x="152" y="236"/>
                </a:moveTo>
                <a:cubicBezTo>
                  <a:pt x="149" y="236"/>
                  <a:pt x="151" y="231"/>
                  <a:pt x="154" y="231"/>
                </a:cubicBezTo>
                <a:cubicBezTo>
                  <a:pt x="154" y="234"/>
                  <a:pt x="152" y="234"/>
                  <a:pt x="152" y="236"/>
                </a:cubicBezTo>
                <a:close/>
                <a:moveTo>
                  <a:pt x="192" y="197"/>
                </a:moveTo>
                <a:cubicBezTo>
                  <a:pt x="192" y="194"/>
                  <a:pt x="194" y="195"/>
                  <a:pt x="194" y="192"/>
                </a:cubicBezTo>
                <a:cubicBezTo>
                  <a:pt x="196" y="192"/>
                  <a:pt x="196" y="192"/>
                  <a:pt x="196" y="192"/>
                </a:cubicBezTo>
                <a:cubicBezTo>
                  <a:pt x="195" y="193"/>
                  <a:pt x="196" y="193"/>
                  <a:pt x="196" y="193"/>
                </a:cubicBezTo>
                <a:cubicBezTo>
                  <a:pt x="195" y="195"/>
                  <a:pt x="195" y="198"/>
                  <a:pt x="192" y="197"/>
                </a:cubicBezTo>
                <a:close/>
                <a:moveTo>
                  <a:pt x="192" y="191"/>
                </a:moveTo>
                <a:cubicBezTo>
                  <a:pt x="192" y="189"/>
                  <a:pt x="193" y="189"/>
                  <a:pt x="193" y="187"/>
                </a:cubicBezTo>
                <a:cubicBezTo>
                  <a:pt x="197" y="187"/>
                  <a:pt x="196" y="189"/>
                  <a:pt x="196" y="192"/>
                </a:cubicBezTo>
                <a:cubicBezTo>
                  <a:pt x="195" y="191"/>
                  <a:pt x="194" y="191"/>
                  <a:pt x="192" y="191"/>
                </a:cubicBezTo>
                <a:close/>
                <a:moveTo>
                  <a:pt x="217" y="156"/>
                </a:moveTo>
                <a:cubicBezTo>
                  <a:pt x="219" y="153"/>
                  <a:pt x="221" y="151"/>
                  <a:pt x="223" y="150"/>
                </a:cubicBezTo>
                <a:cubicBezTo>
                  <a:pt x="224" y="153"/>
                  <a:pt x="221" y="157"/>
                  <a:pt x="223" y="160"/>
                </a:cubicBezTo>
                <a:cubicBezTo>
                  <a:pt x="216" y="160"/>
                  <a:pt x="218" y="174"/>
                  <a:pt x="210" y="171"/>
                </a:cubicBezTo>
                <a:cubicBezTo>
                  <a:pt x="212" y="166"/>
                  <a:pt x="216" y="163"/>
                  <a:pt x="219" y="160"/>
                </a:cubicBezTo>
                <a:cubicBezTo>
                  <a:pt x="220" y="157"/>
                  <a:pt x="217" y="158"/>
                  <a:pt x="217" y="156"/>
                </a:cubicBezTo>
                <a:close/>
                <a:moveTo>
                  <a:pt x="214" y="136"/>
                </a:moveTo>
                <a:cubicBezTo>
                  <a:pt x="213" y="139"/>
                  <a:pt x="210" y="142"/>
                  <a:pt x="209" y="141"/>
                </a:cubicBezTo>
                <a:cubicBezTo>
                  <a:pt x="210" y="138"/>
                  <a:pt x="210" y="136"/>
                  <a:pt x="214" y="136"/>
                </a:cubicBezTo>
                <a:close/>
                <a:moveTo>
                  <a:pt x="206" y="179"/>
                </a:moveTo>
                <a:cubicBezTo>
                  <a:pt x="205" y="177"/>
                  <a:pt x="207" y="177"/>
                  <a:pt x="207" y="175"/>
                </a:cubicBezTo>
                <a:cubicBezTo>
                  <a:pt x="210" y="174"/>
                  <a:pt x="209" y="181"/>
                  <a:pt x="206" y="179"/>
                </a:cubicBezTo>
                <a:close/>
                <a:moveTo>
                  <a:pt x="207" y="132"/>
                </a:moveTo>
                <a:cubicBezTo>
                  <a:pt x="209" y="133"/>
                  <a:pt x="205" y="135"/>
                  <a:pt x="205" y="137"/>
                </a:cubicBezTo>
                <a:cubicBezTo>
                  <a:pt x="202" y="136"/>
                  <a:pt x="206" y="133"/>
                  <a:pt x="207" y="132"/>
                </a:cubicBezTo>
                <a:close/>
                <a:moveTo>
                  <a:pt x="208" y="143"/>
                </a:moveTo>
                <a:cubicBezTo>
                  <a:pt x="207" y="145"/>
                  <a:pt x="206" y="147"/>
                  <a:pt x="204" y="148"/>
                </a:cubicBezTo>
                <a:cubicBezTo>
                  <a:pt x="204" y="144"/>
                  <a:pt x="205" y="143"/>
                  <a:pt x="208" y="143"/>
                </a:cubicBezTo>
                <a:close/>
                <a:moveTo>
                  <a:pt x="196" y="156"/>
                </a:moveTo>
                <a:cubicBezTo>
                  <a:pt x="195" y="162"/>
                  <a:pt x="190" y="165"/>
                  <a:pt x="185" y="167"/>
                </a:cubicBezTo>
                <a:cubicBezTo>
                  <a:pt x="184" y="166"/>
                  <a:pt x="184" y="165"/>
                  <a:pt x="183" y="164"/>
                </a:cubicBezTo>
                <a:cubicBezTo>
                  <a:pt x="185" y="163"/>
                  <a:pt x="186" y="162"/>
                  <a:pt x="189" y="162"/>
                </a:cubicBezTo>
                <a:cubicBezTo>
                  <a:pt x="187" y="158"/>
                  <a:pt x="191" y="157"/>
                  <a:pt x="196" y="156"/>
                </a:cubicBezTo>
                <a:close/>
                <a:moveTo>
                  <a:pt x="156" y="225"/>
                </a:moveTo>
                <a:cubicBezTo>
                  <a:pt x="156" y="222"/>
                  <a:pt x="157" y="221"/>
                  <a:pt x="160" y="221"/>
                </a:cubicBezTo>
                <a:cubicBezTo>
                  <a:pt x="160" y="225"/>
                  <a:pt x="158" y="225"/>
                  <a:pt x="156" y="225"/>
                </a:cubicBezTo>
                <a:close/>
                <a:moveTo>
                  <a:pt x="165" y="786"/>
                </a:moveTo>
                <a:cubicBezTo>
                  <a:pt x="162" y="785"/>
                  <a:pt x="160" y="782"/>
                  <a:pt x="162" y="780"/>
                </a:cubicBezTo>
                <a:cubicBezTo>
                  <a:pt x="164" y="780"/>
                  <a:pt x="165" y="782"/>
                  <a:pt x="165" y="786"/>
                </a:cubicBezTo>
                <a:close/>
                <a:moveTo>
                  <a:pt x="165" y="253"/>
                </a:moveTo>
                <a:cubicBezTo>
                  <a:pt x="164" y="251"/>
                  <a:pt x="166" y="251"/>
                  <a:pt x="165" y="249"/>
                </a:cubicBezTo>
                <a:cubicBezTo>
                  <a:pt x="169" y="251"/>
                  <a:pt x="170" y="247"/>
                  <a:pt x="173" y="250"/>
                </a:cubicBezTo>
                <a:cubicBezTo>
                  <a:pt x="173" y="247"/>
                  <a:pt x="169" y="246"/>
                  <a:pt x="171" y="243"/>
                </a:cubicBezTo>
                <a:cubicBezTo>
                  <a:pt x="175" y="245"/>
                  <a:pt x="175" y="246"/>
                  <a:pt x="179" y="247"/>
                </a:cubicBezTo>
                <a:cubicBezTo>
                  <a:pt x="177" y="251"/>
                  <a:pt x="174" y="249"/>
                  <a:pt x="172" y="252"/>
                </a:cubicBezTo>
                <a:cubicBezTo>
                  <a:pt x="172" y="254"/>
                  <a:pt x="174" y="253"/>
                  <a:pt x="174" y="256"/>
                </a:cubicBezTo>
                <a:cubicBezTo>
                  <a:pt x="171" y="257"/>
                  <a:pt x="168" y="253"/>
                  <a:pt x="165" y="253"/>
                </a:cubicBezTo>
                <a:close/>
                <a:moveTo>
                  <a:pt x="168" y="219"/>
                </a:moveTo>
                <a:cubicBezTo>
                  <a:pt x="168" y="222"/>
                  <a:pt x="166" y="222"/>
                  <a:pt x="165" y="222"/>
                </a:cubicBezTo>
                <a:cubicBezTo>
                  <a:pt x="165" y="220"/>
                  <a:pt x="166" y="219"/>
                  <a:pt x="168" y="219"/>
                </a:cubicBezTo>
                <a:close/>
                <a:moveTo>
                  <a:pt x="165" y="209"/>
                </a:moveTo>
                <a:cubicBezTo>
                  <a:pt x="166" y="207"/>
                  <a:pt x="167" y="206"/>
                  <a:pt x="169" y="206"/>
                </a:cubicBezTo>
                <a:cubicBezTo>
                  <a:pt x="169" y="208"/>
                  <a:pt x="168" y="210"/>
                  <a:pt x="165" y="209"/>
                </a:cubicBezTo>
                <a:close/>
                <a:moveTo>
                  <a:pt x="182" y="229"/>
                </a:moveTo>
                <a:cubicBezTo>
                  <a:pt x="183" y="233"/>
                  <a:pt x="182" y="235"/>
                  <a:pt x="180" y="237"/>
                </a:cubicBezTo>
                <a:cubicBezTo>
                  <a:pt x="176" y="236"/>
                  <a:pt x="178" y="229"/>
                  <a:pt x="182" y="229"/>
                </a:cubicBezTo>
                <a:close/>
                <a:moveTo>
                  <a:pt x="168" y="819"/>
                </a:moveTo>
                <a:cubicBezTo>
                  <a:pt x="170" y="822"/>
                  <a:pt x="171" y="827"/>
                  <a:pt x="172" y="831"/>
                </a:cubicBezTo>
                <a:cubicBezTo>
                  <a:pt x="166" y="830"/>
                  <a:pt x="167" y="824"/>
                  <a:pt x="168" y="819"/>
                </a:cubicBezTo>
                <a:close/>
                <a:moveTo>
                  <a:pt x="168" y="286"/>
                </a:moveTo>
                <a:cubicBezTo>
                  <a:pt x="168" y="284"/>
                  <a:pt x="166" y="285"/>
                  <a:pt x="166" y="283"/>
                </a:cubicBezTo>
                <a:cubicBezTo>
                  <a:pt x="172" y="278"/>
                  <a:pt x="174" y="271"/>
                  <a:pt x="179" y="266"/>
                </a:cubicBezTo>
                <a:cubicBezTo>
                  <a:pt x="178" y="263"/>
                  <a:pt x="177" y="263"/>
                  <a:pt x="179" y="261"/>
                </a:cubicBezTo>
                <a:cubicBezTo>
                  <a:pt x="182" y="263"/>
                  <a:pt x="179" y="264"/>
                  <a:pt x="183" y="265"/>
                </a:cubicBezTo>
                <a:cubicBezTo>
                  <a:pt x="175" y="268"/>
                  <a:pt x="180" y="287"/>
                  <a:pt x="168" y="286"/>
                </a:cubicBezTo>
                <a:close/>
                <a:moveTo>
                  <a:pt x="179" y="209"/>
                </a:moveTo>
                <a:cubicBezTo>
                  <a:pt x="180" y="207"/>
                  <a:pt x="179" y="203"/>
                  <a:pt x="178" y="206"/>
                </a:cubicBezTo>
                <a:cubicBezTo>
                  <a:pt x="175" y="204"/>
                  <a:pt x="178" y="200"/>
                  <a:pt x="181" y="201"/>
                </a:cubicBezTo>
                <a:cubicBezTo>
                  <a:pt x="181" y="199"/>
                  <a:pt x="179" y="199"/>
                  <a:pt x="181" y="197"/>
                </a:cubicBezTo>
                <a:cubicBezTo>
                  <a:pt x="175" y="195"/>
                  <a:pt x="172" y="197"/>
                  <a:pt x="167" y="196"/>
                </a:cubicBezTo>
                <a:cubicBezTo>
                  <a:pt x="167" y="192"/>
                  <a:pt x="169" y="192"/>
                  <a:pt x="169" y="188"/>
                </a:cubicBezTo>
                <a:cubicBezTo>
                  <a:pt x="167" y="187"/>
                  <a:pt x="164" y="192"/>
                  <a:pt x="165" y="188"/>
                </a:cubicBezTo>
                <a:cubicBezTo>
                  <a:pt x="162" y="188"/>
                  <a:pt x="163" y="191"/>
                  <a:pt x="160" y="191"/>
                </a:cubicBezTo>
                <a:cubicBezTo>
                  <a:pt x="162" y="184"/>
                  <a:pt x="163" y="179"/>
                  <a:pt x="169" y="178"/>
                </a:cubicBezTo>
                <a:cubicBezTo>
                  <a:pt x="170" y="175"/>
                  <a:pt x="172" y="170"/>
                  <a:pt x="177" y="170"/>
                </a:cubicBezTo>
                <a:cubicBezTo>
                  <a:pt x="177" y="172"/>
                  <a:pt x="178" y="172"/>
                  <a:pt x="178" y="175"/>
                </a:cubicBezTo>
                <a:cubicBezTo>
                  <a:pt x="180" y="175"/>
                  <a:pt x="180" y="173"/>
                  <a:pt x="179" y="176"/>
                </a:cubicBezTo>
                <a:cubicBezTo>
                  <a:pt x="183" y="175"/>
                  <a:pt x="184" y="171"/>
                  <a:pt x="187" y="169"/>
                </a:cubicBezTo>
                <a:cubicBezTo>
                  <a:pt x="186" y="174"/>
                  <a:pt x="180" y="180"/>
                  <a:pt x="178" y="186"/>
                </a:cubicBezTo>
                <a:cubicBezTo>
                  <a:pt x="178" y="188"/>
                  <a:pt x="183" y="190"/>
                  <a:pt x="180" y="192"/>
                </a:cubicBezTo>
                <a:cubicBezTo>
                  <a:pt x="182" y="192"/>
                  <a:pt x="182" y="194"/>
                  <a:pt x="185" y="194"/>
                </a:cubicBezTo>
                <a:cubicBezTo>
                  <a:pt x="185" y="196"/>
                  <a:pt x="184" y="197"/>
                  <a:pt x="182" y="198"/>
                </a:cubicBezTo>
                <a:cubicBezTo>
                  <a:pt x="183" y="199"/>
                  <a:pt x="185" y="199"/>
                  <a:pt x="184" y="201"/>
                </a:cubicBezTo>
                <a:cubicBezTo>
                  <a:pt x="185" y="201"/>
                  <a:pt x="186" y="200"/>
                  <a:pt x="187" y="200"/>
                </a:cubicBezTo>
                <a:cubicBezTo>
                  <a:pt x="187" y="208"/>
                  <a:pt x="184" y="207"/>
                  <a:pt x="179" y="209"/>
                </a:cubicBezTo>
                <a:close/>
                <a:moveTo>
                  <a:pt x="197" y="327"/>
                </a:moveTo>
                <a:cubicBezTo>
                  <a:pt x="192" y="327"/>
                  <a:pt x="193" y="322"/>
                  <a:pt x="190" y="320"/>
                </a:cubicBezTo>
                <a:cubicBezTo>
                  <a:pt x="193" y="312"/>
                  <a:pt x="198" y="306"/>
                  <a:pt x="204" y="300"/>
                </a:cubicBezTo>
                <a:cubicBezTo>
                  <a:pt x="205" y="309"/>
                  <a:pt x="198" y="309"/>
                  <a:pt x="198" y="317"/>
                </a:cubicBezTo>
                <a:cubicBezTo>
                  <a:pt x="198" y="319"/>
                  <a:pt x="199" y="316"/>
                  <a:pt x="200" y="318"/>
                </a:cubicBezTo>
                <a:cubicBezTo>
                  <a:pt x="205" y="317"/>
                  <a:pt x="205" y="310"/>
                  <a:pt x="209" y="309"/>
                </a:cubicBezTo>
                <a:cubicBezTo>
                  <a:pt x="205" y="315"/>
                  <a:pt x="202" y="322"/>
                  <a:pt x="197" y="327"/>
                </a:cubicBezTo>
                <a:close/>
                <a:moveTo>
                  <a:pt x="212" y="255"/>
                </a:moveTo>
                <a:cubicBezTo>
                  <a:pt x="211" y="252"/>
                  <a:pt x="214" y="252"/>
                  <a:pt x="216" y="252"/>
                </a:cubicBezTo>
                <a:cubicBezTo>
                  <a:pt x="216" y="255"/>
                  <a:pt x="214" y="255"/>
                  <a:pt x="212" y="255"/>
                </a:cubicBezTo>
                <a:close/>
                <a:moveTo>
                  <a:pt x="239" y="232"/>
                </a:moveTo>
                <a:cubicBezTo>
                  <a:pt x="237" y="231"/>
                  <a:pt x="237" y="230"/>
                  <a:pt x="237" y="228"/>
                </a:cubicBezTo>
                <a:cubicBezTo>
                  <a:pt x="238" y="228"/>
                  <a:pt x="239" y="226"/>
                  <a:pt x="240" y="227"/>
                </a:cubicBezTo>
                <a:cubicBezTo>
                  <a:pt x="241" y="230"/>
                  <a:pt x="241" y="230"/>
                  <a:pt x="239" y="232"/>
                </a:cubicBezTo>
                <a:close/>
                <a:moveTo>
                  <a:pt x="250" y="954"/>
                </a:moveTo>
                <a:cubicBezTo>
                  <a:pt x="252" y="954"/>
                  <a:pt x="252" y="956"/>
                  <a:pt x="253" y="957"/>
                </a:cubicBezTo>
                <a:cubicBezTo>
                  <a:pt x="252" y="960"/>
                  <a:pt x="248" y="955"/>
                  <a:pt x="250" y="954"/>
                </a:cubicBezTo>
                <a:close/>
                <a:moveTo>
                  <a:pt x="252" y="976"/>
                </a:moveTo>
                <a:cubicBezTo>
                  <a:pt x="254" y="978"/>
                  <a:pt x="257" y="978"/>
                  <a:pt x="257" y="983"/>
                </a:cubicBezTo>
                <a:cubicBezTo>
                  <a:pt x="254" y="981"/>
                  <a:pt x="252" y="980"/>
                  <a:pt x="252" y="976"/>
                </a:cubicBezTo>
                <a:close/>
                <a:moveTo>
                  <a:pt x="278" y="974"/>
                </a:moveTo>
                <a:cubicBezTo>
                  <a:pt x="273" y="968"/>
                  <a:pt x="257" y="974"/>
                  <a:pt x="258" y="960"/>
                </a:cubicBezTo>
                <a:cubicBezTo>
                  <a:pt x="262" y="958"/>
                  <a:pt x="266" y="963"/>
                  <a:pt x="266" y="957"/>
                </a:cubicBezTo>
                <a:cubicBezTo>
                  <a:pt x="269" y="956"/>
                  <a:pt x="270" y="957"/>
                  <a:pt x="272" y="958"/>
                </a:cubicBezTo>
                <a:cubicBezTo>
                  <a:pt x="273" y="966"/>
                  <a:pt x="281" y="962"/>
                  <a:pt x="284" y="968"/>
                </a:cubicBezTo>
                <a:cubicBezTo>
                  <a:pt x="281" y="969"/>
                  <a:pt x="281" y="973"/>
                  <a:pt x="278" y="974"/>
                </a:cubicBezTo>
                <a:close/>
                <a:moveTo>
                  <a:pt x="286" y="985"/>
                </a:moveTo>
                <a:cubicBezTo>
                  <a:pt x="288" y="985"/>
                  <a:pt x="289" y="986"/>
                  <a:pt x="289" y="989"/>
                </a:cubicBezTo>
                <a:cubicBezTo>
                  <a:pt x="287" y="989"/>
                  <a:pt x="286" y="987"/>
                  <a:pt x="286" y="985"/>
                </a:cubicBezTo>
                <a:close/>
                <a:moveTo>
                  <a:pt x="290" y="977"/>
                </a:moveTo>
                <a:cubicBezTo>
                  <a:pt x="288" y="977"/>
                  <a:pt x="286" y="975"/>
                  <a:pt x="287" y="972"/>
                </a:cubicBezTo>
                <a:cubicBezTo>
                  <a:pt x="289" y="973"/>
                  <a:pt x="291" y="975"/>
                  <a:pt x="290" y="977"/>
                </a:cubicBezTo>
                <a:close/>
                <a:moveTo>
                  <a:pt x="345" y="182"/>
                </a:moveTo>
                <a:cubicBezTo>
                  <a:pt x="345" y="184"/>
                  <a:pt x="348" y="183"/>
                  <a:pt x="348" y="185"/>
                </a:cubicBezTo>
                <a:cubicBezTo>
                  <a:pt x="345" y="186"/>
                  <a:pt x="344" y="192"/>
                  <a:pt x="345" y="196"/>
                </a:cubicBezTo>
                <a:cubicBezTo>
                  <a:pt x="344" y="197"/>
                  <a:pt x="343" y="198"/>
                  <a:pt x="341" y="199"/>
                </a:cubicBezTo>
                <a:cubicBezTo>
                  <a:pt x="345" y="208"/>
                  <a:pt x="330" y="212"/>
                  <a:pt x="320" y="213"/>
                </a:cubicBezTo>
                <a:cubicBezTo>
                  <a:pt x="322" y="211"/>
                  <a:pt x="320" y="209"/>
                  <a:pt x="321" y="205"/>
                </a:cubicBezTo>
                <a:cubicBezTo>
                  <a:pt x="325" y="202"/>
                  <a:pt x="327" y="198"/>
                  <a:pt x="330" y="194"/>
                </a:cubicBezTo>
                <a:cubicBezTo>
                  <a:pt x="331" y="195"/>
                  <a:pt x="334" y="193"/>
                  <a:pt x="334" y="195"/>
                </a:cubicBezTo>
                <a:cubicBezTo>
                  <a:pt x="337" y="191"/>
                  <a:pt x="340" y="187"/>
                  <a:pt x="344" y="184"/>
                </a:cubicBezTo>
                <a:cubicBezTo>
                  <a:pt x="340" y="183"/>
                  <a:pt x="341" y="187"/>
                  <a:pt x="339" y="185"/>
                </a:cubicBezTo>
                <a:cubicBezTo>
                  <a:pt x="343" y="182"/>
                  <a:pt x="349" y="172"/>
                  <a:pt x="357" y="173"/>
                </a:cubicBezTo>
                <a:cubicBezTo>
                  <a:pt x="356" y="180"/>
                  <a:pt x="349" y="179"/>
                  <a:pt x="345" y="182"/>
                </a:cubicBezTo>
                <a:close/>
                <a:moveTo>
                  <a:pt x="357" y="996"/>
                </a:moveTo>
                <a:cubicBezTo>
                  <a:pt x="363" y="1001"/>
                  <a:pt x="368" y="1007"/>
                  <a:pt x="373" y="1010"/>
                </a:cubicBezTo>
                <a:cubicBezTo>
                  <a:pt x="368" y="1009"/>
                  <a:pt x="356" y="1004"/>
                  <a:pt x="357" y="996"/>
                </a:cubicBezTo>
                <a:close/>
                <a:moveTo>
                  <a:pt x="414" y="1044"/>
                </a:moveTo>
                <a:cubicBezTo>
                  <a:pt x="416" y="1044"/>
                  <a:pt x="417" y="1045"/>
                  <a:pt x="417" y="1047"/>
                </a:cubicBezTo>
                <a:cubicBezTo>
                  <a:pt x="416" y="1048"/>
                  <a:pt x="413" y="1047"/>
                  <a:pt x="414" y="1044"/>
                </a:cubicBezTo>
                <a:close/>
                <a:moveTo>
                  <a:pt x="614" y="1007"/>
                </a:moveTo>
                <a:cubicBezTo>
                  <a:pt x="618" y="1008"/>
                  <a:pt x="619" y="1006"/>
                  <a:pt x="622" y="1007"/>
                </a:cubicBezTo>
                <a:cubicBezTo>
                  <a:pt x="624" y="1011"/>
                  <a:pt x="614" y="1012"/>
                  <a:pt x="614" y="1007"/>
                </a:cubicBezTo>
                <a:close/>
                <a:moveTo>
                  <a:pt x="617" y="966"/>
                </a:moveTo>
                <a:cubicBezTo>
                  <a:pt x="611" y="969"/>
                  <a:pt x="605" y="969"/>
                  <a:pt x="601" y="966"/>
                </a:cubicBezTo>
                <a:cubicBezTo>
                  <a:pt x="604" y="963"/>
                  <a:pt x="615" y="961"/>
                  <a:pt x="617" y="966"/>
                </a:cubicBezTo>
                <a:close/>
                <a:moveTo>
                  <a:pt x="491" y="881"/>
                </a:moveTo>
                <a:cubicBezTo>
                  <a:pt x="489" y="881"/>
                  <a:pt x="489" y="878"/>
                  <a:pt x="487" y="878"/>
                </a:cubicBezTo>
                <a:cubicBezTo>
                  <a:pt x="489" y="875"/>
                  <a:pt x="491" y="879"/>
                  <a:pt x="491" y="881"/>
                </a:cubicBezTo>
                <a:close/>
                <a:moveTo>
                  <a:pt x="487" y="873"/>
                </a:moveTo>
                <a:cubicBezTo>
                  <a:pt x="485" y="873"/>
                  <a:pt x="483" y="872"/>
                  <a:pt x="483" y="870"/>
                </a:cubicBezTo>
                <a:cubicBezTo>
                  <a:pt x="485" y="868"/>
                  <a:pt x="487" y="870"/>
                  <a:pt x="487" y="873"/>
                </a:cubicBezTo>
                <a:close/>
                <a:moveTo>
                  <a:pt x="480" y="877"/>
                </a:moveTo>
                <a:cubicBezTo>
                  <a:pt x="477" y="876"/>
                  <a:pt x="474" y="874"/>
                  <a:pt x="473" y="871"/>
                </a:cubicBezTo>
                <a:cubicBezTo>
                  <a:pt x="476" y="872"/>
                  <a:pt x="483" y="872"/>
                  <a:pt x="480" y="877"/>
                </a:cubicBezTo>
                <a:close/>
                <a:moveTo>
                  <a:pt x="460" y="828"/>
                </a:moveTo>
                <a:cubicBezTo>
                  <a:pt x="458" y="830"/>
                  <a:pt x="455" y="826"/>
                  <a:pt x="454" y="823"/>
                </a:cubicBezTo>
                <a:cubicBezTo>
                  <a:pt x="456" y="825"/>
                  <a:pt x="458" y="826"/>
                  <a:pt x="460" y="828"/>
                </a:cubicBezTo>
                <a:close/>
                <a:moveTo>
                  <a:pt x="457" y="1075"/>
                </a:moveTo>
                <a:cubicBezTo>
                  <a:pt x="455" y="1074"/>
                  <a:pt x="452" y="1075"/>
                  <a:pt x="453" y="1072"/>
                </a:cubicBezTo>
                <a:cubicBezTo>
                  <a:pt x="455" y="1072"/>
                  <a:pt x="457" y="1072"/>
                  <a:pt x="457" y="1075"/>
                </a:cubicBezTo>
                <a:close/>
                <a:moveTo>
                  <a:pt x="447" y="831"/>
                </a:moveTo>
                <a:cubicBezTo>
                  <a:pt x="449" y="833"/>
                  <a:pt x="452" y="834"/>
                  <a:pt x="452" y="838"/>
                </a:cubicBezTo>
                <a:cubicBezTo>
                  <a:pt x="449" y="837"/>
                  <a:pt x="448" y="836"/>
                  <a:pt x="445" y="836"/>
                </a:cubicBezTo>
                <a:cubicBezTo>
                  <a:pt x="445" y="834"/>
                  <a:pt x="447" y="833"/>
                  <a:pt x="447" y="831"/>
                </a:cubicBezTo>
                <a:close/>
                <a:moveTo>
                  <a:pt x="451" y="1070"/>
                </a:moveTo>
                <a:cubicBezTo>
                  <a:pt x="448" y="1072"/>
                  <a:pt x="443" y="1069"/>
                  <a:pt x="441" y="1066"/>
                </a:cubicBezTo>
                <a:cubicBezTo>
                  <a:pt x="444" y="1065"/>
                  <a:pt x="447" y="1070"/>
                  <a:pt x="451" y="1070"/>
                </a:cubicBezTo>
                <a:close/>
                <a:moveTo>
                  <a:pt x="412" y="92"/>
                </a:moveTo>
                <a:cubicBezTo>
                  <a:pt x="413" y="90"/>
                  <a:pt x="414" y="89"/>
                  <a:pt x="417" y="89"/>
                </a:cubicBezTo>
                <a:cubicBezTo>
                  <a:pt x="416" y="91"/>
                  <a:pt x="414" y="92"/>
                  <a:pt x="412" y="92"/>
                </a:cubicBezTo>
                <a:close/>
                <a:moveTo>
                  <a:pt x="440" y="680"/>
                </a:moveTo>
                <a:cubicBezTo>
                  <a:pt x="436" y="680"/>
                  <a:pt x="437" y="676"/>
                  <a:pt x="439" y="674"/>
                </a:cubicBezTo>
                <a:cubicBezTo>
                  <a:pt x="441" y="676"/>
                  <a:pt x="441" y="677"/>
                  <a:pt x="440" y="680"/>
                </a:cubicBezTo>
                <a:close/>
                <a:moveTo>
                  <a:pt x="440" y="673"/>
                </a:moveTo>
                <a:cubicBezTo>
                  <a:pt x="438" y="671"/>
                  <a:pt x="438" y="667"/>
                  <a:pt x="438" y="664"/>
                </a:cubicBezTo>
                <a:cubicBezTo>
                  <a:pt x="439" y="665"/>
                  <a:pt x="440" y="666"/>
                  <a:pt x="441" y="667"/>
                </a:cubicBezTo>
                <a:cubicBezTo>
                  <a:pt x="441" y="669"/>
                  <a:pt x="440" y="671"/>
                  <a:pt x="440" y="673"/>
                </a:cubicBezTo>
                <a:close/>
                <a:moveTo>
                  <a:pt x="444" y="687"/>
                </a:moveTo>
                <a:cubicBezTo>
                  <a:pt x="441" y="684"/>
                  <a:pt x="442" y="680"/>
                  <a:pt x="443" y="676"/>
                </a:cubicBezTo>
                <a:cubicBezTo>
                  <a:pt x="444" y="676"/>
                  <a:pt x="444" y="676"/>
                  <a:pt x="444" y="676"/>
                </a:cubicBezTo>
                <a:cubicBezTo>
                  <a:pt x="446" y="678"/>
                  <a:pt x="447" y="682"/>
                  <a:pt x="449" y="684"/>
                </a:cubicBezTo>
                <a:cubicBezTo>
                  <a:pt x="448" y="686"/>
                  <a:pt x="447" y="687"/>
                  <a:pt x="444" y="687"/>
                </a:cubicBezTo>
                <a:close/>
                <a:moveTo>
                  <a:pt x="466" y="689"/>
                </a:moveTo>
                <a:cubicBezTo>
                  <a:pt x="466" y="685"/>
                  <a:pt x="466" y="685"/>
                  <a:pt x="466" y="685"/>
                </a:cubicBezTo>
                <a:cubicBezTo>
                  <a:pt x="470" y="685"/>
                  <a:pt x="470" y="685"/>
                  <a:pt x="470" y="685"/>
                </a:cubicBezTo>
                <a:cubicBezTo>
                  <a:pt x="470" y="688"/>
                  <a:pt x="469" y="689"/>
                  <a:pt x="466" y="689"/>
                </a:cubicBezTo>
                <a:close/>
                <a:moveTo>
                  <a:pt x="817" y="538"/>
                </a:moveTo>
                <a:cubicBezTo>
                  <a:pt x="815" y="537"/>
                  <a:pt x="813" y="537"/>
                  <a:pt x="813" y="534"/>
                </a:cubicBezTo>
                <a:cubicBezTo>
                  <a:pt x="815" y="532"/>
                  <a:pt x="818" y="534"/>
                  <a:pt x="817" y="538"/>
                </a:cubicBezTo>
                <a:close/>
                <a:moveTo>
                  <a:pt x="786" y="244"/>
                </a:moveTo>
                <a:cubicBezTo>
                  <a:pt x="788" y="244"/>
                  <a:pt x="791" y="244"/>
                  <a:pt x="790" y="247"/>
                </a:cubicBezTo>
                <a:cubicBezTo>
                  <a:pt x="788" y="247"/>
                  <a:pt x="786" y="247"/>
                  <a:pt x="786" y="244"/>
                </a:cubicBezTo>
                <a:close/>
                <a:moveTo>
                  <a:pt x="788" y="294"/>
                </a:moveTo>
                <a:cubicBezTo>
                  <a:pt x="787" y="295"/>
                  <a:pt x="782" y="294"/>
                  <a:pt x="783" y="291"/>
                </a:cubicBezTo>
                <a:cubicBezTo>
                  <a:pt x="786" y="290"/>
                  <a:pt x="786" y="294"/>
                  <a:pt x="788" y="294"/>
                </a:cubicBezTo>
                <a:close/>
                <a:moveTo>
                  <a:pt x="776" y="252"/>
                </a:moveTo>
                <a:cubicBezTo>
                  <a:pt x="775" y="253"/>
                  <a:pt x="775" y="253"/>
                  <a:pt x="775" y="255"/>
                </a:cubicBezTo>
                <a:cubicBezTo>
                  <a:pt x="772" y="255"/>
                  <a:pt x="772" y="253"/>
                  <a:pt x="771" y="251"/>
                </a:cubicBezTo>
                <a:cubicBezTo>
                  <a:pt x="773" y="251"/>
                  <a:pt x="775" y="251"/>
                  <a:pt x="776" y="252"/>
                </a:cubicBezTo>
                <a:close/>
                <a:moveTo>
                  <a:pt x="736" y="566"/>
                </a:moveTo>
                <a:cubicBezTo>
                  <a:pt x="734" y="568"/>
                  <a:pt x="731" y="564"/>
                  <a:pt x="729" y="562"/>
                </a:cubicBezTo>
                <a:cubicBezTo>
                  <a:pt x="733" y="561"/>
                  <a:pt x="736" y="562"/>
                  <a:pt x="736" y="566"/>
                </a:cubicBezTo>
                <a:close/>
                <a:moveTo>
                  <a:pt x="735" y="623"/>
                </a:moveTo>
                <a:cubicBezTo>
                  <a:pt x="734" y="623"/>
                  <a:pt x="734" y="624"/>
                  <a:pt x="734" y="625"/>
                </a:cubicBezTo>
                <a:cubicBezTo>
                  <a:pt x="731" y="626"/>
                  <a:pt x="731" y="624"/>
                  <a:pt x="728" y="625"/>
                </a:cubicBezTo>
                <a:cubicBezTo>
                  <a:pt x="728" y="621"/>
                  <a:pt x="734" y="622"/>
                  <a:pt x="735" y="623"/>
                </a:cubicBezTo>
                <a:close/>
                <a:moveTo>
                  <a:pt x="725" y="569"/>
                </a:moveTo>
                <a:cubicBezTo>
                  <a:pt x="727" y="572"/>
                  <a:pt x="727" y="576"/>
                  <a:pt x="725" y="580"/>
                </a:cubicBezTo>
                <a:cubicBezTo>
                  <a:pt x="720" y="580"/>
                  <a:pt x="720" y="580"/>
                  <a:pt x="720" y="580"/>
                </a:cubicBezTo>
                <a:cubicBezTo>
                  <a:pt x="721" y="574"/>
                  <a:pt x="718" y="576"/>
                  <a:pt x="715" y="575"/>
                </a:cubicBezTo>
                <a:cubicBezTo>
                  <a:pt x="715" y="573"/>
                  <a:pt x="717" y="572"/>
                  <a:pt x="717" y="570"/>
                </a:cubicBezTo>
                <a:cubicBezTo>
                  <a:pt x="719" y="570"/>
                  <a:pt x="718" y="573"/>
                  <a:pt x="720" y="572"/>
                </a:cubicBezTo>
                <a:cubicBezTo>
                  <a:pt x="718" y="570"/>
                  <a:pt x="723" y="571"/>
                  <a:pt x="725" y="569"/>
                </a:cubicBezTo>
                <a:close/>
                <a:moveTo>
                  <a:pt x="728" y="583"/>
                </a:moveTo>
                <a:cubicBezTo>
                  <a:pt x="726" y="585"/>
                  <a:pt x="718" y="588"/>
                  <a:pt x="718" y="583"/>
                </a:cubicBezTo>
                <a:lnTo>
                  <a:pt x="728" y="583"/>
                </a:lnTo>
                <a:close/>
                <a:moveTo>
                  <a:pt x="731" y="638"/>
                </a:moveTo>
                <a:cubicBezTo>
                  <a:pt x="731" y="640"/>
                  <a:pt x="725" y="642"/>
                  <a:pt x="723" y="646"/>
                </a:cubicBezTo>
                <a:cubicBezTo>
                  <a:pt x="720" y="645"/>
                  <a:pt x="716" y="644"/>
                  <a:pt x="716" y="639"/>
                </a:cubicBezTo>
                <a:cubicBezTo>
                  <a:pt x="723" y="637"/>
                  <a:pt x="725" y="638"/>
                  <a:pt x="731" y="638"/>
                </a:cubicBezTo>
                <a:close/>
                <a:moveTo>
                  <a:pt x="720" y="629"/>
                </a:moveTo>
                <a:cubicBezTo>
                  <a:pt x="723" y="624"/>
                  <a:pt x="730" y="628"/>
                  <a:pt x="732" y="628"/>
                </a:cubicBezTo>
                <a:cubicBezTo>
                  <a:pt x="732" y="629"/>
                  <a:pt x="731" y="632"/>
                  <a:pt x="732" y="632"/>
                </a:cubicBezTo>
                <a:cubicBezTo>
                  <a:pt x="729" y="631"/>
                  <a:pt x="724" y="633"/>
                  <a:pt x="720" y="629"/>
                </a:cubicBezTo>
                <a:close/>
                <a:moveTo>
                  <a:pt x="728" y="616"/>
                </a:moveTo>
                <a:cubicBezTo>
                  <a:pt x="728" y="620"/>
                  <a:pt x="722" y="619"/>
                  <a:pt x="721" y="620"/>
                </a:cubicBezTo>
                <a:cubicBezTo>
                  <a:pt x="719" y="617"/>
                  <a:pt x="723" y="615"/>
                  <a:pt x="723" y="612"/>
                </a:cubicBezTo>
                <a:cubicBezTo>
                  <a:pt x="728" y="612"/>
                  <a:pt x="728" y="612"/>
                  <a:pt x="728" y="612"/>
                </a:cubicBezTo>
                <a:cubicBezTo>
                  <a:pt x="726" y="614"/>
                  <a:pt x="726" y="614"/>
                  <a:pt x="728" y="616"/>
                </a:cubicBezTo>
                <a:close/>
                <a:moveTo>
                  <a:pt x="728" y="563"/>
                </a:moveTo>
                <a:cubicBezTo>
                  <a:pt x="723" y="568"/>
                  <a:pt x="719" y="564"/>
                  <a:pt x="713" y="565"/>
                </a:cubicBezTo>
                <a:cubicBezTo>
                  <a:pt x="714" y="560"/>
                  <a:pt x="725" y="560"/>
                  <a:pt x="728" y="563"/>
                </a:cubicBezTo>
                <a:close/>
                <a:moveTo>
                  <a:pt x="709" y="587"/>
                </a:moveTo>
                <a:cubicBezTo>
                  <a:pt x="706" y="587"/>
                  <a:pt x="707" y="584"/>
                  <a:pt x="704" y="584"/>
                </a:cubicBezTo>
                <a:cubicBezTo>
                  <a:pt x="705" y="581"/>
                  <a:pt x="712" y="583"/>
                  <a:pt x="709" y="587"/>
                </a:cubicBezTo>
                <a:close/>
                <a:moveTo>
                  <a:pt x="696" y="664"/>
                </a:moveTo>
                <a:cubicBezTo>
                  <a:pt x="699" y="664"/>
                  <a:pt x="699" y="664"/>
                  <a:pt x="699" y="664"/>
                </a:cubicBezTo>
                <a:cubicBezTo>
                  <a:pt x="699" y="667"/>
                  <a:pt x="698" y="669"/>
                  <a:pt x="697" y="671"/>
                </a:cubicBezTo>
                <a:cubicBezTo>
                  <a:pt x="695" y="671"/>
                  <a:pt x="696" y="667"/>
                  <a:pt x="696" y="664"/>
                </a:cubicBezTo>
                <a:close/>
                <a:moveTo>
                  <a:pt x="696" y="672"/>
                </a:moveTo>
                <a:cubicBezTo>
                  <a:pt x="697" y="672"/>
                  <a:pt x="698" y="673"/>
                  <a:pt x="699" y="673"/>
                </a:cubicBezTo>
                <a:cubicBezTo>
                  <a:pt x="699" y="678"/>
                  <a:pt x="695" y="678"/>
                  <a:pt x="693" y="682"/>
                </a:cubicBezTo>
                <a:cubicBezTo>
                  <a:pt x="690" y="681"/>
                  <a:pt x="695" y="675"/>
                  <a:pt x="696" y="672"/>
                </a:cubicBezTo>
                <a:close/>
                <a:moveTo>
                  <a:pt x="703" y="679"/>
                </a:moveTo>
                <a:cubicBezTo>
                  <a:pt x="704" y="683"/>
                  <a:pt x="700" y="687"/>
                  <a:pt x="698" y="690"/>
                </a:cubicBezTo>
                <a:cubicBezTo>
                  <a:pt x="694" y="687"/>
                  <a:pt x="698" y="678"/>
                  <a:pt x="703" y="679"/>
                </a:cubicBezTo>
                <a:close/>
                <a:moveTo>
                  <a:pt x="701" y="671"/>
                </a:moveTo>
                <a:cubicBezTo>
                  <a:pt x="702" y="666"/>
                  <a:pt x="700" y="650"/>
                  <a:pt x="710" y="653"/>
                </a:cubicBezTo>
                <a:cubicBezTo>
                  <a:pt x="708" y="661"/>
                  <a:pt x="705" y="664"/>
                  <a:pt x="701" y="671"/>
                </a:cubicBezTo>
                <a:close/>
                <a:moveTo>
                  <a:pt x="695" y="619"/>
                </a:moveTo>
                <a:cubicBezTo>
                  <a:pt x="698" y="618"/>
                  <a:pt x="699" y="619"/>
                  <a:pt x="700" y="615"/>
                </a:cubicBezTo>
                <a:cubicBezTo>
                  <a:pt x="703" y="617"/>
                  <a:pt x="701" y="624"/>
                  <a:pt x="697" y="626"/>
                </a:cubicBezTo>
                <a:cubicBezTo>
                  <a:pt x="695" y="626"/>
                  <a:pt x="695" y="623"/>
                  <a:pt x="695" y="619"/>
                </a:cubicBezTo>
                <a:close/>
                <a:moveTo>
                  <a:pt x="694" y="51"/>
                </a:moveTo>
                <a:cubicBezTo>
                  <a:pt x="694" y="53"/>
                  <a:pt x="692" y="53"/>
                  <a:pt x="690" y="53"/>
                </a:cubicBezTo>
                <a:cubicBezTo>
                  <a:pt x="690" y="50"/>
                  <a:pt x="693" y="50"/>
                  <a:pt x="694" y="51"/>
                </a:cubicBezTo>
                <a:close/>
                <a:moveTo>
                  <a:pt x="672" y="708"/>
                </a:moveTo>
                <a:cubicBezTo>
                  <a:pt x="670" y="708"/>
                  <a:pt x="668" y="707"/>
                  <a:pt x="668" y="704"/>
                </a:cubicBezTo>
                <a:cubicBezTo>
                  <a:pt x="669" y="703"/>
                  <a:pt x="670" y="704"/>
                  <a:pt x="671" y="702"/>
                </a:cubicBezTo>
                <a:cubicBezTo>
                  <a:pt x="672" y="704"/>
                  <a:pt x="672" y="706"/>
                  <a:pt x="672" y="708"/>
                </a:cubicBezTo>
                <a:close/>
                <a:moveTo>
                  <a:pt x="671" y="461"/>
                </a:moveTo>
                <a:cubicBezTo>
                  <a:pt x="669" y="466"/>
                  <a:pt x="666" y="469"/>
                  <a:pt x="664" y="473"/>
                </a:cubicBezTo>
                <a:cubicBezTo>
                  <a:pt x="662" y="470"/>
                  <a:pt x="660" y="471"/>
                  <a:pt x="657" y="472"/>
                </a:cubicBezTo>
                <a:cubicBezTo>
                  <a:pt x="653" y="463"/>
                  <a:pt x="665" y="460"/>
                  <a:pt x="671" y="461"/>
                </a:cubicBezTo>
                <a:close/>
                <a:moveTo>
                  <a:pt x="662" y="504"/>
                </a:moveTo>
                <a:cubicBezTo>
                  <a:pt x="659" y="502"/>
                  <a:pt x="656" y="498"/>
                  <a:pt x="658" y="494"/>
                </a:cubicBezTo>
                <a:cubicBezTo>
                  <a:pt x="661" y="493"/>
                  <a:pt x="657" y="501"/>
                  <a:pt x="662" y="498"/>
                </a:cubicBezTo>
                <a:cubicBezTo>
                  <a:pt x="663" y="501"/>
                  <a:pt x="661" y="501"/>
                  <a:pt x="662" y="504"/>
                </a:cubicBezTo>
                <a:close/>
                <a:moveTo>
                  <a:pt x="651" y="157"/>
                </a:moveTo>
                <a:cubicBezTo>
                  <a:pt x="652" y="157"/>
                  <a:pt x="652" y="157"/>
                  <a:pt x="654" y="157"/>
                </a:cubicBezTo>
                <a:cubicBezTo>
                  <a:pt x="651" y="160"/>
                  <a:pt x="653" y="161"/>
                  <a:pt x="652" y="164"/>
                </a:cubicBezTo>
                <a:cubicBezTo>
                  <a:pt x="650" y="164"/>
                  <a:pt x="650" y="163"/>
                  <a:pt x="649" y="163"/>
                </a:cubicBezTo>
                <a:cubicBezTo>
                  <a:pt x="650" y="161"/>
                  <a:pt x="650" y="158"/>
                  <a:pt x="651" y="157"/>
                </a:cubicBezTo>
                <a:close/>
                <a:moveTo>
                  <a:pt x="617" y="160"/>
                </a:moveTo>
                <a:cubicBezTo>
                  <a:pt x="619" y="159"/>
                  <a:pt x="618" y="158"/>
                  <a:pt x="621" y="159"/>
                </a:cubicBezTo>
                <a:cubicBezTo>
                  <a:pt x="621" y="160"/>
                  <a:pt x="620" y="161"/>
                  <a:pt x="620" y="162"/>
                </a:cubicBezTo>
                <a:cubicBezTo>
                  <a:pt x="621" y="164"/>
                  <a:pt x="622" y="159"/>
                  <a:pt x="623" y="162"/>
                </a:cubicBezTo>
                <a:cubicBezTo>
                  <a:pt x="622" y="159"/>
                  <a:pt x="622" y="158"/>
                  <a:pt x="623" y="156"/>
                </a:cubicBezTo>
                <a:cubicBezTo>
                  <a:pt x="626" y="156"/>
                  <a:pt x="627" y="160"/>
                  <a:pt x="629" y="163"/>
                </a:cubicBezTo>
                <a:cubicBezTo>
                  <a:pt x="627" y="166"/>
                  <a:pt x="623" y="164"/>
                  <a:pt x="618" y="164"/>
                </a:cubicBezTo>
                <a:cubicBezTo>
                  <a:pt x="618" y="162"/>
                  <a:pt x="616" y="163"/>
                  <a:pt x="617" y="160"/>
                </a:cubicBezTo>
                <a:close/>
                <a:moveTo>
                  <a:pt x="625" y="169"/>
                </a:moveTo>
                <a:cubicBezTo>
                  <a:pt x="625" y="171"/>
                  <a:pt x="623" y="170"/>
                  <a:pt x="623" y="171"/>
                </a:cubicBezTo>
                <a:cubicBezTo>
                  <a:pt x="626" y="173"/>
                  <a:pt x="625" y="169"/>
                  <a:pt x="627" y="170"/>
                </a:cubicBezTo>
                <a:cubicBezTo>
                  <a:pt x="627" y="172"/>
                  <a:pt x="627" y="172"/>
                  <a:pt x="627" y="172"/>
                </a:cubicBezTo>
                <a:cubicBezTo>
                  <a:pt x="637" y="172"/>
                  <a:pt x="651" y="171"/>
                  <a:pt x="661" y="171"/>
                </a:cubicBezTo>
                <a:cubicBezTo>
                  <a:pt x="659" y="180"/>
                  <a:pt x="647" y="173"/>
                  <a:pt x="645" y="181"/>
                </a:cubicBezTo>
                <a:cubicBezTo>
                  <a:pt x="639" y="180"/>
                  <a:pt x="627" y="185"/>
                  <a:pt x="623" y="180"/>
                </a:cubicBezTo>
                <a:cubicBezTo>
                  <a:pt x="618" y="185"/>
                  <a:pt x="611" y="181"/>
                  <a:pt x="607" y="178"/>
                </a:cubicBezTo>
                <a:cubicBezTo>
                  <a:pt x="617" y="182"/>
                  <a:pt x="614" y="166"/>
                  <a:pt x="625" y="169"/>
                </a:cubicBezTo>
                <a:close/>
                <a:moveTo>
                  <a:pt x="653" y="506"/>
                </a:moveTo>
                <a:cubicBezTo>
                  <a:pt x="651" y="506"/>
                  <a:pt x="649" y="506"/>
                  <a:pt x="649" y="504"/>
                </a:cubicBezTo>
                <a:cubicBezTo>
                  <a:pt x="650" y="504"/>
                  <a:pt x="650" y="503"/>
                  <a:pt x="650" y="503"/>
                </a:cubicBezTo>
                <a:cubicBezTo>
                  <a:pt x="652" y="502"/>
                  <a:pt x="653" y="504"/>
                  <a:pt x="653" y="506"/>
                </a:cubicBezTo>
                <a:close/>
                <a:moveTo>
                  <a:pt x="634" y="498"/>
                </a:moveTo>
                <a:cubicBezTo>
                  <a:pt x="636" y="497"/>
                  <a:pt x="637" y="502"/>
                  <a:pt x="637" y="499"/>
                </a:cubicBezTo>
                <a:cubicBezTo>
                  <a:pt x="640" y="502"/>
                  <a:pt x="632" y="504"/>
                  <a:pt x="634" y="498"/>
                </a:cubicBezTo>
                <a:close/>
                <a:moveTo>
                  <a:pt x="632" y="490"/>
                </a:moveTo>
                <a:cubicBezTo>
                  <a:pt x="634" y="488"/>
                  <a:pt x="637" y="492"/>
                  <a:pt x="635" y="494"/>
                </a:cubicBezTo>
                <a:cubicBezTo>
                  <a:pt x="633" y="494"/>
                  <a:pt x="632" y="492"/>
                  <a:pt x="632" y="490"/>
                </a:cubicBezTo>
                <a:close/>
                <a:moveTo>
                  <a:pt x="625" y="482"/>
                </a:moveTo>
                <a:cubicBezTo>
                  <a:pt x="625" y="475"/>
                  <a:pt x="634" y="476"/>
                  <a:pt x="636" y="471"/>
                </a:cubicBezTo>
                <a:cubicBezTo>
                  <a:pt x="638" y="471"/>
                  <a:pt x="638" y="471"/>
                  <a:pt x="638" y="471"/>
                </a:cubicBezTo>
                <a:cubicBezTo>
                  <a:pt x="639" y="474"/>
                  <a:pt x="637" y="475"/>
                  <a:pt x="641" y="475"/>
                </a:cubicBezTo>
                <a:cubicBezTo>
                  <a:pt x="638" y="481"/>
                  <a:pt x="634" y="481"/>
                  <a:pt x="625" y="482"/>
                </a:cubicBezTo>
                <a:close/>
                <a:moveTo>
                  <a:pt x="601" y="572"/>
                </a:moveTo>
                <a:cubicBezTo>
                  <a:pt x="601" y="570"/>
                  <a:pt x="604" y="570"/>
                  <a:pt x="606" y="569"/>
                </a:cubicBezTo>
                <a:cubicBezTo>
                  <a:pt x="606" y="571"/>
                  <a:pt x="607" y="571"/>
                  <a:pt x="607" y="572"/>
                </a:cubicBezTo>
                <a:cubicBezTo>
                  <a:pt x="609" y="571"/>
                  <a:pt x="611" y="570"/>
                  <a:pt x="612" y="568"/>
                </a:cubicBezTo>
                <a:cubicBezTo>
                  <a:pt x="615" y="569"/>
                  <a:pt x="616" y="572"/>
                  <a:pt x="614" y="574"/>
                </a:cubicBezTo>
                <a:cubicBezTo>
                  <a:pt x="611" y="573"/>
                  <a:pt x="607" y="572"/>
                  <a:pt x="607" y="576"/>
                </a:cubicBezTo>
                <a:cubicBezTo>
                  <a:pt x="604" y="575"/>
                  <a:pt x="604" y="577"/>
                  <a:pt x="601" y="577"/>
                </a:cubicBezTo>
                <a:cubicBezTo>
                  <a:pt x="598" y="575"/>
                  <a:pt x="603" y="574"/>
                  <a:pt x="601" y="572"/>
                </a:cubicBezTo>
                <a:close/>
                <a:moveTo>
                  <a:pt x="604" y="559"/>
                </a:moveTo>
                <a:cubicBezTo>
                  <a:pt x="601" y="559"/>
                  <a:pt x="602" y="556"/>
                  <a:pt x="600" y="556"/>
                </a:cubicBezTo>
                <a:cubicBezTo>
                  <a:pt x="600" y="554"/>
                  <a:pt x="604" y="553"/>
                  <a:pt x="606" y="554"/>
                </a:cubicBezTo>
                <a:cubicBezTo>
                  <a:pt x="606" y="553"/>
                  <a:pt x="606" y="553"/>
                  <a:pt x="606" y="553"/>
                </a:cubicBezTo>
                <a:cubicBezTo>
                  <a:pt x="606" y="551"/>
                  <a:pt x="603" y="552"/>
                  <a:pt x="601" y="551"/>
                </a:cubicBezTo>
                <a:cubicBezTo>
                  <a:pt x="607" y="548"/>
                  <a:pt x="611" y="538"/>
                  <a:pt x="616" y="542"/>
                </a:cubicBezTo>
                <a:cubicBezTo>
                  <a:pt x="615" y="546"/>
                  <a:pt x="611" y="545"/>
                  <a:pt x="611" y="550"/>
                </a:cubicBezTo>
                <a:cubicBezTo>
                  <a:pt x="615" y="548"/>
                  <a:pt x="622" y="546"/>
                  <a:pt x="627" y="549"/>
                </a:cubicBezTo>
                <a:cubicBezTo>
                  <a:pt x="623" y="558"/>
                  <a:pt x="607" y="550"/>
                  <a:pt x="604" y="559"/>
                </a:cubicBezTo>
                <a:close/>
                <a:moveTo>
                  <a:pt x="614" y="473"/>
                </a:moveTo>
                <a:cubicBezTo>
                  <a:pt x="619" y="475"/>
                  <a:pt x="620" y="474"/>
                  <a:pt x="623" y="472"/>
                </a:cubicBezTo>
                <a:cubicBezTo>
                  <a:pt x="620" y="479"/>
                  <a:pt x="613" y="477"/>
                  <a:pt x="610" y="483"/>
                </a:cubicBezTo>
                <a:cubicBezTo>
                  <a:pt x="608" y="484"/>
                  <a:pt x="609" y="482"/>
                  <a:pt x="608" y="481"/>
                </a:cubicBezTo>
                <a:cubicBezTo>
                  <a:pt x="607" y="483"/>
                  <a:pt x="604" y="482"/>
                  <a:pt x="603" y="484"/>
                </a:cubicBezTo>
                <a:cubicBezTo>
                  <a:pt x="601" y="478"/>
                  <a:pt x="614" y="480"/>
                  <a:pt x="614" y="473"/>
                </a:cubicBezTo>
                <a:close/>
                <a:moveTo>
                  <a:pt x="609" y="445"/>
                </a:moveTo>
                <a:cubicBezTo>
                  <a:pt x="610" y="444"/>
                  <a:pt x="611" y="445"/>
                  <a:pt x="612" y="446"/>
                </a:cubicBezTo>
                <a:cubicBezTo>
                  <a:pt x="610" y="448"/>
                  <a:pt x="612" y="453"/>
                  <a:pt x="608" y="454"/>
                </a:cubicBezTo>
                <a:cubicBezTo>
                  <a:pt x="608" y="449"/>
                  <a:pt x="607" y="448"/>
                  <a:pt x="609" y="445"/>
                </a:cubicBezTo>
                <a:close/>
                <a:moveTo>
                  <a:pt x="606" y="503"/>
                </a:moveTo>
                <a:cubicBezTo>
                  <a:pt x="608" y="507"/>
                  <a:pt x="616" y="502"/>
                  <a:pt x="620" y="505"/>
                </a:cubicBezTo>
                <a:cubicBezTo>
                  <a:pt x="621" y="511"/>
                  <a:pt x="618" y="513"/>
                  <a:pt x="618" y="521"/>
                </a:cubicBezTo>
                <a:cubicBezTo>
                  <a:pt x="615" y="522"/>
                  <a:pt x="614" y="525"/>
                  <a:pt x="610" y="525"/>
                </a:cubicBezTo>
                <a:cubicBezTo>
                  <a:pt x="613" y="522"/>
                  <a:pt x="606" y="521"/>
                  <a:pt x="610" y="519"/>
                </a:cubicBezTo>
                <a:cubicBezTo>
                  <a:pt x="608" y="519"/>
                  <a:pt x="601" y="518"/>
                  <a:pt x="601" y="512"/>
                </a:cubicBezTo>
                <a:cubicBezTo>
                  <a:pt x="602" y="511"/>
                  <a:pt x="604" y="511"/>
                  <a:pt x="605" y="510"/>
                </a:cubicBezTo>
                <a:cubicBezTo>
                  <a:pt x="602" y="506"/>
                  <a:pt x="593" y="511"/>
                  <a:pt x="591" y="504"/>
                </a:cubicBezTo>
                <a:cubicBezTo>
                  <a:pt x="597" y="503"/>
                  <a:pt x="601" y="505"/>
                  <a:pt x="606" y="503"/>
                </a:cubicBezTo>
                <a:close/>
                <a:moveTo>
                  <a:pt x="619" y="567"/>
                </a:moveTo>
                <a:cubicBezTo>
                  <a:pt x="619" y="572"/>
                  <a:pt x="621" y="569"/>
                  <a:pt x="625" y="569"/>
                </a:cubicBezTo>
                <a:cubicBezTo>
                  <a:pt x="625" y="577"/>
                  <a:pt x="612" y="568"/>
                  <a:pt x="619" y="567"/>
                </a:cubicBezTo>
                <a:close/>
                <a:moveTo>
                  <a:pt x="623" y="575"/>
                </a:moveTo>
                <a:cubicBezTo>
                  <a:pt x="624" y="574"/>
                  <a:pt x="626" y="573"/>
                  <a:pt x="627" y="574"/>
                </a:cubicBezTo>
                <a:cubicBezTo>
                  <a:pt x="626" y="575"/>
                  <a:pt x="625" y="577"/>
                  <a:pt x="623" y="577"/>
                </a:cubicBezTo>
                <a:lnTo>
                  <a:pt x="623" y="575"/>
                </a:lnTo>
                <a:close/>
                <a:moveTo>
                  <a:pt x="627" y="548"/>
                </a:moveTo>
                <a:cubicBezTo>
                  <a:pt x="626" y="545"/>
                  <a:pt x="629" y="545"/>
                  <a:pt x="632" y="544"/>
                </a:cubicBezTo>
                <a:cubicBezTo>
                  <a:pt x="632" y="548"/>
                  <a:pt x="628" y="550"/>
                  <a:pt x="627" y="548"/>
                </a:cubicBezTo>
                <a:close/>
                <a:moveTo>
                  <a:pt x="624" y="472"/>
                </a:moveTo>
                <a:cubicBezTo>
                  <a:pt x="626" y="469"/>
                  <a:pt x="629" y="467"/>
                  <a:pt x="633" y="467"/>
                </a:cubicBezTo>
                <a:cubicBezTo>
                  <a:pt x="633" y="471"/>
                  <a:pt x="628" y="476"/>
                  <a:pt x="624" y="472"/>
                </a:cubicBezTo>
                <a:close/>
                <a:moveTo>
                  <a:pt x="639" y="465"/>
                </a:moveTo>
                <a:cubicBezTo>
                  <a:pt x="642" y="464"/>
                  <a:pt x="643" y="463"/>
                  <a:pt x="641" y="459"/>
                </a:cubicBezTo>
                <a:cubicBezTo>
                  <a:pt x="645" y="461"/>
                  <a:pt x="643" y="465"/>
                  <a:pt x="645" y="468"/>
                </a:cubicBezTo>
                <a:cubicBezTo>
                  <a:pt x="643" y="467"/>
                  <a:pt x="642" y="466"/>
                  <a:pt x="642" y="469"/>
                </a:cubicBezTo>
                <a:cubicBezTo>
                  <a:pt x="640" y="470"/>
                  <a:pt x="639" y="467"/>
                  <a:pt x="639" y="465"/>
                </a:cubicBezTo>
                <a:close/>
                <a:moveTo>
                  <a:pt x="602" y="440"/>
                </a:moveTo>
                <a:cubicBezTo>
                  <a:pt x="604" y="443"/>
                  <a:pt x="609" y="438"/>
                  <a:pt x="610" y="440"/>
                </a:cubicBezTo>
                <a:cubicBezTo>
                  <a:pt x="607" y="443"/>
                  <a:pt x="604" y="445"/>
                  <a:pt x="601" y="447"/>
                </a:cubicBezTo>
                <a:cubicBezTo>
                  <a:pt x="601" y="445"/>
                  <a:pt x="600" y="445"/>
                  <a:pt x="600" y="444"/>
                </a:cubicBezTo>
                <a:cubicBezTo>
                  <a:pt x="598" y="444"/>
                  <a:pt x="597" y="446"/>
                  <a:pt x="596" y="447"/>
                </a:cubicBezTo>
                <a:cubicBezTo>
                  <a:pt x="597" y="442"/>
                  <a:pt x="595" y="444"/>
                  <a:pt x="590" y="446"/>
                </a:cubicBezTo>
                <a:cubicBezTo>
                  <a:pt x="587" y="445"/>
                  <a:pt x="586" y="443"/>
                  <a:pt x="586" y="440"/>
                </a:cubicBezTo>
                <a:cubicBezTo>
                  <a:pt x="592" y="437"/>
                  <a:pt x="598" y="438"/>
                  <a:pt x="604" y="436"/>
                </a:cubicBezTo>
                <a:cubicBezTo>
                  <a:pt x="605" y="439"/>
                  <a:pt x="603" y="438"/>
                  <a:pt x="602" y="440"/>
                </a:cubicBezTo>
                <a:close/>
                <a:moveTo>
                  <a:pt x="584" y="484"/>
                </a:moveTo>
                <a:cubicBezTo>
                  <a:pt x="585" y="483"/>
                  <a:pt x="586" y="481"/>
                  <a:pt x="588" y="481"/>
                </a:cubicBezTo>
                <a:cubicBezTo>
                  <a:pt x="589" y="484"/>
                  <a:pt x="589" y="487"/>
                  <a:pt x="586" y="489"/>
                </a:cubicBezTo>
                <a:cubicBezTo>
                  <a:pt x="586" y="486"/>
                  <a:pt x="589" y="484"/>
                  <a:pt x="584" y="484"/>
                </a:cubicBezTo>
                <a:close/>
                <a:moveTo>
                  <a:pt x="584" y="164"/>
                </a:moveTo>
                <a:cubicBezTo>
                  <a:pt x="584" y="162"/>
                  <a:pt x="584" y="162"/>
                  <a:pt x="584" y="162"/>
                </a:cubicBezTo>
                <a:cubicBezTo>
                  <a:pt x="586" y="162"/>
                  <a:pt x="587" y="161"/>
                  <a:pt x="588" y="161"/>
                </a:cubicBezTo>
                <a:cubicBezTo>
                  <a:pt x="589" y="164"/>
                  <a:pt x="585" y="166"/>
                  <a:pt x="584" y="164"/>
                </a:cubicBezTo>
                <a:close/>
                <a:moveTo>
                  <a:pt x="597" y="164"/>
                </a:moveTo>
                <a:cubicBezTo>
                  <a:pt x="597" y="165"/>
                  <a:pt x="594" y="164"/>
                  <a:pt x="593" y="165"/>
                </a:cubicBezTo>
                <a:cubicBezTo>
                  <a:pt x="592" y="162"/>
                  <a:pt x="593" y="160"/>
                  <a:pt x="597" y="161"/>
                </a:cubicBezTo>
                <a:cubicBezTo>
                  <a:pt x="597" y="162"/>
                  <a:pt x="596" y="163"/>
                  <a:pt x="597" y="164"/>
                </a:cubicBezTo>
                <a:close/>
                <a:moveTo>
                  <a:pt x="542" y="103"/>
                </a:moveTo>
                <a:cubicBezTo>
                  <a:pt x="545" y="99"/>
                  <a:pt x="555" y="102"/>
                  <a:pt x="554" y="94"/>
                </a:cubicBezTo>
                <a:cubicBezTo>
                  <a:pt x="567" y="92"/>
                  <a:pt x="581" y="89"/>
                  <a:pt x="589" y="96"/>
                </a:cubicBezTo>
                <a:cubicBezTo>
                  <a:pt x="583" y="102"/>
                  <a:pt x="570" y="97"/>
                  <a:pt x="562" y="101"/>
                </a:cubicBezTo>
                <a:cubicBezTo>
                  <a:pt x="562" y="104"/>
                  <a:pt x="566" y="104"/>
                  <a:pt x="564" y="107"/>
                </a:cubicBezTo>
                <a:cubicBezTo>
                  <a:pt x="560" y="108"/>
                  <a:pt x="557" y="110"/>
                  <a:pt x="553" y="112"/>
                </a:cubicBezTo>
                <a:cubicBezTo>
                  <a:pt x="552" y="106"/>
                  <a:pt x="541" y="107"/>
                  <a:pt x="542" y="103"/>
                </a:cubicBezTo>
                <a:close/>
                <a:moveTo>
                  <a:pt x="579" y="108"/>
                </a:moveTo>
                <a:cubicBezTo>
                  <a:pt x="575" y="108"/>
                  <a:pt x="572" y="108"/>
                  <a:pt x="570" y="107"/>
                </a:cubicBezTo>
                <a:cubicBezTo>
                  <a:pt x="570" y="102"/>
                  <a:pt x="580" y="101"/>
                  <a:pt x="579" y="108"/>
                </a:cubicBezTo>
                <a:close/>
                <a:moveTo>
                  <a:pt x="525" y="86"/>
                </a:moveTo>
                <a:cubicBezTo>
                  <a:pt x="528" y="86"/>
                  <a:pt x="528" y="86"/>
                  <a:pt x="528" y="86"/>
                </a:cubicBezTo>
                <a:cubicBezTo>
                  <a:pt x="528" y="86"/>
                  <a:pt x="527" y="86"/>
                  <a:pt x="527" y="86"/>
                </a:cubicBezTo>
                <a:cubicBezTo>
                  <a:pt x="528" y="88"/>
                  <a:pt x="529" y="89"/>
                  <a:pt x="531" y="89"/>
                </a:cubicBezTo>
                <a:cubicBezTo>
                  <a:pt x="531" y="93"/>
                  <a:pt x="531" y="92"/>
                  <a:pt x="532" y="95"/>
                </a:cubicBezTo>
                <a:cubicBezTo>
                  <a:pt x="528" y="98"/>
                  <a:pt x="523" y="94"/>
                  <a:pt x="519" y="93"/>
                </a:cubicBezTo>
                <a:cubicBezTo>
                  <a:pt x="521" y="90"/>
                  <a:pt x="526" y="89"/>
                  <a:pt x="525" y="86"/>
                </a:cubicBezTo>
                <a:close/>
                <a:moveTo>
                  <a:pt x="537" y="114"/>
                </a:moveTo>
                <a:cubicBezTo>
                  <a:pt x="541" y="118"/>
                  <a:pt x="548" y="114"/>
                  <a:pt x="550" y="117"/>
                </a:cubicBezTo>
                <a:cubicBezTo>
                  <a:pt x="560" y="108"/>
                  <a:pt x="579" y="109"/>
                  <a:pt x="591" y="113"/>
                </a:cubicBezTo>
                <a:cubicBezTo>
                  <a:pt x="584" y="118"/>
                  <a:pt x="574" y="115"/>
                  <a:pt x="566" y="120"/>
                </a:cubicBezTo>
                <a:cubicBezTo>
                  <a:pt x="564" y="116"/>
                  <a:pt x="556" y="120"/>
                  <a:pt x="557" y="123"/>
                </a:cubicBezTo>
                <a:cubicBezTo>
                  <a:pt x="543" y="126"/>
                  <a:pt x="533" y="127"/>
                  <a:pt x="518" y="130"/>
                </a:cubicBezTo>
                <a:cubicBezTo>
                  <a:pt x="515" y="131"/>
                  <a:pt x="516" y="128"/>
                  <a:pt x="514" y="128"/>
                </a:cubicBezTo>
                <a:cubicBezTo>
                  <a:pt x="510" y="129"/>
                  <a:pt x="502" y="133"/>
                  <a:pt x="499" y="128"/>
                </a:cubicBezTo>
                <a:cubicBezTo>
                  <a:pt x="507" y="117"/>
                  <a:pt x="526" y="119"/>
                  <a:pt x="537" y="114"/>
                </a:cubicBezTo>
                <a:close/>
                <a:moveTo>
                  <a:pt x="508" y="134"/>
                </a:moveTo>
                <a:cubicBezTo>
                  <a:pt x="508" y="130"/>
                  <a:pt x="508" y="130"/>
                  <a:pt x="508" y="130"/>
                </a:cubicBezTo>
                <a:cubicBezTo>
                  <a:pt x="510" y="130"/>
                  <a:pt x="510" y="130"/>
                  <a:pt x="510" y="130"/>
                </a:cubicBezTo>
                <a:cubicBezTo>
                  <a:pt x="511" y="133"/>
                  <a:pt x="510" y="134"/>
                  <a:pt x="508" y="134"/>
                </a:cubicBezTo>
                <a:close/>
                <a:moveTo>
                  <a:pt x="483" y="484"/>
                </a:moveTo>
                <a:cubicBezTo>
                  <a:pt x="488" y="483"/>
                  <a:pt x="489" y="486"/>
                  <a:pt x="492" y="483"/>
                </a:cubicBezTo>
                <a:cubicBezTo>
                  <a:pt x="495" y="490"/>
                  <a:pt x="486" y="487"/>
                  <a:pt x="483" y="490"/>
                </a:cubicBezTo>
                <a:cubicBezTo>
                  <a:pt x="481" y="489"/>
                  <a:pt x="485" y="487"/>
                  <a:pt x="483" y="484"/>
                </a:cubicBezTo>
                <a:close/>
                <a:moveTo>
                  <a:pt x="491" y="628"/>
                </a:moveTo>
                <a:cubicBezTo>
                  <a:pt x="495" y="628"/>
                  <a:pt x="494" y="635"/>
                  <a:pt x="493" y="638"/>
                </a:cubicBezTo>
                <a:cubicBezTo>
                  <a:pt x="492" y="636"/>
                  <a:pt x="487" y="638"/>
                  <a:pt x="488" y="634"/>
                </a:cubicBezTo>
                <a:cubicBezTo>
                  <a:pt x="489" y="634"/>
                  <a:pt x="489" y="636"/>
                  <a:pt x="490" y="636"/>
                </a:cubicBezTo>
                <a:cubicBezTo>
                  <a:pt x="492" y="633"/>
                  <a:pt x="492" y="632"/>
                  <a:pt x="491" y="628"/>
                </a:cubicBezTo>
                <a:close/>
                <a:moveTo>
                  <a:pt x="483" y="497"/>
                </a:moveTo>
                <a:cubicBezTo>
                  <a:pt x="482" y="496"/>
                  <a:pt x="482" y="494"/>
                  <a:pt x="482" y="492"/>
                </a:cubicBezTo>
                <a:cubicBezTo>
                  <a:pt x="483" y="492"/>
                  <a:pt x="484" y="492"/>
                  <a:pt x="484" y="491"/>
                </a:cubicBezTo>
                <a:cubicBezTo>
                  <a:pt x="485" y="492"/>
                  <a:pt x="486" y="493"/>
                  <a:pt x="486" y="495"/>
                </a:cubicBezTo>
                <a:cubicBezTo>
                  <a:pt x="484" y="495"/>
                  <a:pt x="485" y="497"/>
                  <a:pt x="483" y="497"/>
                </a:cubicBezTo>
                <a:close/>
                <a:moveTo>
                  <a:pt x="486" y="656"/>
                </a:moveTo>
                <a:cubicBezTo>
                  <a:pt x="485" y="655"/>
                  <a:pt x="485" y="654"/>
                  <a:pt x="483" y="654"/>
                </a:cubicBezTo>
                <a:cubicBezTo>
                  <a:pt x="485" y="652"/>
                  <a:pt x="485" y="647"/>
                  <a:pt x="486" y="644"/>
                </a:cubicBezTo>
                <a:cubicBezTo>
                  <a:pt x="487" y="644"/>
                  <a:pt x="489" y="644"/>
                  <a:pt x="490" y="644"/>
                </a:cubicBezTo>
                <a:cubicBezTo>
                  <a:pt x="488" y="647"/>
                  <a:pt x="488" y="653"/>
                  <a:pt x="486" y="656"/>
                </a:cubicBezTo>
                <a:close/>
                <a:moveTo>
                  <a:pt x="487" y="639"/>
                </a:moveTo>
                <a:cubicBezTo>
                  <a:pt x="487" y="637"/>
                  <a:pt x="489" y="638"/>
                  <a:pt x="491" y="638"/>
                </a:cubicBezTo>
                <a:cubicBezTo>
                  <a:pt x="491" y="641"/>
                  <a:pt x="488" y="641"/>
                  <a:pt x="487" y="639"/>
                </a:cubicBezTo>
                <a:close/>
                <a:moveTo>
                  <a:pt x="491" y="653"/>
                </a:moveTo>
                <a:cubicBezTo>
                  <a:pt x="490" y="649"/>
                  <a:pt x="494" y="646"/>
                  <a:pt x="496" y="647"/>
                </a:cubicBezTo>
                <a:cubicBezTo>
                  <a:pt x="495" y="650"/>
                  <a:pt x="494" y="652"/>
                  <a:pt x="491" y="653"/>
                </a:cubicBezTo>
                <a:close/>
                <a:moveTo>
                  <a:pt x="503" y="671"/>
                </a:moveTo>
                <a:cubicBezTo>
                  <a:pt x="504" y="671"/>
                  <a:pt x="504" y="672"/>
                  <a:pt x="505" y="672"/>
                </a:cubicBezTo>
                <a:cubicBezTo>
                  <a:pt x="506" y="675"/>
                  <a:pt x="504" y="674"/>
                  <a:pt x="505" y="677"/>
                </a:cubicBezTo>
                <a:cubicBezTo>
                  <a:pt x="502" y="677"/>
                  <a:pt x="502" y="672"/>
                  <a:pt x="503" y="671"/>
                </a:cubicBezTo>
                <a:close/>
                <a:moveTo>
                  <a:pt x="510" y="702"/>
                </a:moveTo>
                <a:cubicBezTo>
                  <a:pt x="509" y="701"/>
                  <a:pt x="507" y="699"/>
                  <a:pt x="509" y="697"/>
                </a:cubicBezTo>
                <a:cubicBezTo>
                  <a:pt x="511" y="696"/>
                  <a:pt x="510" y="700"/>
                  <a:pt x="510" y="702"/>
                </a:cubicBezTo>
                <a:close/>
                <a:moveTo>
                  <a:pt x="507" y="688"/>
                </a:moveTo>
                <a:cubicBezTo>
                  <a:pt x="509" y="686"/>
                  <a:pt x="512" y="689"/>
                  <a:pt x="512" y="692"/>
                </a:cubicBezTo>
                <a:cubicBezTo>
                  <a:pt x="509" y="692"/>
                  <a:pt x="508" y="690"/>
                  <a:pt x="507" y="688"/>
                </a:cubicBezTo>
                <a:close/>
                <a:moveTo>
                  <a:pt x="511" y="686"/>
                </a:moveTo>
                <a:cubicBezTo>
                  <a:pt x="508" y="686"/>
                  <a:pt x="508" y="683"/>
                  <a:pt x="504" y="683"/>
                </a:cubicBezTo>
                <a:cubicBezTo>
                  <a:pt x="504" y="681"/>
                  <a:pt x="504" y="680"/>
                  <a:pt x="505" y="679"/>
                </a:cubicBezTo>
                <a:cubicBezTo>
                  <a:pt x="506" y="679"/>
                  <a:pt x="507" y="680"/>
                  <a:pt x="507" y="681"/>
                </a:cubicBezTo>
                <a:cubicBezTo>
                  <a:pt x="507" y="680"/>
                  <a:pt x="506" y="677"/>
                  <a:pt x="508" y="674"/>
                </a:cubicBezTo>
                <a:cubicBezTo>
                  <a:pt x="512" y="675"/>
                  <a:pt x="510" y="671"/>
                  <a:pt x="514" y="671"/>
                </a:cubicBezTo>
                <a:cubicBezTo>
                  <a:pt x="516" y="676"/>
                  <a:pt x="513" y="682"/>
                  <a:pt x="511" y="686"/>
                </a:cubicBezTo>
                <a:close/>
                <a:moveTo>
                  <a:pt x="514" y="667"/>
                </a:moveTo>
                <a:cubicBezTo>
                  <a:pt x="511" y="664"/>
                  <a:pt x="508" y="659"/>
                  <a:pt x="511" y="657"/>
                </a:cubicBezTo>
                <a:cubicBezTo>
                  <a:pt x="513" y="656"/>
                  <a:pt x="513" y="658"/>
                  <a:pt x="515" y="658"/>
                </a:cubicBezTo>
                <a:cubicBezTo>
                  <a:pt x="514" y="661"/>
                  <a:pt x="514" y="664"/>
                  <a:pt x="514" y="667"/>
                </a:cubicBezTo>
                <a:close/>
                <a:moveTo>
                  <a:pt x="519" y="502"/>
                </a:moveTo>
                <a:cubicBezTo>
                  <a:pt x="519" y="499"/>
                  <a:pt x="520" y="498"/>
                  <a:pt x="521" y="497"/>
                </a:cubicBezTo>
                <a:cubicBezTo>
                  <a:pt x="523" y="499"/>
                  <a:pt x="522" y="502"/>
                  <a:pt x="519" y="502"/>
                </a:cubicBezTo>
                <a:close/>
                <a:moveTo>
                  <a:pt x="516" y="469"/>
                </a:moveTo>
                <a:cubicBezTo>
                  <a:pt x="516" y="472"/>
                  <a:pt x="518" y="469"/>
                  <a:pt x="518" y="471"/>
                </a:cubicBezTo>
                <a:cubicBezTo>
                  <a:pt x="519" y="485"/>
                  <a:pt x="502" y="481"/>
                  <a:pt x="496" y="490"/>
                </a:cubicBezTo>
                <a:cubicBezTo>
                  <a:pt x="499" y="480"/>
                  <a:pt x="504" y="471"/>
                  <a:pt x="513" y="469"/>
                </a:cubicBezTo>
                <a:cubicBezTo>
                  <a:pt x="517" y="464"/>
                  <a:pt x="521" y="460"/>
                  <a:pt x="527" y="457"/>
                </a:cubicBezTo>
                <a:cubicBezTo>
                  <a:pt x="525" y="464"/>
                  <a:pt x="519" y="464"/>
                  <a:pt x="516" y="469"/>
                </a:cubicBezTo>
                <a:close/>
                <a:moveTo>
                  <a:pt x="527" y="675"/>
                </a:moveTo>
                <a:cubicBezTo>
                  <a:pt x="528" y="673"/>
                  <a:pt x="529" y="672"/>
                  <a:pt x="531" y="672"/>
                </a:cubicBezTo>
                <a:cubicBezTo>
                  <a:pt x="532" y="676"/>
                  <a:pt x="530" y="678"/>
                  <a:pt x="527" y="675"/>
                </a:cubicBezTo>
                <a:close/>
                <a:moveTo>
                  <a:pt x="523" y="477"/>
                </a:moveTo>
                <a:cubicBezTo>
                  <a:pt x="523" y="471"/>
                  <a:pt x="526" y="467"/>
                  <a:pt x="530" y="464"/>
                </a:cubicBezTo>
                <a:cubicBezTo>
                  <a:pt x="531" y="464"/>
                  <a:pt x="530" y="465"/>
                  <a:pt x="530" y="465"/>
                </a:cubicBezTo>
                <a:cubicBezTo>
                  <a:pt x="531" y="469"/>
                  <a:pt x="535" y="470"/>
                  <a:pt x="535" y="475"/>
                </a:cubicBezTo>
                <a:cubicBezTo>
                  <a:pt x="530" y="476"/>
                  <a:pt x="528" y="480"/>
                  <a:pt x="523" y="477"/>
                </a:cubicBezTo>
                <a:close/>
                <a:moveTo>
                  <a:pt x="532" y="674"/>
                </a:moveTo>
                <a:cubicBezTo>
                  <a:pt x="535" y="672"/>
                  <a:pt x="537" y="676"/>
                  <a:pt x="536" y="679"/>
                </a:cubicBezTo>
                <a:cubicBezTo>
                  <a:pt x="535" y="677"/>
                  <a:pt x="532" y="678"/>
                  <a:pt x="532" y="674"/>
                </a:cubicBezTo>
                <a:close/>
                <a:moveTo>
                  <a:pt x="528" y="457"/>
                </a:moveTo>
                <a:cubicBezTo>
                  <a:pt x="526" y="453"/>
                  <a:pt x="533" y="444"/>
                  <a:pt x="536" y="448"/>
                </a:cubicBezTo>
                <a:cubicBezTo>
                  <a:pt x="534" y="452"/>
                  <a:pt x="530" y="453"/>
                  <a:pt x="528" y="457"/>
                </a:cubicBezTo>
                <a:close/>
                <a:moveTo>
                  <a:pt x="529" y="437"/>
                </a:moveTo>
                <a:cubicBezTo>
                  <a:pt x="530" y="436"/>
                  <a:pt x="531" y="436"/>
                  <a:pt x="533" y="436"/>
                </a:cubicBezTo>
                <a:cubicBezTo>
                  <a:pt x="534" y="439"/>
                  <a:pt x="528" y="440"/>
                  <a:pt x="529" y="437"/>
                </a:cubicBezTo>
                <a:close/>
                <a:moveTo>
                  <a:pt x="538" y="467"/>
                </a:moveTo>
                <a:cubicBezTo>
                  <a:pt x="538" y="464"/>
                  <a:pt x="540" y="464"/>
                  <a:pt x="543" y="464"/>
                </a:cubicBezTo>
                <a:cubicBezTo>
                  <a:pt x="544" y="468"/>
                  <a:pt x="539" y="469"/>
                  <a:pt x="538" y="467"/>
                </a:cubicBezTo>
                <a:close/>
                <a:moveTo>
                  <a:pt x="537" y="462"/>
                </a:moveTo>
                <a:cubicBezTo>
                  <a:pt x="540" y="456"/>
                  <a:pt x="547" y="454"/>
                  <a:pt x="553" y="451"/>
                </a:cubicBezTo>
                <a:cubicBezTo>
                  <a:pt x="550" y="456"/>
                  <a:pt x="544" y="460"/>
                  <a:pt x="537" y="462"/>
                </a:cubicBezTo>
                <a:close/>
                <a:moveTo>
                  <a:pt x="512" y="174"/>
                </a:moveTo>
                <a:cubicBezTo>
                  <a:pt x="511" y="175"/>
                  <a:pt x="511" y="178"/>
                  <a:pt x="510" y="180"/>
                </a:cubicBezTo>
                <a:cubicBezTo>
                  <a:pt x="501" y="184"/>
                  <a:pt x="495" y="193"/>
                  <a:pt x="483" y="188"/>
                </a:cubicBezTo>
                <a:cubicBezTo>
                  <a:pt x="484" y="183"/>
                  <a:pt x="494" y="188"/>
                  <a:pt x="495" y="182"/>
                </a:cubicBezTo>
                <a:cubicBezTo>
                  <a:pt x="494" y="178"/>
                  <a:pt x="491" y="178"/>
                  <a:pt x="487" y="178"/>
                </a:cubicBezTo>
                <a:cubicBezTo>
                  <a:pt x="488" y="177"/>
                  <a:pt x="488" y="174"/>
                  <a:pt x="486" y="173"/>
                </a:cubicBezTo>
                <a:cubicBezTo>
                  <a:pt x="490" y="164"/>
                  <a:pt x="503" y="164"/>
                  <a:pt x="510" y="163"/>
                </a:cubicBezTo>
                <a:cubicBezTo>
                  <a:pt x="512" y="161"/>
                  <a:pt x="510" y="160"/>
                  <a:pt x="512" y="158"/>
                </a:cubicBezTo>
                <a:cubicBezTo>
                  <a:pt x="505" y="157"/>
                  <a:pt x="499" y="164"/>
                  <a:pt x="495" y="158"/>
                </a:cubicBezTo>
                <a:cubicBezTo>
                  <a:pt x="493" y="160"/>
                  <a:pt x="491" y="163"/>
                  <a:pt x="487" y="161"/>
                </a:cubicBezTo>
                <a:cubicBezTo>
                  <a:pt x="487" y="157"/>
                  <a:pt x="491" y="157"/>
                  <a:pt x="492" y="155"/>
                </a:cubicBezTo>
                <a:cubicBezTo>
                  <a:pt x="493" y="161"/>
                  <a:pt x="496" y="151"/>
                  <a:pt x="499" y="156"/>
                </a:cubicBezTo>
                <a:cubicBezTo>
                  <a:pt x="502" y="153"/>
                  <a:pt x="502" y="148"/>
                  <a:pt x="502" y="144"/>
                </a:cubicBezTo>
                <a:cubicBezTo>
                  <a:pt x="507" y="137"/>
                  <a:pt x="523" y="142"/>
                  <a:pt x="523" y="132"/>
                </a:cubicBezTo>
                <a:cubicBezTo>
                  <a:pt x="525" y="131"/>
                  <a:pt x="528" y="133"/>
                  <a:pt x="531" y="131"/>
                </a:cubicBezTo>
                <a:cubicBezTo>
                  <a:pt x="533" y="133"/>
                  <a:pt x="531" y="134"/>
                  <a:pt x="531" y="135"/>
                </a:cubicBezTo>
                <a:cubicBezTo>
                  <a:pt x="542" y="137"/>
                  <a:pt x="544" y="130"/>
                  <a:pt x="554" y="133"/>
                </a:cubicBezTo>
                <a:cubicBezTo>
                  <a:pt x="554" y="135"/>
                  <a:pt x="556" y="135"/>
                  <a:pt x="555" y="137"/>
                </a:cubicBezTo>
                <a:cubicBezTo>
                  <a:pt x="552" y="137"/>
                  <a:pt x="551" y="138"/>
                  <a:pt x="549" y="138"/>
                </a:cubicBezTo>
                <a:cubicBezTo>
                  <a:pt x="566" y="144"/>
                  <a:pt x="571" y="122"/>
                  <a:pt x="588" y="123"/>
                </a:cubicBezTo>
                <a:cubicBezTo>
                  <a:pt x="587" y="122"/>
                  <a:pt x="586" y="122"/>
                  <a:pt x="586" y="121"/>
                </a:cubicBezTo>
                <a:cubicBezTo>
                  <a:pt x="591" y="116"/>
                  <a:pt x="601" y="122"/>
                  <a:pt x="603" y="128"/>
                </a:cubicBezTo>
                <a:cubicBezTo>
                  <a:pt x="598" y="128"/>
                  <a:pt x="597" y="131"/>
                  <a:pt x="595" y="133"/>
                </a:cubicBezTo>
                <a:cubicBezTo>
                  <a:pt x="588" y="129"/>
                  <a:pt x="582" y="135"/>
                  <a:pt x="576" y="134"/>
                </a:cubicBezTo>
                <a:cubicBezTo>
                  <a:pt x="578" y="137"/>
                  <a:pt x="584" y="135"/>
                  <a:pt x="585" y="138"/>
                </a:cubicBezTo>
                <a:cubicBezTo>
                  <a:pt x="586" y="141"/>
                  <a:pt x="581" y="139"/>
                  <a:pt x="581" y="141"/>
                </a:cubicBezTo>
                <a:cubicBezTo>
                  <a:pt x="590" y="142"/>
                  <a:pt x="598" y="132"/>
                  <a:pt x="604" y="141"/>
                </a:cubicBezTo>
                <a:cubicBezTo>
                  <a:pt x="600" y="146"/>
                  <a:pt x="590" y="144"/>
                  <a:pt x="585" y="145"/>
                </a:cubicBezTo>
                <a:cubicBezTo>
                  <a:pt x="591" y="147"/>
                  <a:pt x="598" y="146"/>
                  <a:pt x="604" y="147"/>
                </a:cubicBezTo>
                <a:cubicBezTo>
                  <a:pt x="598" y="151"/>
                  <a:pt x="584" y="150"/>
                  <a:pt x="584" y="157"/>
                </a:cubicBezTo>
                <a:cubicBezTo>
                  <a:pt x="562" y="165"/>
                  <a:pt x="540" y="172"/>
                  <a:pt x="512" y="174"/>
                </a:cubicBezTo>
                <a:close/>
                <a:moveTo>
                  <a:pt x="578" y="166"/>
                </a:moveTo>
                <a:cubicBezTo>
                  <a:pt x="576" y="166"/>
                  <a:pt x="577" y="164"/>
                  <a:pt x="575" y="164"/>
                </a:cubicBezTo>
                <a:cubicBezTo>
                  <a:pt x="576" y="162"/>
                  <a:pt x="578" y="162"/>
                  <a:pt x="580" y="162"/>
                </a:cubicBezTo>
                <a:cubicBezTo>
                  <a:pt x="581" y="165"/>
                  <a:pt x="578" y="164"/>
                  <a:pt x="578" y="166"/>
                </a:cubicBezTo>
                <a:close/>
                <a:moveTo>
                  <a:pt x="568" y="449"/>
                </a:moveTo>
                <a:cubicBezTo>
                  <a:pt x="567" y="452"/>
                  <a:pt x="564" y="453"/>
                  <a:pt x="562" y="454"/>
                </a:cubicBezTo>
                <a:cubicBezTo>
                  <a:pt x="560" y="452"/>
                  <a:pt x="565" y="449"/>
                  <a:pt x="565" y="445"/>
                </a:cubicBezTo>
                <a:cubicBezTo>
                  <a:pt x="566" y="445"/>
                  <a:pt x="568" y="445"/>
                  <a:pt x="569" y="445"/>
                </a:cubicBezTo>
                <a:cubicBezTo>
                  <a:pt x="568" y="448"/>
                  <a:pt x="567" y="445"/>
                  <a:pt x="566" y="447"/>
                </a:cubicBezTo>
                <a:cubicBezTo>
                  <a:pt x="565" y="449"/>
                  <a:pt x="567" y="448"/>
                  <a:pt x="568" y="449"/>
                </a:cubicBezTo>
                <a:close/>
                <a:moveTo>
                  <a:pt x="562" y="514"/>
                </a:moveTo>
                <a:cubicBezTo>
                  <a:pt x="565" y="517"/>
                  <a:pt x="566" y="518"/>
                  <a:pt x="570" y="516"/>
                </a:cubicBezTo>
                <a:cubicBezTo>
                  <a:pt x="571" y="518"/>
                  <a:pt x="571" y="520"/>
                  <a:pt x="571" y="524"/>
                </a:cubicBezTo>
                <a:cubicBezTo>
                  <a:pt x="565" y="525"/>
                  <a:pt x="562" y="529"/>
                  <a:pt x="556" y="525"/>
                </a:cubicBezTo>
                <a:cubicBezTo>
                  <a:pt x="556" y="519"/>
                  <a:pt x="561" y="519"/>
                  <a:pt x="562" y="514"/>
                </a:cubicBezTo>
                <a:close/>
                <a:moveTo>
                  <a:pt x="573" y="739"/>
                </a:moveTo>
                <a:cubicBezTo>
                  <a:pt x="570" y="737"/>
                  <a:pt x="571" y="733"/>
                  <a:pt x="567" y="734"/>
                </a:cubicBezTo>
                <a:cubicBezTo>
                  <a:pt x="567" y="728"/>
                  <a:pt x="567" y="728"/>
                  <a:pt x="567" y="728"/>
                </a:cubicBezTo>
                <a:cubicBezTo>
                  <a:pt x="571" y="728"/>
                  <a:pt x="571" y="728"/>
                  <a:pt x="571" y="728"/>
                </a:cubicBezTo>
                <a:cubicBezTo>
                  <a:pt x="570" y="734"/>
                  <a:pt x="574" y="734"/>
                  <a:pt x="573" y="739"/>
                </a:cubicBezTo>
                <a:close/>
                <a:moveTo>
                  <a:pt x="553" y="764"/>
                </a:moveTo>
                <a:cubicBezTo>
                  <a:pt x="555" y="765"/>
                  <a:pt x="564" y="769"/>
                  <a:pt x="565" y="780"/>
                </a:cubicBezTo>
                <a:cubicBezTo>
                  <a:pt x="559" y="776"/>
                  <a:pt x="554" y="772"/>
                  <a:pt x="553" y="764"/>
                </a:cubicBezTo>
                <a:close/>
                <a:moveTo>
                  <a:pt x="570" y="766"/>
                </a:moveTo>
                <a:cubicBezTo>
                  <a:pt x="569" y="769"/>
                  <a:pt x="571" y="770"/>
                  <a:pt x="571" y="773"/>
                </a:cubicBezTo>
                <a:cubicBezTo>
                  <a:pt x="568" y="772"/>
                  <a:pt x="566" y="772"/>
                  <a:pt x="564" y="773"/>
                </a:cubicBezTo>
                <a:cubicBezTo>
                  <a:pt x="560" y="769"/>
                  <a:pt x="558" y="759"/>
                  <a:pt x="558" y="753"/>
                </a:cubicBezTo>
                <a:cubicBezTo>
                  <a:pt x="560" y="753"/>
                  <a:pt x="560" y="752"/>
                  <a:pt x="562" y="752"/>
                </a:cubicBezTo>
                <a:cubicBezTo>
                  <a:pt x="561" y="754"/>
                  <a:pt x="563" y="754"/>
                  <a:pt x="562" y="756"/>
                </a:cubicBezTo>
                <a:cubicBezTo>
                  <a:pt x="560" y="756"/>
                  <a:pt x="560" y="756"/>
                  <a:pt x="560" y="756"/>
                </a:cubicBezTo>
                <a:cubicBezTo>
                  <a:pt x="560" y="758"/>
                  <a:pt x="564" y="756"/>
                  <a:pt x="562" y="759"/>
                </a:cubicBezTo>
                <a:cubicBezTo>
                  <a:pt x="565" y="755"/>
                  <a:pt x="566" y="764"/>
                  <a:pt x="569" y="765"/>
                </a:cubicBezTo>
                <a:cubicBezTo>
                  <a:pt x="567" y="751"/>
                  <a:pt x="561" y="743"/>
                  <a:pt x="559" y="730"/>
                </a:cubicBezTo>
                <a:cubicBezTo>
                  <a:pt x="559" y="727"/>
                  <a:pt x="562" y="732"/>
                  <a:pt x="562" y="729"/>
                </a:cubicBezTo>
                <a:cubicBezTo>
                  <a:pt x="566" y="737"/>
                  <a:pt x="569" y="751"/>
                  <a:pt x="575" y="765"/>
                </a:cubicBezTo>
                <a:cubicBezTo>
                  <a:pt x="575" y="767"/>
                  <a:pt x="571" y="765"/>
                  <a:pt x="570" y="766"/>
                </a:cubicBezTo>
                <a:close/>
                <a:moveTo>
                  <a:pt x="558" y="178"/>
                </a:moveTo>
                <a:cubicBezTo>
                  <a:pt x="565" y="171"/>
                  <a:pt x="575" y="176"/>
                  <a:pt x="586" y="177"/>
                </a:cubicBezTo>
                <a:cubicBezTo>
                  <a:pt x="580" y="182"/>
                  <a:pt x="566" y="179"/>
                  <a:pt x="558" y="178"/>
                </a:cubicBezTo>
                <a:close/>
                <a:moveTo>
                  <a:pt x="579" y="577"/>
                </a:moveTo>
                <a:cubicBezTo>
                  <a:pt x="580" y="567"/>
                  <a:pt x="589" y="566"/>
                  <a:pt x="593" y="558"/>
                </a:cubicBezTo>
                <a:cubicBezTo>
                  <a:pt x="591" y="554"/>
                  <a:pt x="588" y="561"/>
                  <a:pt x="584" y="560"/>
                </a:cubicBezTo>
                <a:cubicBezTo>
                  <a:pt x="583" y="557"/>
                  <a:pt x="587" y="555"/>
                  <a:pt x="584" y="552"/>
                </a:cubicBezTo>
                <a:cubicBezTo>
                  <a:pt x="590" y="552"/>
                  <a:pt x="590" y="552"/>
                  <a:pt x="595" y="551"/>
                </a:cubicBezTo>
                <a:cubicBezTo>
                  <a:pt x="594" y="554"/>
                  <a:pt x="598" y="552"/>
                  <a:pt x="597" y="554"/>
                </a:cubicBezTo>
                <a:cubicBezTo>
                  <a:pt x="598" y="558"/>
                  <a:pt x="594" y="555"/>
                  <a:pt x="594" y="557"/>
                </a:cubicBezTo>
                <a:cubicBezTo>
                  <a:pt x="596" y="559"/>
                  <a:pt x="597" y="557"/>
                  <a:pt x="600" y="558"/>
                </a:cubicBezTo>
                <a:cubicBezTo>
                  <a:pt x="600" y="568"/>
                  <a:pt x="592" y="568"/>
                  <a:pt x="586" y="571"/>
                </a:cubicBezTo>
                <a:cubicBezTo>
                  <a:pt x="583" y="572"/>
                  <a:pt x="584" y="578"/>
                  <a:pt x="579" y="577"/>
                </a:cubicBezTo>
                <a:close/>
                <a:moveTo>
                  <a:pt x="594" y="577"/>
                </a:moveTo>
                <a:cubicBezTo>
                  <a:pt x="598" y="577"/>
                  <a:pt x="598" y="577"/>
                  <a:pt x="598" y="577"/>
                </a:cubicBezTo>
                <a:cubicBezTo>
                  <a:pt x="598" y="579"/>
                  <a:pt x="594" y="581"/>
                  <a:pt x="594" y="577"/>
                </a:cubicBezTo>
                <a:close/>
                <a:moveTo>
                  <a:pt x="597" y="584"/>
                </a:moveTo>
                <a:cubicBezTo>
                  <a:pt x="599" y="581"/>
                  <a:pt x="605" y="581"/>
                  <a:pt x="606" y="577"/>
                </a:cubicBezTo>
                <a:cubicBezTo>
                  <a:pt x="608" y="577"/>
                  <a:pt x="610" y="578"/>
                  <a:pt x="611" y="579"/>
                </a:cubicBezTo>
                <a:cubicBezTo>
                  <a:pt x="613" y="579"/>
                  <a:pt x="612" y="576"/>
                  <a:pt x="613" y="575"/>
                </a:cubicBezTo>
                <a:cubicBezTo>
                  <a:pt x="614" y="576"/>
                  <a:pt x="614" y="577"/>
                  <a:pt x="614" y="578"/>
                </a:cubicBezTo>
                <a:cubicBezTo>
                  <a:pt x="617" y="577"/>
                  <a:pt x="621" y="577"/>
                  <a:pt x="619" y="574"/>
                </a:cubicBezTo>
                <a:cubicBezTo>
                  <a:pt x="621" y="575"/>
                  <a:pt x="623" y="575"/>
                  <a:pt x="623" y="578"/>
                </a:cubicBezTo>
                <a:cubicBezTo>
                  <a:pt x="614" y="581"/>
                  <a:pt x="607" y="588"/>
                  <a:pt x="597" y="584"/>
                </a:cubicBezTo>
                <a:close/>
                <a:moveTo>
                  <a:pt x="622" y="724"/>
                </a:moveTo>
                <a:cubicBezTo>
                  <a:pt x="623" y="722"/>
                  <a:pt x="625" y="721"/>
                  <a:pt x="626" y="719"/>
                </a:cubicBezTo>
                <a:cubicBezTo>
                  <a:pt x="628" y="721"/>
                  <a:pt x="624" y="724"/>
                  <a:pt x="622" y="724"/>
                </a:cubicBezTo>
                <a:close/>
                <a:moveTo>
                  <a:pt x="658" y="758"/>
                </a:moveTo>
                <a:cubicBezTo>
                  <a:pt x="660" y="751"/>
                  <a:pt x="668" y="745"/>
                  <a:pt x="672" y="750"/>
                </a:cubicBezTo>
                <a:cubicBezTo>
                  <a:pt x="670" y="755"/>
                  <a:pt x="666" y="758"/>
                  <a:pt x="658" y="758"/>
                </a:cubicBezTo>
                <a:close/>
                <a:moveTo>
                  <a:pt x="724" y="767"/>
                </a:moveTo>
                <a:cubicBezTo>
                  <a:pt x="725" y="765"/>
                  <a:pt x="726" y="763"/>
                  <a:pt x="728" y="760"/>
                </a:cubicBezTo>
                <a:cubicBezTo>
                  <a:pt x="729" y="762"/>
                  <a:pt x="728" y="768"/>
                  <a:pt x="724" y="767"/>
                </a:cubicBezTo>
                <a:close/>
                <a:moveTo>
                  <a:pt x="734" y="680"/>
                </a:moveTo>
                <a:cubicBezTo>
                  <a:pt x="733" y="680"/>
                  <a:pt x="732" y="681"/>
                  <a:pt x="731" y="681"/>
                </a:cubicBezTo>
                <a:cubicBezTo>
                  <a:pt x="722" y="703"/>
                  <a:pt x="706" y="717"/>
                  <a:pt x="688" y="731"/>
                </a:cubicBezTo>
                <a:cubicBezTo>
                  <a:pt x="691" y="735"/>
                  <a:pt x="687" y="739"/>
                  <a:pt x="683" y="740"/>
                </a:cubicBezTo>
                <a:cubicBezTo>
                  <a:pt x="684" y="737"/>
                  <a:pt x="679" y="740"/>
                  <a:pt x="680" y="736"/>
                </a:cubicBezTo>
                <a:cubicBezTo>
                  <a:pt x="676" y="743"/>
                  <a:pt x="666" y="740"/>
                  <a:pt x="659" y="745"/>
                </a:cubicBezTo>
                <a:cubicBezTo>
                  <a:pt x="660" y="751"/>
                  <a:pt x="655" y="751"/>
                  <a:pt x="655" y="757"/>
                </a:cubicBezTo>
                <a:cubicBezTo>
                  <a:pt x="653" y="757"/>
                  <a:pt x="650" y="759"/>
                  <a:pt x="649" y="758"/>
                </a:cubicBezTo>
                <a:cubicBezTo>
                  <a:pt x="650" y="752"/>
                  <a:pt x="655" y="751"/>
                  <a:pt x="657" y="746"/>
                </a:cubicBezTo>
                <a:cubicBezTo>
                  <a:pt x="650" y="742"/>
                  <a:pt x="639" y="746"/>
                  <a:pt x="634" y="747"/>
                </a:cubicBezTo>
                <a:cubicBezTo>
                  <a:pt x="632" y="746"/>
                  <a:pt x="631" y="743"/>
                  <a:pt x="630" y="740"/>
                </a:cubicBezTo>
                <a:cubicBezTo>
                  <a:pt x="629" y="741"/>
                  <a:pt x="629" y="742"/>
                  <a:pt x="627" y="742"/>
                </a:cubicBezTo>
                <a:cubicBezTo>
                  <a:pt x="627" y="738"/>
                  <a:pt x="625" y="734"/>
                  <a:pt x="627" y="731"/>
                </a:cubicBezTo>
                <a:cubicBezTo>
                  <a:pt x="631" y="730"/>
                  <a:pt x="630" y="734"/>
                  <a:pt x="635" y="733"/>
                </a:cubicBezTo>
                <a:cubicBezTo>
                  <a:pt x="638" y="733"/>
                  <a:pt x="637" y="727"/>
                  <a:pt x="639" y="726"/>
                </a:cubicBezTo>
                <a:cubicBezTo>
                  <a:pt x="636" y="725"/>
                  <a:pt x="635" y="729"/>
                  <a:pt x="632" y="727"/>
                </a:cubicBezTo>
                <a:cubicBezTo>
                  <a:pt x="635" y="723"/>
                  <a:pt x="639" y="726"/>
                  <a:pt x="641" y="721"/>
                </a:cubicBezTo>
                <a:cubicBezTo>
                  <a:pt x="651" y="725"/>
                  <a:pt x="656" y="717"/>
                  <a:pt x="662" y="716"/>
                </a:cubicBezTo>
                <a:cubicBezTo>
                  <a:pt x="668" y="722"/>
                  <a:pt x="674" y="726"/>
                  <a:pt x="679" y="730"/>
                </a:cubicBezTo>
                <a:cubicBezTo>
                  <a:pt x="680" y="726"/>
                  <a:pt x="680" y="722"/>
                  <a:pt x="680" y="717"/>
                </a:cubicBezTo>
                <a:cubicBezTo>
                  <a:pt x="683" y="718"/>
                  <a:pt x="682" y="721"/>
                  <a:pt x="683" y="723"/>
                </a:cubicBezTo>
                <a:cubicBezTo>
                  <a:pt x="685" y="722"/>
                  <a:pt x="683" y="717"/>
                  <a:pt x="684" y="715"/>
                </a:cubicBezTo>
                <a:cubicBezTo>
                  <a:pt x="693" y="709"/>
                  <a:pt x="699" y="700"/>
                  <a:pt x="707" y="691"/>
                </a:cubicBezTo>
                <a:cubicBezTo>
                  <a:pt x="709" y="694"/>
                  <a:pt x="703" y="701"/>
                  <a:pt x="705" y="705"/>
                </a:cubicBezTo>
                <a:cubicBezTo>
                  <a:pt x="714" y="693"/>
                  <a:pt x="717" y="684"/>
                  <a:pt x="719" y="666"/>
                </a:cubicBezTo>
                <a:cubicBezTo>
                  <a:pt x="714" y="666"/>
                  <a:pt x="718" y="673"/>
                  <a:pt x="714" y="675"/>
                </a:cubicBezTo>
                <a:cubicBezTo>
                  <a:pt x="714" y="682"/>
                  <a:pt x="710" y="685"/>
                  <a:pt x="708" y="689"/>
                </a:cubicBezTo>
                <a:cubicBezTo>
                  <a:pt x="707" y="677"/>
                  <a:pt x="709" y="667"/>
                  <a:pt x="714" y="656"/>
                </a:cubicBezTo>
                <a:cubicBezTo>
                  <a:pt x="716" y="656"/>
                  <a:pt x="715" y="659"/>
                  <a:pt x="716" y="660"/>
                </a:cubicBezTo>
                <a:cubicBezTo>
                  <a:pt x="717" y="660"/>
                  <a:pt x="717" y="660"/>
                  <a:pt x="718" y="660"/>
                </a:cubicBezTo>
                <a:cubicBezTo>
                  <a:pt x="720" y="656"/>
                  <a:pt x="715" y="658"/>
                  <a:pt x="715" y="653"/>
                </a:cubicBezTo>
                <a:cubicBezTo>
                  <a:pt x="722" y="651"/>
                  <a:pt x="735" y="647"/>
                  <a:pt x="741" y="656"/>
                </a:cubicBezTo>
                <a:cubicBezTo>
                  <a:pt x="739" y="664"/>
                  <a:pt x="737" y="672"/>
                  <a:pt x="734" y="680"/>
                </a:cubicBezTo>
                <a:close/>
                <a:moveTo>
                  <a:pt x="738" y="685"/>
                </a:moveTo>
                <a:cubicBezTo>
                  <a:pt x="739" y="678"/>
                  <a:pt x="738" y="652"/>
                  <a:pt x="749" y="659"/>
                </a:cubicBezTo>
                <a:cubicBezTo>
                  <a:pt x="744" y="667"/>
                  <a:pt x="742" y="677"/>
                  <a:pt x="738" y="685"/>
                </a:cubicBezTo>
                <a:close/>
                <a:moveTo>
                  <a:pt x="746" y="189"/>
                </a:moveTo>
                <a:cubicBezTo>
                  <a:pt x="749" y="187"/>
                  <a:pt x="757" y="188"/>
                  <a:pt x="757" y="192"/>
                </a:cubicBezTo>
                <a:cubicBezTo>
                  <a:pt x="755" y="192"/>
                  <a:pt x="748" y="191"/>
                  <a:pt x="746" y="189"/>
                </a:cubicBezTo>
                <a:close/>
                <a:moveTo>
                  <a:pt x="752" y="762"/>
                </a:moveTo>
                <a:cubicBezTo>
                  <a:pt x="753" y="760"/>
                  <a:pt x="752" y="757"/>
                  <a:pt x="754" y="755"/>
                </a:cubicBezTo>
                <a:cubicBezTo>
                  <a:pt x="755" y="757"/>
                  <a:pt x="755" y="754"/>
                  <a:pt x="757" y="756"/>
                </a:cubicBezTo>
                <a:cubicBezTo>
                  <a:pt x="756" y="759"/>
                  <a:pt x="755" y="762"/>
                  <a:pt x="752" y="762"/>
                </a:cubicBezTo>
                <a:close/>
                <a:moveTo>
                  <a:pt x="754" y="258"/>
                </a:moveTo>
                <a:cubicBezTo>
                  <a:pt x="754" y="255"/>
                  <a:pt x="757" y="258"/>
                  <a:pt x="758" y="260"/>
                </a:cubicBezTo>
                <a:cubicBezTo>
                  <a:pt x="760" y="262"/>
                  <a:pt x="755" y="258"/>
                  <a:pt x="754" y="258"/>
                </a:cubicBezTo>
                <a:close/>
                <a:moveTo>
                  <a:pt x="759" y="260"/>
                </a:moveTo>
                <a:cubicBezTo>
                  <a:pt x="763" y="261"/>
                  <a:pt x="766" y="262"/>
                  <a:pt x="770" y="263"/>
                </a:cubicBezTo>
                <a:cubicBezTo>
                  <a:pt x="766" y="258"/>
                  <a:pt x="758" y="253"/>
                  <a:pt x="750" y="249"/>
                </a:cubicBezTo>
                <a:cubicBezTo>
                  <a:pt x="752" y="248"/>
                  <a:pt x="754" y="247"/>
                  <a:pt x="757" y="247"/>
                </a:cubicBezTo>
                <a:cubicBezTo>
                  <a:pt x="758" y="256"/>
                  <a:pt x="779" y="254"/>
                  <a:pt x="779" y="264"/>
                </a:cubicBezTo>
                <a:cubicBezTo>
                  <a:pt x="778" y="266"/>
                  <a:pt x="775" y="266"/>
                  <a:pt x="776" y="270"/>
                </a:cubicBezTo>
                <a:cubicBezTo>
                  <a:pt x="770" y="266"/>
                  <a:pt x="764" y="264"/>
                  <a:pt x="759" y="260"/>
                </a:cubicBezTo>
                <a:close/>
                <a:moveTo>
                  <a:pt x="784" y="762"/>
                </a:moveTo>
                <a:cubicBezTo>
                  <a:pt x="784" y="761"/>
                  <a:pt x="785" y="755"/>
                  <a:pt x="789" y="756"/>
                </a:cubicBezTo>
                <a:cubicBezTo>
                  <a:pt x="788" y="759"/>
                  <a:pt x="785" y="759"/>
                  <a:pt x="784" y="762"/>
                </a:cubicBezTo>
                <a:close/>
                <a:moveTo>
                  <a:pt x="792" y="710"/>
                </a:moveTo>
                <a:cubicBezTo>
                  <a:pt x="791" y="713"/>
                  <a:pt x="793" y="713"/>
                  <a:pt x="793" y="716"/>
                </a:cubicBezTo>
                <a:cubicBezTo>
                  <a:pt x="790" y="717"/>
                  <a:pt x="790" y="720"/>
                  <a:pt x="787" y="721"/>
                </a:cubicBezTo>
                <a:cubicBezTo>
                  <a:pt x="793" y="729"/>
                  <a:pt x="779" y="739"/>
                  <a:pt x="774" y="741"/>
                </a:cubicBezTo>
                <a:cubicBezTo>
                  <a:pt x="777" y="738"/>
                  <a:pt x="772" y="738"/>
                  <a:pt x="770" y="738"/>
                </a:cubicBezTo>
                <a:cubicBezTo>
                  <a:pt x="767" y="739"/>
                  <a:pt x="773" y="739"/>
                  <a:pt x="771" y="741"/>
                </a:cubicBezTo>
                <a:cubicBezTo>
                  <a:pt x="771" y="741"/>
                  <a:pt x="771" y="742"/>
                  <a:pt x="771" y="743"/>
                </a:cubicBezTo>
                <a:cubicBezTo>
                  <a:pt x="761" y="736"/>
                  <a:pt x="769" y="724"/>
                  <a:pt x="770" y="713"/>
                </a:cubicBezTo>
                <a:cubicBezTo>
                  <a:pt x="772" y="713"/>
                  <a:pt x="772" y="710"/>
                  <a:pt x="775" y="710"/>
                </a:cubicBezTo>
                <a:cubicBezTo>
                  <a:pt x="776" y="704"/>
                  <a:pt x="773" y="705"/>
                  <a:pt x="773" y="699"/>
                </a:cubicBezTo>
                <a:cubicBezTo>
                  <a:pt x="774" y="699"/>
                  <a:pt x="775" y="699"/>
                  <a:pt x="775" y="698"/>
                </a:cubicBezTo>
                <a:cubicBezTo>
                  <a:pt x="776" y="699"/>
                  <a:pt x="776" y="700"/>
                  <a:pt x="777" y="700"/>
                </a:cubicBezTo>
                <a:cubicBezTo>
                  <a:pt x="776" y="703"/>
                  <a:pt x="778" y="705"/>
                  <a:pt x="776" y="706"/>
                </a:cubicBezTo>
                <a:cubicBezTo>
                  <a:pt x="776" y="707"/>
                  <a:pt x="778" y="705"/>
                  <a:pt x="777" y="710"/>
                </a:cubicBezTo>
                <a:cubicBezTo>
                  <a:pt x="782" y="705"/>
                  <a:pt x="784" y="696"/>
                  <a:pt x="786" y="688"/>
                </a:cubicBezTo>
                <a:cubicBezTo>
                  <a:pt x="785" y="686"/>
                  <a:pt x="781" y="689"/>
                  <a:pt x="780" y="689"/>
                </a:cubicBezTo>
                <a:cubicBezTo>
                  <a:pt x="779" y="693"/>
                  <a:pt x="783" y="691"/>
                  <a:pt x="782" y="694"/>
                </a:cubicBezTo>
                <a:cubicBezTo>
                  <a:pt x="780" y="696"/>
                  <a:pt x="778" y="692"/>
                  <a:pt x="779" y="697"/>
                </a:cubicBezTo>
                <a:cubicBezTo>
                  <a:pt x="777" y="696"/>
                  <a:pt x="777" y="698"/>
                  <a:pt x="775" y="697"/>
                </a:cubicBezTo>
                <a:cubicBezTo>
                  <a:pt x="775" y="690"/>
                  <a:pt x="779" y="690"/>
                  <a:pt x="777" y="681"/>
                </a:cubicBezTo>
                <a:cubicBezTo>
                  <a:pt x="780" y="679"/>
                  <a:pt x="779" y="676"/>
                  <a:pt x="780" y="674"/>
                </a:cubicBezTo>
                <a:cubicBezTo>
                  <a:pt x="780" y="674"/>
                  <a:pt x="781" y="675"/>
                  <a:pt x="781" y="676"/>
                </a:cubicBezTo>
                <a:cubicBezTo>
                  <a:pt x="783" y="675"/>
                  <a:pt x="783" y="673"/>
                  <a:pt x="784" y="672"/>
                </a:cubicBezTo>
                <a:cubicBezTo>
                  <a:pt x="785" y="671"/>
                  <a:pt x="782" y="679"/>
                  <a:pt x="783" y="682"/>
                </a:cubicBezTo>
                <a:cubicBezTo>
                  <a:pt x="785" y="681"/>
                  <a:pt x="784" y="675"/>
                  <a:pt x="787" y="678"/>
                </a:cubicBezTo>
                <a:cubicBezTo>
                  <a:pt x="786" y="674"/>
                  <a:pt x="787" y="673"/>
                  <a:pt x="786" y="670"/>
                </a:cubicBezTo>
                <a:cubicBezTo>
                  <a:pt x="791" y="666"/>
                  <a:pt x="796" y="669"/>
                  <a:pt x="802" y="667"/>
                </a:cubicBezTo>
                <a:cubicBezTo>
                  <a:pt x="799" y="665"/>
                  <a:pt x="795" y="664"/>
                  <a:pt x="792" y="662"/>
                </a:cubicBezTo>
                <a:cubicBezTo>
                  <a:pt x="791" y="655"/>
                  <a:pt x="794" y="652"/>
                  <a:pt x="794" y="646"/>
                </a:cubicBezTo>
                <a:cubicBezTo>
                  <a:pt x="801" y="645"/>
                  <a:pt x="805" y="644"/>
                  <a:pt x="811" y="646"/>
                </a:cubicBezTo>
                <a:cubicBezTo>
                  <a:pt x="811" y="637"/>
                  <a:pt x="802" y="638"/>
                  <a:pt x="798" y="633"/>
                </a:cubicBezTo>
                <a:cubicBezTo>
                  <a:pt x="805" y="630"/>
                  <a:pt x="816" y="639"/>
                  <a:pt x="821" y="635"/>
                </a:cubicBezTo>
                <a:cubicBezTo>
                  <a:pt x="815" y="631"/>
                  <a:pt x="809" y="627"/>
                  <a:pt x="802" y="626"/>
                </a:cubicBezTo>
                <a:cubicBezTo>
                  <a:pt x="801" y="622"/>
                  <a:pt x="802" y="619"/>
                  <a:pt x="805" y="616"/>
                </a:cubicBezTo>
                <a:cubicBezTo>
                  <a:pt x="810" y="618"/>
                  <a:pt x="814" y="616"/>
                  <a:pt x="818" y="617"/>
                </a:cubicBezTo>
                <a:cubicBezTo>
                  <a:pt x="810" y="609"/>
                  <a:pt x="792" y="615"/>
                  <a:pt x="799" y="597"/>
                </a:cubicBezTo>
                <a:cubicBezTo>
                  <a:pt x="800" y="596"/>
                  <a:pt x="803" y="596"/>
                  <a:pt x="803" y="594"/>
                </a:cubicBezTo>
                <a:cubicBezTo>
                  <a:pt x="805" y="589"/>
                  <a:pt x="801" y="578"/>
                  <a:pt x="807" y="576"/>
                </a:cubicBezTo>
                <a:cubicBezTo>
                  <a:pt x="809" y="580"/>
                  <a:pt x="806" y="583"/>
                  <a:pt x="809" y="586"/>
                </a:cubicBezTo>
                <a:cubicBezTo>
                  <a:pt x="806" y="586"/>
                  <a:pt x="806" y="586"/>
                  <a:pt x="806" y="586"/>
                </a:cubicBezTo>
                <a:cubicBezTo>
                  <a:pt x="807" y="589"/>
                  <a:pt x="809" y="590"/>
                  <a:pt x="808" y="595"/>
                </a:cubicBezTo>
                <a:cubicBezTo>
                  <a:pt x="809" y="596"/>
                  <a:pt x="810" y="596"/>
                  <a:pt x="811" y="596"/>
                </a:cubicBezTo>
                <a:cubicBezTo>
                  <a:pt x="813" y="595"/>
                  <a:pt x="810" y="593"/>
                  <a:pt x="811" y="591"/>
                </a:cubicBezTo>
                <a:cubicBezTo>
                  <a:pt x="813" y="590"/>
                  <a:pt x="818" y="591"/>
                  <a:pt x="818" y="596"/>
                </a:cubicBezTo>
                <a:cubicBezTo>
                  <a:pt x="820" y="592"/>
                  <a:pt x="821" y="586"/>
                  <a:pt x="824" y="582"/>
                </a:cubicBezTo>
                <a:cubicBezTo>
                  <a:pt x="826" y="585"/>
                  <a:pt x="826" y="589"/>
                  <a:pt x="824" y="592"/>
                </a:cubicBezTo>
                <a:cubicBezTo>
                  <a:pt x="828" y="590"/>
                  <a:pt x="826" y="582"/>
                  <a:pt x="829" y="579"/>
                </a:cubicBezTo>
                <a:cubicBezTo>
                  <a:pt x="833" y="580"/>
                  <a:pt x="830" y="586"/>
                  <a:pt x="830" y="589"/>
                </a:cubicBezTo>
                <a:cubicBezTo>
                  <a:pt x="829" y="589"/>
                  <a:pt x="829" y="588"/>
                  <a:pt x="828" y="588"/>
                </a:cubicBezTo>
                <a:cubicBezTo>
                  <a:pt x="828" y="591"/>
                  <a:pt x="828" y="598"/>
                  <a:pt x="826" y="602"/>
                </a:cubicBezTo>
                <a:cubicBezTo>
                  <a:pt x="825" y="601"/>
                  <a:pt x="824" y="600"/>
                  <a:pt x="824" y="598"/>
                </a:cubicBezTo>
                <a:cubicBezTo>
                  <a:pt x="823" y="601"/>
                  <a:pt x="823" y="604"/>
                  <a:pt x="824" y="606"/>
                </a:cubicBezTo>
                <a:cubicBezTo>
                  <a:pt x="824" y="606"/>
                  <a:pt x="824" y="605"/>
                  <a:pt x="823" y="605"/>
                </a:cubicBezTo>
                <a:cubicBezTo>
                  <a:pt x="823" y="609"/>
                  <a:pt x="823" y="609"/>
                  <a:pt x="823" y="609"/>
                </a:cubicBezTo>
                <a:cubicBezTo>
                  <a:pt x="823" y="612"/>
                  <a:pt x="825" y="607"/>
                  <a:pt x="825" y="610"/>
                </a:cubicBezTo>
                <a:cubicBezTo>
                  <a:pt x="825" y="613"/>
                  <a:pt x="825" y="610"/>
                  <a:pt x="823" y="610"/>
                </a:cubicBezTo>
                <a:cubicBezTo>
                  <a:pt x="823" y="613"/>
                  <a:pt x="824" y="613"/>
                  <a:pt x="824" y="616"/>
                </a:cubicBezTo>
                <a:cubicBezTo>
                  <a:pt x="826" y="616"/>
                  <a:pt x="823" y="612"/>
                  <a:pt x="825" y="612"/>
                </a:cubicBezTo>
                <a:cubicBezTo>
                  <a:pt x="833" y="621"/>
                  <a:pt x="831" y="640"/>
                  <a:pt x="824" y="647"/>
                </a:cubicBezTo>
                <a:cubicBezTo>
                  <a:pt x="825" y="649"/>
                  <a:pt x="824" y="652"/>
                  <a:pt x="824" y="654"/>
                </a:cubicBezTo>
                <a:cubicBezTo>
                  <a:pt x="820" y="657"/>
                  <a:pt x="818" y="670"/>
                  <a:pt x="819" y="674"/>
                </a:cubicBezTo>
                <a:cubicBezTo>
                  <a:pt x="814" y="685"/>
                  <a:pt x="804" y="698"/>
                  <a:pt x="797" y="710"/>
                </a:cubicBezTo>
                <a:cubicBezTo>
                  <a:pt x="794" y="711"/>
                  <a:pt x="794" y="709"/>
                  <a:pt x="792" y="710"/>
                </a:cubicBezTo>
                <a:close/>
                <a:moveTo>
                  <a:pt x="796" y="745"/>
                </a:moveTo>
                <a:cubicBezTo>
                  <a:pt x="796" y="742"/>
                  <a:pt x="796" y="741"/>
                  <a:pt x="798" y="741"/>
                </a:cubicBezTo>
                <a:cubicBezTo>
                  <a:pt x="799" y="743"/>
                  <a:pt x="798" y="745"/>
                  <a:pt x="796" y="745"/>
                </a:cubicBezTo>
                <a:close/>
                <a:moveTo>
                  <a:pt x="854" y="600"/>
                </a:moveTo>
                <a:cubicBezTo>
                  <a:pt x="855" y="603"/>
                  <a:pt x="854" y="605"/>
                  <a:pt x="853" y="607"/>
                </a:cubicBezTo>
                <a:cubicBezTo>
                  <a:pt x="857" y="608"/>
                  <a:pt x="853" y="605"/>
                  <a:pt x="856" y="605"/>
                </a:cubicBezTo>
                <a:cubicBezTo>
                  <a:pt x="859" y="613"/>
                  <a:pt x="854" y="631"/>
                  <a:pt x="850" y="639"/>
                </a:cubicBezTo>
                <a:cubicBezTo>
                  <a:pt x="851" y="658"/>
                  <a:pt x="841" y="676"/>
                  <a:pt x="838" y="690"/>
                </a:cubicBezTo>
                <a:cubicBezTo>
                  <a:pt x="836" y="690"/>
                  <a:pt x="836" y="691"/>
                  <a:pt x="835" y="691"/>
                </a:cubicBezTo>
                <a:cubicBezTo>
                  <a:pt x="829" y="708"/>
                  <a:pt x="818" y="716"/>
                  <a:pt x="810" y="728"/>
                </a:cubicBezTo>
                <a:cubicBezTo>
                  <a:pt x="807" y="715"/>
                  <a:pt x="818" y="707"/>
                  <a:pt x="816" y="695"/>
                </a:cubicBezTo>
                <a:cubicBezTo>
                  <a:pt x="818" y="693"/>
                  <a:pt x="819" y="690"/>
                  <a:pt x="823" y="691"/>
                </a:cubicBezTo>
                <a:cubicBezTo>
                  <a:pt x="824" y="688"/>
                  <a:pt x="825" y="685"/>
                  <a:pt x="829" y="685"/>
                </a:cubicBezTo>
                <a:cubicBezTo>
                  <a:pt x="832" y="667"/>
                  <a:pt x="848" y="650"/>
                  <a:pt x="842" y="625"/>
                </a:cubicBezTo>
                <a:cubicBezTo>
                  <a:pt x="846" y="625"/>
                  <a:pt x="846" y="625"/>
                  <a:pt x="846" y="625"/>
                </a:cubicBezTo>
                <a:cubicBezTo>
                  <a:pt x="844" y="623"/>
                  <a:pt x="843" y="621"/>
                  <a:pt x="844" y="617"/>
                </a:cubicBezTo>
                <a:cubicBezTo>
                  <a:pt x="845" y="618"/>
                  <a:pt x="846" y="620"/>
                  <a:pt x="846" y="622"/>
                </a:cubicBezTo>
                <a:cubicBezTo>
                  <a:pt x="849" y="619"/>
                  <a:pt x="847" y="614"/>
                  <a:pt x="847" y="610"/>
                </a:cubicBezTo>
                <a:cubicBezTo>
                  <a:pt x="849" y="611"/>
                  <a:pt x="851" y="612"/>
                  <a:pt x="853" y="613"/>
                </a:cubicBezTo>
                <a:cubicBezTo>
                  <a:pt x="855" y="611"/>
                  <a:pt x="851" y="609"/>
                  <a:pt x="850" y="607"/>
                </a:cubicBezTo>
                <a:cubicBezTo>
                  <a:pt x="850" y="604"/>
                  <a:pt x="851" y="602"/>
                  <a:pt x="849" y="598"/>
                </a:cubicBezTo>
                <a:cubicBezTo>
                  <a:pt x="846" y="595"/>
                  <a:pt x="848" y="590"/>
                  <a:pt x="845" y="585"/>
                </a:cubicBezTo>
                <a:cubicBezTo>
                  <a:pt x="846" y="581"/>
                  <a:pt x="853" y="592"/>
                  <a:pt x="849" y="593"/>
                </a:cubicBezTo>
                <a:cubicBezTo>
                  <a:pt x="850" y="594"/>
                  <a:pt x="852" y="595"/>
                  <a:pt x="854" y="596"/>
                </a:cubicBezTo>
                <a:cubicBezTo>
                  <a:pt x="854" y="596"/>
                  <a:pt x="855" y="595"/>
                  <a:pt x="855" y="594"/>
                </a:cubicBezTo>
                <a:cubicBezTo>
                  <a:pt x="855" y="597"/>
                  <a:pt x="855" y="597"/>
                  <a:pt x="858" y="599"/>
                </a:cubicBezTo>
                <a:cubicBezTo>
                  <a:pt x="855" y="599"/>
                  <a:pt x="857" y="602"/>
                  <a:pt x="854" y="600"/>
                </a:cubicBezTo>
                <a:close/>
                <a:moveTo>
                  <a:pt x="940" y="190"/>
                </a:moveTo>
                <a:cubicBezTo>
                  <a:pt x="941" y="191"/>
                  <a:pt x="943" y="193"/>
                  <a:pt x="942" y="194"/>
                </a:cubicBezTo>
                <a:cubicBezTo>
                  <a:pt x="940" y="194"/>
                  <a:pt x="938" y="192"/>
                  <a:pt x="940" y="190"/>
                </a:cubicBezTo>
                <a:close/>
                <a:moveTo>
                  <a:pt x="922" y="150"/>
                </a:moveTo>
                <a:cubicBezTo>
                  <a:pt x="921" y="149"/>
                  <a:pt x="921" y="150"/>
                  <a:pt x="920" y="150"/>
                </a:cubicBezTo>
                <a:cubicBezTo>
                  <a:pt x="919" y="149"/>
                  <a:pt x="917" y="148"/>
                  <a:pt x="917" y="145"/>
                </a:cubicBezTo>
                <a:cubicBezTo>
                  <a:pt x="920" y="145"/>
                  <a:pt x="921" y="147"/>
                  <a:pt x="922" y="150"/>
                </a:cubicBezTo>
                <a:close/>
                <a:moveTo>
                  <a:pt x="905" y="180"/>
                </a:moveTo>
                <a:cubicBezTo>
                  <a:pt x="906" y="182"/>
                  <a:pt x="910" y="180"/>
                  <a:pt x="909" y="184"/>
                </a:cubicBezTo>
                <a:cubicBezTo>
                  <a:pt x="907" y="185"/>
                  <a:pt x="907" y="183"/>
                  <a:pt x="905" y="184"/>
                </a:cubicBezTo>
                <a:lnTo>
                  <a:pt x="905" y="180"/>
                </a:lnTo>
                <a:close/>
                <a:moveTo>
                  <a:pt x="898" y="427"/>
                </a:moveTo>
                <a:cubicBezTo>
                  <a:pt x="895" y="429"/>
                  <a:pt x="894" y="425"/>
                  <a:pt x="893" y="423"/>
                </a:cubicBezTo>
                <a:cubicBezTo>
                  <a:pt x="895" y="424"/>
                  <a:pt x="897" y="425"/>
                  <a:pt x="898" y="427"/>
                </a:cubicBezTo>
                <a:close/>
                <a:moveTo>
                  <a:pt x="895" y="252"/>
                </a:moveTo>
                <a:cubicBezTo>
                  <a:pt x="887" y="252"/>
                  <a:pt x="880" y="251"/>
                  <a:pt x="880" y="243"/>
                </a:cubicBezTo>
                <a:cubicBezTo>
                  <a:pt x="886" y="247"/>
                  <a:pt x="894" y="243"/>
                  <a:pt x="895" y="252"/>
                </a:cubicBezTo>
                <a:close/>
                <a:moveTo>
                  <a:pt x="880" y="121"/>
                </a:moveTo>
                <a:cubicBezTo>
                  <a:pt x="877" y="119"/>
                  <a:pt x="875" y="119"/>
                  <a:pt x="874" y="116"/>
                </a:cubicBezTo>
                <a:cubicBezTo>
                  <a:pt x="876" y="119"/>
                  <a:pt x="880" y="115"/>
                  <a:pt x="880" y="121"/>
                </a:cubicBezTo>
                <a:close/>
                <a:moveTo>
                  <a:pt x="860" y="272"/>
                </a:moveTo>
                <a:cubicBezTo>
                  <a:pt x="863" y="273"/>
                  <a:pt x="865" y="273"/>
                  <a:pt x="866" y="275"/>
                </a:cubicBezTo>
                <a:cubicBezTo>
                  <a:pt x="865" y="280"/>
                  <a:pt x="859" y="277"/>
                  <a:pt x="860" y="272"/>
                </a:cubicBezTo>
                <a:close/>
                <a:moveTo>
                  <a:pt x="866" y="111"/>
                </a:moveTo>
                <a:cubicBezTo>
                  <a:pt x="868" y="106"/>
                  <a:pt x="872" y="112"/>
                  <a:pt x="872" y="114"/>
                </a:cubicBezTo>
                <a:cubicBezTo>
                  <a:pt x="871" y="116"/>
                  <a:pt x="867" y="112"/>
                  <a:pt x="866" y="111"/>
                </a:cubicBezTo>
                <a:close/>
                <a:moveTo>
                  <a:pt x="870" y="277"/>
                </a:moveTo>
                <a:cubicBezTo>
                  <a:pt x="876" y="278"/>
                  <a:pt x="879" y="282"/>
                  <a:pt x="881" y="288"/>
                </a:cubicBezTo>
                <a:cubicBezTo>
                  <a:pt x="876" y="286"/>
                  <a:pt x="873" y="281"/>
                  <a:pt x="870" y="277"/>
                </a:cubicBezTo>
                <a:close/>
                <a:moveTo>
                  <a:pt x="890" y="266"/>
                </a:moveTo>
                <a:cubicBezTo>
                  <a:pt x="885" y="261"/>
                  <a:pt x="879" y="265"/>
                  <a:pt x="874" y="259"/>
                </a:cubicBezTo>
                <a:cubicBezTo>
                  <a:pt x="875" y="258"/>
                  <a:pt x="878" y="258"/>
                  <a:pt x="876" y="256"/>
                </a:cubicBezTo>
                <a:cubicBezTo>
                  <a:pt x="877" y="256"/>
                  <a:pt x="889" y="259"/>
                  <a:pt x="893" y="263"/>
                </a:cubicBezTo>
                <a:cubicBezTo>
                  <a:pt x="893" y="266"/>
                  <a:pt x="889" y="263"/>
                  <a:pt x="890" y="266"/>
                </a:cubicBezTo>
                <a:close/>
                <a:moveTo>
                  <a:pt x="898" y="438"/>
                </a:moveTo>
                <a:cubicBezTo>
                  <a:pt x="894" y="437"/>
                  <a:pt x="894" y="432"/>
                  <a:pt x="893" y="428"/>
                </a:cubicBezTo>
                <a:cubicBezTo>
                  <a:pt x="896" y="430"/>
                  <a:pt x="900" y="434"/>
                  <a:pt x="898" y="438"/>
                </a:cubicBezTo>
                <a:close/>
                <a:moveTo>
                  <a:pt x="902" y="444"/>
                </a:moveTo>
                <a:cubicBezTo>
                  <a:pt x="903" y="444"/>
                  <a:pt x="904" y="444"/>
                  <a:pt x="904" y="443"/>
                </a:cubicBezTo>
                <a:cubicBezTo>
                  <a:pt x="906" y="444"/>
                  <a:pt x="905" y="448"/>
                  <a:pt x="908" y="447"/>
                </a:cubicBezTo>
                <a:cubicBezTo>
                  <a:pt x="905" y="450"/>
                  <a:pt x="909" y="453"/>
                  <a:pt x="911" y="456"/>
                </a:cubicBezTo>
                <a:cubicBezTo>
                  <a:pt x="906" y="457"/>
                  <a:pt x="904" y="448"/>
                  <a:pt x="902" y="444"/>
                </a:cubicBezTo>
                <a:close/>
                <a:moveTo>
                  <a:pt x="904" y="301"/>
                </a:moveTo>
                <a:cubicBezTo>
                  <a:pt x="906" y="302"/>
                  <a:pt x="907" y="302"/>
                  <a:pt x="908" y="304"/>
                </a:cubicBezTo>
                <a:cubicBezTo>
                  <a:pt x="907" y="306"/>
                  <a:pt x="903" y="304"/>
                  <a:pt x="904" y="301"/>
                </a:cubicBezTo>
                <a:close/>
                <a:moveTo>
                  <a:pt x="917" y="342"/>
                </a:moveTo>
                <a:cubicBezTo>
                  <a:pt x="920" y="340"/>
                  <a:pt x="924" y="345"/>
                  <a:pt x="924" y="340"/>
                </a:cubicBezTo>
                <a:cubicBezTo>
                  <a:pt x="928" y="340"/>
                  <a:pt x="931" y="340"/>
                  <a:pt x="933" y="342"/>
                </a:cubicBezTo>
                <a:cubicBezTo>
                  <a:pt x="931" y="347"/>
                  <a:pt x="935" y="347"/>
                  <a:pt x="935" y="351"/>
                </a:cubicBezTo>
                <a:cubicBezTo>
                  <a:pt x="930" y="347"/>
                  <a:pt x="919" y="349"/>
                  <a:pt x="917" y="342"/>
                </a:cubicBezTo>
                <a:close/>
                <a:moveTo>
                  <a:pt x="921" y="248"/>
                </a:moveTo>
                <a:cubicBezTo>
                  <a:pt x="921" y="246"/>
                  <a:pt x="921" y="246"/>
                  <a:pt x="921" y="246"/>
                </a:cubicBezTo>
                <a:cubicBezTo>
                  <a:pt x="925" y="246"/>
                  <a:pt x="925" y="250"/>
                  <a:pt x="927" y="252"/>
                </a:cubicBezTo>
                <a:cubicBezTo>
                  <a:pt x="924" y="250"/>
                  <a:pt x="924" y="248"/>
                  <a:pt x="921" y="248"/>
                </a:cubicBezTo>
                <a:close/>
                <a:moveTo>
                  <a:pt x="928" y="252"/>
                </a:moveTo>
                <a:cubicBezTo>
                  <a:pt x="931" y="252"/>
                  <a:pt x="932" y="253"/>
                  <a:pt x="932" y="256"/>
                </a:cubicBezTo>
                <a:cubicBezTo>
                  <a:pt x="930" y="255"/>
                  <a:pt x="928" y="255"/>
                  <a:pt x="928" y="252"/>
                </a:cubicBezTo>
                <a:close/>
                <a:moveTo>
                  <a:pt x="936" y="253"/>
                </a:moveTo>
                <a:cubicBezTo>
                  <a:pt x="926" y="239"/>
                  <a:pt x="908" y="238"/>
                  <a:pt x="898" y="224"/>
                </a:cubicBezTo>
                <a:cubicBezTo>
                  <a:pt x="905" y="226"/>
                  <a:pt x="909" y="228"/>
                  <a:pt x="917" y="230"/>
                </a:cubicBezTo>
                <a:cubicBezTo>
                  <a:pt x="916" y="233"/>
                  <a:pt x="923" y="237"/>
                  <a:pt x="925" y="236"/>
                </a:cubicBezTo>
                <a:cubicBezTo>
                  <a:pt x="929" y="247"/>
                  <a:pt x="942" y="246"/>
                  <a:pt x="946" y="256"/>
                </a:cubicBezTo>
                <a:cubicBezTo>
                  <a:pt x="942" y="256"/>
                  <a:pt x="940" y="251"/>
                  <a:pt x="936" y="253"/>
                </a:cubicBezTo>
                <a:close/>
                <a:moveTo>
                  <a:pt x="952" y="227"/>
                </a:moveTo>
                <a:cubicBezTo>
                  <a:pt x="951" y="228"/>
                  <a:pt x="955" y="231"/>
                  <a:pt x="955" y="234"/>
                </a:cubicBezTo>
                <a:cubicBezTo>
                  <a:pt x="951" y="234"/>
                  <a:pt x="949" y="230"/>
                  <a:pt x="946" y="228"/>
                </a:cubicBezTo>
                <a:cubicBezTo>
                  <a:pt x="946" y="230"/>
                  <a:pt x="943" y="232"/>
                  <a:pt x="942" y="230"/>
                </a:cubicBezTo>
                <a:cubicBezTo>
                  <a:pt x="941" y="232"/>
                  <a:pt x="942" y="232"/>
                  <a:pt x="943" y="233"/>
                </a:cubicBezTo>
                <a:cubicBezTo>
                  <a:pt x="941" y="235"/>
                  <a:pt x="939" y="229"/>
                  <a:pt x="937" y="233"/>
                </a:cubicBezTo>
                <a:cubicBezTo>
                  <a:pt x="934" y="225"/>
                  <a:pt x="924" y="220"/>
                  <a:pt x="920" y="211"/>
                </a:cubicBezTo>
                <a:cubicBezTo>
                  <a:pt x="923" y="211"/>
                  <a:pt x="923" y="211"/>
                  <a:pt x="923" y="211"/>
                </a:cubicBezTo>
                <a:cubicBezTo>
                  <a:pt x="922" y="208"/>
                  <a:pt x="919" y="208"/>
                  <a:pt x="919" y="205"/>
                </a:cubicBezTo>
                <a:cubicBezTo>
                  <a:pt x="925" y="209"/>
                  <a:pt x="933" y="210"/>
                  <a:pt x="938" y="214"/>
                </a:cubicBezTo>
                <a:cubicBezTo>
                  <a:pt x="938" y="219"/>
                  <a:pt x="940" y="220"/>
                  <a:pt x="944" y="220"/>
                </a:cubicBezTo>
                <a:cubicBezTo>
                  <a:pt x="943" y="219"/>
                  <a:pt x="940" y="220"/>
                  <a:pt x="941" y="217"/>
                </a:cubicBezTo>
                <a:cubicBezTo>
                  <a:pt x="942" y="217"/>
                  <a:pt x="943" y="217"/>
                  <a:pt x="943" y="216"/>
                </a:cubicBezTo>
                <a:cubicBezTo>
                  <a:pt x="943" y="214"/>
                  <a:pt x="942" y="213"/>
                  <a:pt x="940" y="213"/>
                </a:cubicBezTo>
                <a:cubicBezTo>
                  <a:pt x="953" y="206"/>
                  <a:pt x="955" y="226"/>
                  <a:pt x="963" y="229"/>
                </a:cubicBezTo>
                <a:cubicBezTo>
                  <a:pt x="963" y="232"/>
                  <a:pt x="964" y="232"/>
                  <a:pt x="964" y="235"/>
                </a:cubicBezTo>
                <a:cubicBezTo>
                  <a:pt x="959" y="234"/>
                  <a:pt x="957" y="229"/>
                  <a:pt x="952" y="227"/>
                </a:cubicBezTo>
                <a:close/>
                <a:moveTo>
                  <a:pt x="966" y="256"/>
                </a:moveTo>
                <a:cubicBezTo>
                  <a:pt x="965" y="257"/>
                  <a:pt x="962" y="254"/>
                  <a:pt x="963" y="250"/>
                </a:cubicBezTo>
                <a:cubicBezTo>
                  <a:pt x="965" y="251"/>
                  <a:pt x="966" y="252"/>
                  <a:pt x="967" y="255"/>
                </a:cubicBezTo>
                <a:cubicBezTo>
                  <a:pt x="965" y="254"/>
                  <a:pt x="965" y="256"/>
                  <a:pt x="966" y="256"/>
                </a:cubicBezTo>
                <a:close/>
                <a:moveTo>
                  <a:pt x="966" y="199"/>
                </a:moveTo>
                <a:cubicBezTo>
                  <a:pt x="970" y="199"/>
                  <a:pt x="972" y="202"/>
                  <a:pt x="975" y="204"/>
                </a:cubicBezTo>
                <a:cubicBezTo>
                  <a:pt x="972" y="208"/>
                  <a:pt x="967" y="202"/>
                  <a:pt x="966" y="199"/>
                </a:cubicBezTo>
                <a:close/>
                <a:moveTo>
                  <a:pt x="880" y="807"/>
                </a:moveTo>
                <a:cubicBezTo>
                  <a:pt x="880" y="802"/>
                  <a:pt x="882" y="800"/>
                  <a:pt x="884" y="798"/>
                </a:cubicBezTo>
                <a:cubicBezTo>
                  <a:pt x="886" y="802"/>
                  <a:pt x="883" y="806"/>
                  <a:pt x="880" y="807"/>
                </a:cubicBezTo>
                <a:close/>
                <a:moveTo>
                  <a:pt x="890" y="805"/>
                </a:moveTo>
                <a:cubicBezTo>
                  <a:pt x="891" y="801"/>
                  <a:pt x="892" y="802"/>
                  <a:pt x="896" y="802"/>
                </a:cubicBezTo>
                <a:cubicBezTo>
                  <a:pt x="896" y="805"/>
                  <a:pt x="893" y="807"/>
                  <a:pt x="890" y="805"/>
                </a:cubicBezTo>
                <a:close/>
                <a:moveTo>
                  <a:pt x="854" y="904"/>
                </a:moveTo>
                <a:cubicBezTo>
                  <a:pt x="849" y="906"/>
                  <a:pt x="844" y="912"/>
                  <a:pt x="838" y="910"/>
                </a:cubicBezTo>
                <a:cubicBezTo>
                  <a:pt x="843" y="903"/>
                  <a:pt x="848" y="893"/>
                  <a:pt x="859" y="896"/>
                </a:cubicBezTo>
                <a:cubicBezTo>
                  <a:pt x="857" y="899"/>
                  <a:pt x="855" y="898"/>
                  <a:pt x="854" y="904"/>
                </a:cubicBezTo>
                <a:close/>
                <a:moveTo>
                  <a:pt x="873" y="877"/>
                </a:moveTo>
                <a:cubicBezTo>
                  <a:pt x="870" y="877"/>
                  <a:pt x="870" y="880"/>
                  <a:pt x="866" y="880"/>
                </a:cubicBezTo>
                <a:cubicBezTo>
                  <a:pt x="867" y="875"/>
                  <a:pt x="869" y="872"/>
                  <a:pt x="874" y="872"/>
                </a:cubicBezTo>
                <a:cubicBezTo>
                  <a:pt x="874" y="874"/>
                  <a:pt x="873" y="874"/>
                  <a:pt x="873" y="877"/>
                </a:cubicBezTo>
                <a:close/>
                <a:moveTo>
                  <a:pt x="916" y="832"/>
                </a:moveTo>
                <a:cubicBezTo>
                  <a:pt x="913" y="834"/>
                  <a:pt x="911" y="832"/>
                  <a:pt x="910" y="830"/>
                </a:cubicBezTo>
                <a:cubicBezTo>
                  <a:pt x="911" y="823"/>
                  <a:pt x="920" y="824"/>
                  <a:pt x="916" y="832"/>
                </a:cubicBezTo>
                <a:close/>
                <a:moveTo>
                  <a:pt x="885" y="951"/>
                </a:moveTo>
                <a:cubicBezTo>
                  <a:pt x="888" y="949"/>
                  <a:pt x="889" y="945"/>
                  <a:pt x="893" y="944"/>
                </a:cubicBezTo>
                <a:cubicBezTo>
                  <a:pt x="891" y="947"/>
                  <a:pt x="888" y="952"/>
                  <a:pt x="885" y="951"/>
                </a:cubicBezTo>
                <a:close/>
                <a:moveTo>
                  <a:pt x="892" y="915"/>
                </a:moveTo>
                <a:cubicBezTo>
                  <a:pt x="885" y="920"/>
                  <a:pt x="879" y="926"/>
                  <a:pt x="870" y="928"/>
                </a:cubicBezTo>
                <a:cubicBezTo>
                  <a:pt x="870" y="924"/>
                  <a:pt x="873" y="923"/>
                  <a:pt x="876" y="922"/>
                </a:cubicBezTo>
                <a:cubicBezTo>
                  <a:pt x="884" y="918"/>
                  <a:pt x="890" y="910"/>
                  <a:pt x="900" y="908"/>
                </a:cubicBezTo>
                <a:cubicBezTo>
                  <a:pt x="901" y="912"/>
                  <a:pt x="897" y="917"/>
                  <a:pt x="892" y="915"/>
                </a:cubicBezTo>
                <a:close/>
                <a:moveTo>
                  <a:pt x="899" y="940"/>
                </a:moveTo>
                <a:cubicBezTo>
                  <a:pt x="902" y="928"/>
                  <a:pt x="913" y="924"/>
                  <a:pt x="921" y="917"/>
                </a:cubicBezTo>
                <a:cubicBezTo>
                  <a:pt x="919" y="928"/>
                  <a:pt x="905" y="932"/>
                  <a:pt x="899" y="940"/>
                </a:cubicBezTo>
                <a:close/>
                <a:moveTo>
                  <a:pt x="924" y="887"/>
                </a:moveTo>
                <a:cubicBezTo>
                  <a:pt x="920" y="886"/>
                  <a:pt x="920" y="890"/>
                  <a:pt x="916" y="889"/>
                </a:cubicBezTo>
                <a:cubicBezTo>
                  <a:pt x="918" y="886"/>
                  <a:pt x="920" y="883"/>
                  <a:pt x="924" y="883"/>
                </a:cubicBezTo>
                <a:lnTo>
                  <a:pt x="924" y="887"/>
                </a:lnTo>
                <a:close/>
                <a:moveTo>
                  <a:pt x="944" y="754"/>
                </a:moveTo>
                <a:cubicBezTo>
                  <a:pt x="941" y="752"/>
                  <a:pt x="946" y="750"/>
                  <a:pt x="946" y="748"/>
                </a:cubicBezTo>
                <a:cubicBezTo>
                  <a:pt x="948" y="750"/>
                  <a:pt x="943" y="751"/>
                  <a:pt x="944" y="754"/>
                </a:cubicBezTo>
                <a:close/>
                <a:moveTo>
                  <a:pt x="946" y="747"/>
                </a:moveTo>
                <a:cubicBezTo>
                  <a:pt x="945" y="745"/>
                  <a:pt x="944" y="739"/>
                  <a:pt x="947" y="736"/>
                </a:cubicBezTo>
                <a:cubicBezTo>
                  <a:pt x="949" y="740"/>
                  <a:pt x="950" y="745"/>
                  <a:pt x="946" y="747"/>
                </a:cubicBezTo>
                <a:close/>
                <a:moveTo>
                  <a:pt x="809" y="1015"/>
                </a:moveTo>
                <a:cubicBezTo>
                  <a:pt x="808" y="1011"/>
                  <a:pt x="814" y="1011"/>
                  <a:pt x="814" y="1014"/>
                </a:cubicBezTo>
                <a:cubicBezTo>
                  <a:pt x="812" y="1014"/>
                  <a:pt x="811" y="1016"/>
                  <a:pt x="809" y="1015"/>
                </a:cubicBezTo>
                <a:close/>
                <a:moveTo>
                  <a:pt x="864" y="1003"/>
                </a:moveTo>
                <a:cubicBezTo>
                  <a:pt x="863" y="1000"/>
                  <a:pt x="867" y="995"/>
                  <a:pt x="872" y="995"/>
                </a:cubicBezTo>
                <a:cubicBezTo>
                  <a:pt x="870" y="999"/>
                  <a:pt x="866" y="1000"/>
                  <a:pt x="864" y="1003"/>
                </a:cubicBezTo>
                <a:close/>
                <a:moveTo>
                  <a:pt x="859" y="1053"/>
                </a:moveTo>
                <a:cubicBezTo>
                  <a:pt x="863" y="1048"/>
                  <a:pt x="869" y="1047"/>
                  <a:pt x="875" y="1045"/>
                </a:cubicBezTo>
                <a:cubicBezTo>
                  <a:pt x="873" y="1050"/>
                  <a:pt x="865" y="1053"/>
                  <a:pt x="859" y="1053"/>
                </a:cubicBezTo>
                <a:close/>
                <a:moveTo>
                  <a:pt x="906" y="981"/>
                </a:moveTo>
                <a:cubicBezTo>
                  <a:pt x="903" y="981"/>
                  <a:pt x="904" y="979"/>
                  <a:pt x="902" y="979"/>
                </a:cubicBezTo>
                <a:cubicBezTo>
                  <a:pt x="901" y="976"/>
                  <a:pt x="903" y="976"/>
                  <a:pt x="903" y="973"/>
                </a:cubicBezTo>
                <a:cubicBezTo>
                  <a:pt x="906" y="973"/>
                  <a:pt x="906" y="973"/>
                  <a:pt x="906" y="973"/>
                </a:cubicBezTo>
                <a:cubicBezTo>
                  <a:pt x="905" y="977"/>
                  <a:pt x="907" y="979"/>
                  <a:pt x="906" y="981"/>
                </a:cubicBezTo>
                <a:close/>
                <a:moveTo>
                  <a:pt x="907" y="1053"/>
                </a:moveTo>
                <a:cubicBezTo>
                  <a:pt x="908" y="1050"/>
                  <a:pt x="910" y="1050"/>
                  <a:pt x="913" y="1050"/>
                </a:cubicBezTo>
                <a:cubicBezTo>
                  <a:pt x="913" y="1053"/>
                  <a:pt x="910" y="1053"/>
                  <a:pt x="907" y="1053"/>
                </a:cubicBezTo>
                <a:close/>
                <a:moveTo>
                  <a:pt x="919" y="954"/>
                </a:moveTo>
                <a:cubicBezTo>
                  <a:pt x="920" y="951"/>
                  <a:pt x="923" y="949"/>
                  <a:pt x="927" y="948"/>
                </a:cubicBezTo>
                <a:cubicBezTo>
                  <a:pt x="925" y="952"/>
                  <a:pt x="922" y="954"/>
                  <a:pt x="919" y="954"/>
                </a:cubicBezTo>
                <a:close/>
                <a:moveTo>
                  <a:pt x="961" y="1042"/>
                </a:moveTo>
                <a:cubicBezTo>
                  <a:pt x="961" y="1039"/>
                  <a:pt x="961" y="1039"/>
                  <a:pt x="961" y="1039"/>
                </a:cubicBezTo>
                <a:cubicBezTo>
                  <a:pt x="965" y="1040"/>
                  <a:pt x="964" y="1035"/>
                  <a:pt x="968" y="1036"/>
                </a:cubicBezTo>
                <a:cubicBezTo>
                  <a:pt x="967" y="1040"/>
                  <a:pt x="963" y="1043"/>
                  <a:pt x="961" y="1042"/>
                </a:cubicBezTo>
                <a:close/>
                <a:moveTo>
                  <a:pt x="968" y="1029"/>
                </a:moveTo>
                <a:cubicBezTo>
                  <a:pt x="969" y="1026"/>
                  <a:pt x="971" y="1027"/>
                  <a:pt x="972" y="1025"/>
                </a:cubicBezTo>
                <a:cubicBezTo>
                  <a:pt x="974" y="1026"/>
                  <a:pt x="971" y="1029"/>
                  <a:pt x="968" y="1029"/>
                </a:cubicBezTo>
                <a:close/>
                <a:moveTo>
                  <a:pt x="972" y="1011"/>
                </a:moveTo>
                <a:cubicBezTo>
                  <a:pt x="971" y="1003"/>
                  <a:pt x="977" y="1001"/>
                  <a:pt x="983" y="1000"/>
                </a:cubicBezTo>
                <a:cubicBezTo>
                  <a:pt x="980" y="1005"/>
                  <a:pt x="977" y="1009"/>
                  <a:pt x="972" y="1011"/>
                </a:cubicBezTo>
                <a:close/>
                <a:moveTo>
                  <a:pt x="990" y="1016"/>
                </a:moveTo>
                <a:cubicBezTo>
                  <a:pt x="986" y="1015"/>
                  <a:pt x="982" y="1019"/>
                  <a:pt x="982" y="1013"/>
                </a:cubicBezTo>
                <a:cubicBezTo>
                  <a:pt x="987" y="1014"/>
                  <a:pt x="988" y="1009"/>
                  <a:pt x="992" y="1011"/>
                </a:cubicBezTo>
                <a:cubicBezTo>
                  <a:pt x="992" y="1014"/>
                  <a:pt x="990" y="1014"/>
                  <a:pt x="990" y="1016"/>
                </a:cubicBezTo>
                <a:close/>
                <a:moveTo>
                  <a:pt x="1021" y="515"/>
                </a:moveTo>
                <a:cubicBezTo>
                  <a:pt x="1028" y="517"/>
                  <a:pt x="1023" y="525"/>
                  <a:pt x="1024" y="527"/>
                </a:cubicBezTo>
                <a:cubicBezTo>
                  <a:pt x="1022" y="528"/>
                  <a:pt x="1021" y="533"/>
                  <a:pt x="1018" y="531"/>
                </a:cubicBezTo>
                <a:cubicBezTo>
                  <a:pt x="1016" y="532"/>
                  <a:pt x="1017" y="538"/>
                  <a:pt x="1014" y="539"/>
                </a:cubicBezTo>
                <a:cubicBezTo>
                  <a:pt x="1012" y="529"/>
                  <a:pt x="1014" y="518"/>
                  <a:pt x="1021" y="515"/>
                </a:cubicBezTo>
                <a:close/>
                <a:moveTo>
                  <a:pt x="1008" y="607"/>
                </a:moveTo>
                <a:cubicBezTo>
                  <a:pt x="1007" y="606"/>
                  <a:pt x="1006" y="605"/>
                  <a:pt x="1006" y="603"/>
                </a:cubicBezTo>
                <a:cubicBezTo>
                  <a:pt x="1007" y="602"/>
                  <a:pt x="1009" y="602"/>
                  <a:pt x="1009" y="600"/>
                </a:cubicBezTo>
                <a:cubicBezTo>
                  <a:pt x="1011" y="602"/>
                  <a:pt x="1009" y="605"/>
                  <a:pt x="1008" y="607"/>
                </a:cubicBezTo>
                <a:close/>
                <a:moveTo>
                  <a:pt x="1012" y="965"/>
                </a:moveTo>
                <a:cubicBezTo>
                  <a:pt x="1014" y="964"/>
                  <a:pt x="1015" y="965"/>
                  <a:pt x="1017" y="965"/>
                </a:cubicBezTo>
                <a:cubicBezTo>
                  <a:pt x="1018" y="968"/>
                  <a:pt x="1016" y="968"/>
                  <a:pt x="1016" y="970"/>
                </a:cubicBezTo>
                <a:cubicBezTo>
                  <a:pt x="1014" y="969"/>
                  <a:pt x="1012" y="968"/>
                  <a:pt x="1012" y="965"/>
                </a:cubicBezTo>
                <a:close/>
                <a:moveTo>
                  <a:pt x="1014" y="1005"/>
                </a:moveTo>
                <a:cubicBezTo>
                  <a:pt x="1015" y="1001"/>
                  <a:pt x="1018" y="999"/>
                  <a:pt x="1022" y="998"/>
                </a:cubicBezTo>
                <a:cubicBezTo>
                  <a:pt x="1021" y="1002"/>
                  <a:pt x="1018" y="1004"/>
                  <a:pt x="1014" y="1005"/>
                </a:cubicBezTo>
                <a:close/>
                <a:moveTo>
                  <a:pt x="1022" y="997"/>
                </a:moveTo>
                <a:cubicBezTo>
                  <a:pt x="1022" y="996"/>
                  <a:pt x="1024" y="997"/>
                  <a:pt x="1024" y="995"/>
                </a:cubicBezTo>
                <a:cubicBezTo>
                  <a:pt x="1026" y="996"/>
                  <a:pt x="1026" y="997"/>
                  <a:pt x="1027" y="997"/>
                </a:cubicBezTo>
                <a:cubicBezTo>
                  <a:pt x="1026" y="1000"/>
                  <a:pt x="1023" y="998"/>
                  <a:pt x="1022" y="997"/>
                </a:cubicBezTo>
                <a:close/>
                <a:moveTo>
                  <a:pt x="1041" y="247"/>
                </a:moveTo>
                <a:cubicBezTo>
                  <a:pt x="1043" y="247"/>
                  <a:pt x="1043" y="247"/>
                  <a:pt x="1043" y="247"/>
                </a:cubicBezTo>
                <a:cubicBezTo>
                  <a:pt x="1042" y="254"/>
                  <a:pt x="1048" y="254"/>
                  <a:pt x="1048" y="260"/>
                </a:cubicBezTo>
                <a:cubicBezTo>
                  <a:pt x="1040" y="263"/>
                  <a:pt x="1036" y="254"/>
                  <a:pt x="1041" y="247"/>
                </a:cubicBezTo>
                <a:close/>
                <a:moveTo>
                  <a:pt x="1062" y="978"/>
                </a:moveTo>
                <a:cubicBezTo>
                  <a:pt x="1063" y="978"/>
                  <a:pt x="1063" y="979"/>
                  <a:pt x="1064" y="979"/>
                </a:cubicBezTo>
                <a:cubicBezTo>
                  <a:pt x="1064" y="974"/>
                  <a:pt x="1063" y="973"/>
                  <a:pt x="1064" y="970"/>
                </a:cubicBezTo>
                <a:cubicBezTo>
                  <a:pt x="1070" y="970"/>
                  <a:pt x="1064" y="983"/>
                  <a:pt x="1062" y="978"/>
                </a:cubicBezTo>
                <a:close/>
                <a:moveTo>
                  <a:pt x="1079" y="277"/>
                </a:moveTo>
                <a:cubicBezTo>
                  <a:pt x="1078" y="280"/>
                  <a:pt x="1082" y="283"/>
                  <a:pt x="1080" y="287"/>
                </a:cubicBezTo>
                <a:cubicBezTo>
                  <a:pt x="1077" y="286"/>
                  <a:pt x="1070" y="280"/>
                  <a:pt x="1076" y="279"/>
                </a:cubicBezTo>
                <a:cubicBezTo>
                  <a:pt x="1076" y="277"/>
                  <a:pt x="1072" y="279"/>
                  <a:pt x="1071" y="278"/>
                </a:cubicBezTo>
                <a:cubicBezTo>
                  <a:pt x="1070" y="275"/>
                  <a:pt x="1069" y="274"/>
                  <a:pt x="1067" y="272"/>
                </a:cubicBezTo>
                <a:cubicBezTo>
                  <a:pt x="1067" y="271"/>
                  <a:pt x="1068" y="271"/>
                  <a:pt x="1068" y="270"/>
                </a:cubicBezTo>
                <a:cubicBezTo>
                  <a:pt x="1070" y="270"/>
                  <a:pt x="1072" y="271"/>
                  <a:pt x="1072" y="267"/>
                </a:cubicBezTo>
                <a:cubicBezTo>
                  <a:pt x="1076" y="270"/>
                  <a:pt x="1079" y="273"/>
                  <a:pt x="1082" y="277"/>
                </a:cubicBezTo>
                <a:cubicBezTo>
                  <a:pt x="1083" y="277"/>
                  <a:pt x="1083" y="276"/>
                  <a:pt x="1083" y="275"/>
                </a:cubicBezTo>
                <a:cubicBezTo>
                  <a:pt x="1087" y="276"/>
                  <a:pt x="1085" y="280"/>
                  <a:pt x="1086" y="284"/>
                </a:cubicBezTo>
                <a:cubicBezTo>
                  <a:pt x="1082" y="283"/>
                  <a:pt x="1082" y="279"/>
                  <a:pt x="1079" y="277"/>
                </a:cubicBezTo>
                <a:close/>
                <a:moveTo>
                  <a:pt x="1090" y="289"/>
                </a:moveTo>
                <a:cubicBezTo>
                  <a:pt x="1096" y="290"/>
                  <a:pt x="1098" y="297"/>
                  <a:pt x="1099" y="304"/>
                </a:cubicBezTo>
                <a:cubicBezTo>
                  <a:pt x="1093" y="300"/>
                  <a:pt x="1094" y="294"/>
                  <a:pt x="1090" y="289"/>
                </a:cubicBezTo>
                <a:close/>
                <a:moveTo>
                  <a:pt x="1100" y="904"/>
                </a:moveTo>
                <a:cubicBezTo>
                  <a:pt x="1098" y="904"/>
                  <a:pt x="1098" y="903"/>
                  <a:pt x="1096" y="902"/>
                </a:cubicBezTo>
                <a:cubicBezTo>
                  <a:pt x="1097" y="895"/>
                  <a:pt x="1101" y="892"/>
                  <a:pt x="1105" y="888"/>
                </a:cubicBezTo>
                <a:cubicBezTo>
                  <a:pt x="1106" y="889"/>
                  <a:pt x="1106" y="889"/>
                  <a:pt x="1107" y="890"/>
                </a:cubicBezTo>
                <a:cubicBezTo>
                  <a:pt x="1106" y="896"/>
                  <a:pt x="1101" y="898"/>
                  <a:pt x="1100" y="904"/>
                </a:cubicBezTo>
                <a:close/>
                <a:moveTo>
                  <a:pt x="1172" y="461"/>
                </a:moveTo>
                <a:cubicBezTo>
                  <a:pt x="1169" y="460"/>
                  <a:pt x="1169" y="452"/>
                  <a:pt x="1169" y="449"/>
                </a:cubicBezTo>
                <a:cubicBezTo>
                  <a:pt x="1172" y="452"/>
                  <a:pt x="1172" y="456"/>
                  <a:pt x="1172" y="461"/>
                </a:cubicBezTo>
                <a:close/>
                <a:moveTo>
                  <a:pt x="1198" y="684"/>
                </a:moveTo>
                <a:cubicBezTo>
                  <a:pt x="1198" y="683"/>
                  <a:pt x="1198" y="683"/>
                  <a:pt x="1199" y="682"/>
                </a:cubicBezTo>
                <a:cubicBezTo>
                  <a:pt x="1198" y="683"/>
                  <a:pt x="1198" y="683"/>
                  <a:pt x="1198" y="684"/>
                </a:cubicBezTo>
                <a:close/>
                <a:moveTo>
                  <a:pt x="274" y="93"/>
                </a:moveTo>
                <a:cubicBezTo>
                  <a:pt x="274" y="92"/>
                  <a:pt x="275" y="92"/>
                  <a:pt x="275" y="92"/>
                </a:cubicBezTo>
                <a:cubicBezTo>
                  <a:pt x="274" y="92"/>
                  <a:pt x="274" y="92"/>
                  <a:pt x="274" y="93"/>
                </a:cubicBezTo>
                <a:close/>
                <a:moveTo>
                  <a:pt x="298" y="99"/>
                </a:moveTo>
                <a:cubicBezTo>
                  <a:pt x="301" y="99"/>
                  <a:pt x="305" y="94"/>
                  <a:pt x="306" y="93"/>
                </a:cubicBezTo>
                <a:cubicBezTo>
                  <a:pt x="302" y="94"/>
                  <a:pt x="300" y="96"/>
                  <a:pt x="298" y="99"/>
                </a:cubicBezTo>
                <a:close/>
                <a:moveTo>
                  <a:pt x="306" y="93"/>
                </a:moveTo>
                <a:cubicBezTo>
                  <a:pt x="306" y="93"/>
                  <a:pt x="306" y="93"/>
                  <a:pt x="306" y="93"/>
                </a:cubicBezTo>
                <a:cubicBezTo>
                  <a:pt x="306" y="92"/>
                  <a:pt x="306" y="92"/>
                  <a:pt x="306" y="93"/>
                </a:cubicBezTo>
                <a:close/>
                <a:moveTo>
                  <a:pt x="957" y="97"/>
                </a:moveTo>
                <a:cubicBezTo>
                  <a:pt x="966" y="98"/>
                  <a:pt x="963" y="95"/>
                  <a:pt x="955" y="93"/>
                </a:cubicBezTo>
                <a:cubicBezTo>
                  <a:pt x="953" y="95"/>
                  <a:pt x="957" y="95"/>
                  <a:pt x="957" y="97"/>
                </a:cubicBezTo>
                <a:close/>
                <a:moveTo>
                  <a:pt x="307" y="136"/>
                </a:moveTo>
                <a:cubicBezTo>
                  <a:pt x="310" y="133"/>
                  <a:pt x="315" y="131"/>
                  <a:pt x="318" y="127"/>
                </a:cubicBezTo>
                <a:cubicBezTo>
                  <a:pt x="311" y="127"/>
                  <a:pt x="310" y="132"/>
                  <a:pt x="307" y="136"/>
                </a:cubicBezTo>
                <a:close/>
                <a:moveTo>
                  <a:pt x="1024" y="152"/>
                </a:moveTo>
                <a:cubicBezTo>
                  <a:pt x="1027" y="152"/>
                  <a:pt x="1029" y="151"/>
                  <a:pt x="1030" y="150"/>
                </a:cubicBezTo>
                <a:cubicBezTo>
                  <a:pt x="1030" y="150"/>
                  <a:pt x="1031" y="151"/>
                  <a:pt x="1032" y="150"/>
                </a:cubicBezTo>
                <a:cubicBezTo>
                  <a:pt x="1032" y="146"/>
                  <a:pt x="1029" y="150"/>
                  <a:pt x="1028" y="150"/>
                </a:cubicBezTo>
                <a:cubicBezTo>
                  <a:pt x="1028" y="149"/>
                  <a:pt x="1024" y="146"/>
                  <a:pt x="1022" y="143"/>
                </a:cubicBezTo>
                <a:cubicBezTo>
                  <a:pt x="1022" y="145"/>
                  <a:pt x="1021" y="145"/>
                  <a:pt x="1020" y="146"/>
                </a:cubicBezTo>
                <a:cubicBezTo>
                  <a:pt x="1025" y="146"/>
                  <a:pt x="1024" y="150"/>
                  <a:pt x="1024" y="152"/>
                </a:cubicBezTo>
                <a:close/>
                <a:moveTo>
                  <a:pt x="941" y="152"/>
                </a:moveTo>
                <a:cubicBezTo>
                  <a:pt x="940" y="148"/>
                  <a:pt x="943" y="152"/>
                  <a:pt x="945" y="151"/>
                </a:cubicBezTo>
                <a:cubicBezTo>
                  <a:pt x="945" y="150"/>
                  <a:pt x="944" y="149"/>
                  <a:pt x="945" y="149"/>
                </a:cubicBezTo>
                <a:cubicBezTo>
                  <a:pt x="954" y="148"/>
                  <a:pt x="955" y="162"/>
                  <a:pt x="963" y="160"/>
                </a:cubicBezTo>
                <a:cubicBezTo>
                  <a:pt x="957" y="154"/>
                  <a:pt x="950" y="145"/>
                  <a:pt x="941" y="145"/>
                </a:cubicBezTo>
                <a:cubicBezTo>
                  <a:pt x="939" y="146"/>
                  <a:pt x="942" y="147"/>
                  <a:pt x="940" y="148"/>
                </a:cubicBezTo>
                <a:cubicBezTo>
                  <a:pt x="937" y="149"/>
                  <a:pt x="937" y="143"/>
                  <a:pt x="935" y="145"/>
                </a:cubicBezTo>
                <a:cubicBezTo>
                  <a:pt x="936" y="148"/>
                  <a:pt x="938" y="151"/>
                  <a:pt x="941" y="152"/>
                </a:cubicBezTo>
                <a:close/>
                <a:moveTo>
                  <a:pt x="959" y="161"/>
                </a:moveTo>
                <a:cubicBezTo>
                  <a:pt x="959" y="164"/>
                  <a:pt x="956" y="166"/>
                  <a:pt x="959" y="167"/>
                </a:cubicBezTo>
                <a:cubicBezTo>
                  <a:pt x="959" y="163"/>
                  <a:pt x="966" y="167"/>
                  <a:pt x="965" y="165"/>
                </a:cubicBezTo>
                <a:cubicBezTo>
                  <a:pt x="962" y="164"/>
                  <a:pt x="963" y="160"/>
                  <a:pt x="959" y="161"/>
                </a:cubicBezTo>
                <a:close/>
                <a:moveTo>
                  <a:pt x="313" y="176"/>
                </a:moveTo>
                <a:cubicBezTo>
                  <a:pt x="311" y="174"/>
                  <a:pt x="308" y="175"/>
                  <a:pt x="306" y="174"/>
                </a:cubicBezTo>
                <a:cubicBezTo>
                  <a:pt x="306" y="172"/>
                  <a:pt x="308" y="171"/>
                  <a:pt x="306" y="170"/>
                </a:cubicBezTo>
                <a:cubicBezTo>
                  <a:pt x="304" y="169"/>
                  <a:pt x="304" y="171"/>
                  <a:pt x="301" y="171"/>
                </a:cubicBezTo>
                <a:cubicBezTo>
                  <a:pt x="301" y="169"/>
                  <a:pt x="305" y="168"/>
                  <a:pt x="302" y="167"/>
                </a:cubicBezTo>
                <a:cubicBezTo>
                  <a:pt x="301" y="169"/>
                  <a:pt x="298" y="168"/>
                  <a:pt x="296" y="170"/>
                </a:cubicBezTo>
                <a:cubicBezTo>
                  <a:pt x="300" y="178"/>
                  <a:pt x="289" y="178"/>
                  <a:pt x="292" y="185"/>
                </a:cubicBezTo>
                <a:cubicBezTo>
                  <a:pt x="289" y="184"/>
                  <a:pt x="290" y="188"/>
                  <a:pt x="287" y="187"/>
                </a:cubicBezTo>
                <a:cubicBezTo>
                  <a:pt x="285" y="187"/>
                  <a:pt x="285" y="185"/>
                  <a:pt x="283" y="185"/>
                </a:cubicBezTo>
                <a:cubicBezTo>
                  <a:pt x="282" y="188"/>
                  <a:pt x="281" y="188"/>
                  <a:pt x="282" y="192"/>
                </a:cubicBezTo>
                <a:cubicBezTo>
                  <a:pt x="279" y="191"/>
                  <a:pt x="278" y="193"/>
                  <a:pt x="278" y="194"/>
                </a:cubicBezTo>
                <a:cubicBezTo>
                  <a:pt x="281" y="195"/>
                  <a:pt x="278" y="198"/>
                  <a:pt x="280" y="199"/>
                </a:cubicBezTo>
                <a:cubicBezTo>
                  <a:pt x="279" y="201"/>
                  <a:pt x="276" y="200"/>
                  <a:pt x="277" y="203"/>
                </a:cubicBezTo>
                <a:cubicBezTo>
                  <a:pt x="281" y="204"/>
                  <a:pt x="281" y="200"/>
                  <a:pt x="284" y="200"/>
                </a:cubicBezTo>
                <a:cubicBezTo>
                  <a:pt x="285" y="202"/>
                  <a:pt x="281" y="205"/>
                  <a:pt x="283" y="203"/>
                </a:cubicBezTo>
                <a:cubicBezTo>
                  <a:pt x="284" y="202"/>
                  <a:pt x="287" y="201"/>
                  <a:pt x="287" y="204"/>
                </a:cubicBezTo>
                <a:cubicBezTo>
                  <a:pt x="297" y="201"/>
                  <a:pt x="301" y="191"/>
                  <a:pt x="314" y="191"/>
                </a:cubicBezTo>
                <a:cubicBezTo>
                  <a:pt x="315" y="188"/>
                  <a:pt x="318" y="188"/>
                  <a:pt x="319" y="186"/>
                </a:cubicBezTo>
                <a:cubicBezTo>
                  <a:pt x="320" y="183"/>
                  <a:pt x="317" y="183"/>
                  <a:pt x="318" y="180"/>
                </a:cubicBezTo>
                <a:cubicBezTo>
                  <a:pt x="314" y="179"/>
                  <a:pt x="312" y="183"/>
                  <a:pt x="311" y="179"/>
                </a:cubicBezTo>
                <a:cubicBezTo>
                  <a:pt x="311" y="178"/>
                  <a:pt x="313" y="178"/>
                  <a:pt x="313" y="176"/>
                </a:cubicBezTo>
                <a:close/>
                <a:moveTo>
                  <a:pt x="287" y="201"/>
                </a:moveTo>
                <a:cubicBezTo>
                  <a:pt x="289" y="199"/>
                  <a:pt x="290" y="196"/>
                  <a:pt x="295" y="196"/>
                </a:cubicBezTo>
                <a:cubicBezTo>
                  <a:pt x="292" y="198"/>
                  <a:pt x="291" y="201"/>
                  <a:pt x="287" y="201"/>
                </a:cubicBezTo>
                <a:close/>
                <a:moveTo>
                  <a:pt x="296" y="185"/>
                </a:moveTo>
                <a:cubicBezTo>
                  <a:pt x="297" y="183"/>
                  <a:pt x="298" y="181"/>
                  <a:pt x="301" y="181"/>
                </a:cubicBezTo>
                <a:cubicBezTo>
                  <a:pt x="300" y="183"/>
                  <a:pt x="299" y="185"/>
                  <a:pt x="296" y="185"/>
                </a:cubicBezTo>
                <a:close/>
                <a:moveTo>
                  <a:pt x="995" y="203"/>
                </a:moveTo>
                <a:cubicBezTo>
                  <a:pt x="992" y="205"/>
                  <a:pt x="999" y="209"/>
                  <a:pt x="997" y="207"/>
                </a:cubicBezTo>
                <a:cubicBezTo>
                  <a:pt x="995" y="206"/>
                  <a:pt x="998" y="204"/>
                  <a:pt x="995" y="203"/>
                </a:cubicBezTo>
                <a:close/>
                <a:moveTo>
                  <a:pt x="1047" y="224"/>
                </a:moveTo>
                <a:cubicBezTo>
                  <a:pt x="1043" y="221"/>
                  <a:pt x="1039" y="213"/>
                  <a:pt x="1035" y="213"/>
                </a:cubicBezTo>
                <a:cubicBezTo>
                  <a:pt x="1039" y="216"/>
                  <a:pt x="1044" y="223"/>
                  <a:pt x="1047" y="224"/>
                </a:cubicBezTo>
                <a:close/>
                <a:moveTo>
                  <a:pt x="1039" y="227"/>
                </a:moveTo>
                <a:cubicBezTo>
                  <a:pt x="1041" y="228"/>
                  <a:pt x="1046" y="232"/>
                  <a:pt x="1042" y="235"/>
                </a:cubicBezTo>
                <a:cubicBezTo>
                  <a:pt x="1044" y="236"/>
                  <a:pt x="1047" y="235"/>
                  <a:pt x="1049" y="235"/>
                </a:cubicBezTo>
                <a:cubicBezTo>
                  <a:pt x="1047" y="232"/>
                  <a:pt x="1042" y="227"/>
                  <a:pt x="1039" y="227"/>
                </a:cubicBezTo>
                <a:close/>
                <a:moveTo>
                  <a:pt x="1051" y="248"/>
                </a:moveTo>
                <a:cubicBezTo>
                  <a:pt x="1051" y="245"/>
                  <a:pt x="1049" y="243"/>
                  <a:pt x="1047" y="242"/>
                </a:cubicBezTo>
                <a:cubicBezTo>
                  <a:pt x="1047" y="243"/>
                  <a:pt x="1046" y="242"/>
                  <a:pt x="1046" y="242"/>
                </a:cubicBezTo>
                <a:cubicBezTo>
                  <a:pt x="1045" y="245"/>
                  <a:pt x="1050" y="242"/>
                  <a:pt x="1049" y="247"/>
                </a:cubicBezTo>
                <a:cubicBezTo>
                  <a:pt x="1050" y="247"/>
                  <a:pt x="1051" y="247"/>
                  <a:pt x="1051" y="248"/>
                </a:cubicBezTo>
                <a:close/>
                <a:moveTo>
                  <a:pt x="6" y="590"/>
                </a:moveTo>
                <a:cubicBezTo>
                  <a:pt x="10" y="589"/>
                  <a:pt x="10" y="594"/>
                  <a:pt x="13" y="596"/>
                </a:cubicBezTo>
                <a:cubicBezTo>
                  <a:pt x="13" y="597"/>
                  <a:pt x="12" y="603"/>
                  <a:pt x="13" y="605"/>
                </a:cubicBezTo>
                <a:cubicBezTo>
                  <a:pt x="15" y="604"/>
                  <a:pt x="19" y="609"/>
                  <a:pt x="21" y="605"/>
                </a:cubicBezTo>
                <a:cubicBezTo>
                  <a:pt x="20" y="611"/>
                  <a:pt x="25" y="611"/>
                  <a:pt x="26" y="615"/>
                </a:cubicBezTo>
                <a:cubicBezTo>
                  <a:pt x="26" y="610"/>
                  <a:pt x="30" y="609"/>
                  <a:pt x="35" y="610"/>
                </a:cubicBezTo>
                <a:cubicBezTo>
                  <a:pt x="34" y="603"/>
                  <a:pt x="38" y="604"/>
                  <a:pt x="41" y="602"/>
                </a:cubicBezTo>
                <a:cubicBezTo>
                  <a:pt x="43" y="603"/>
                  <a:pt x="41" y="609"/>
                  <a:pt x="43" y="610"/>
                </a:cubicBezTo>
                <a:cubicBezTo>
                  <a:pt x="44" y="607"/>
                  <a:pt x="42" y="601"/>
                  <a:pt x="45" y="601"/>
                </a:cubicBezTo>
                <a:cubicBezTo>
                  <a:pt x="46" y="603"/>
                  <a:pt x="47" y="607"/>
                  <a:pt x="50" y="607"/>
                </a:cubicBezTo>
                <a:cubicBezTo>
                  <a:pt x="48" y="613"/>
                  <a:pt x="55" y="618"/>
                  <a:pt x="52" y="625"/>
                </a:cubicBezTo>
                <a:cubicBezTo>
                  <a:pt x="56" y="626"/>
                  <a:pt x="55" y="620"/>
                  <a:pt x="58" y="619"/>
                </a:cubicBezTo>
                <a:cubicBezTo>
                  <a:pt x="58" y="625"/>
                  <a:pt x="61" y="628"/>
                  <a:pt x="61" y="632"/>
                </a:cubicBezTo>
                <a:cubicBezTo>
                  <a:pt x="63" y="630"/>
                  <a:pt x="59" y="625"/>
                  <a:pt x="65" y="625"/>
                </a:cubicBezTo>
                <a:cubicBezTo>
                  <a:pt x="65" y="628"/>
                  <a:pt x="69" y="623"/>
                  <a:pt x="68" y="629"/>
                </a:cubicBezTo>
                <a:cubicBezTo>
                  <a:pt x="72" y="629"/>
                  <a:pt x="72" y="629"/>
                  <a:pt x="72" y="629"/>
                </a:cubicBezTo>
                <a:cubicBezTo>
                  <a:pt x="71" y="628"/>
                  <a:pt x="65" y="621"/>
                  <a:pt x="69" y="616"/>
                </a:cubicBezTo>
                <a:cubicBezTo>
                  <a:pt x="72" y="616"/>
                  <a:pt x="71" y="617"/>
                  <a:pt x="73" y="616"/>
                </a:cubicBezTo>
                <a:cubicBezTo>
                  <a:pt x="73" y="613"/>
                  <a:pt x="70" y="609"/>
                  <a:pt x="73" y="607"/>
                </a:cubicBezTo>
                <a:cubicBezTo>
                  <a:pt x="75" y="607"/>
                  <a:pt x="77" y="608"/>
                  <a:pt x="78" y="610"/>
                </a:cubicBezTo>
                <a:cubicBezTo>
                  <a:pt x="74" y="613"/>
                  <a:pt x="82" y="624"/>
                  <a:pt x="74" y="623"/>
                </a:cubicBezTo>
                <a:cubicBezTo>
                  <a:pt x="76" y="628"/>
                  <a:pt x="72" y="635"/>
                  <a:pt x="78" y="637"/>
                </a:cubicBezTo>
                <a:cubicBezTo>
                  <a:pt x="78" y="633"/>
                  <a:pt x="81" y="632"/>
                  <a:pt x="83" y="631"/>
                </a:cubicBezTo>
                <a:cubicBezTo>
                  <a:pt x="86" y="624"/>
                  <a:pt x="77" y="607"/>
                  <a:pt x="87" y="605"/>
                </a:cubicBezTo>
                <a:cubicBezTo>
                  <a:pt x="87" y="612"/>
                  <a:pt x="87" y="615"/>
                  <a:pt x="89" y="621"/>
                </a:cubicBezTo>
                <a:cubicBezTo>
                  <a:pt x="89" y="619"/>
                  <a:pt x="94" y="618"/>
                  <a:pt x="95" y="619"/>
                </a:cubicBezTo>
                <a:cubicBezTo>
                  <a:pt x="93" y="609"/>
                  <a:pt x="95" y="604"/>
                  <a:pt x="92" y="597"/>
                </a:cubicBezTo>
                <a:cubicBezTo>
                  <a:pt x="91" y="599"/>
                  <a:pt x="91" y="605"/>
                  <a:pt x="92" y="607"/>
                </a:cubicBezTo>
                <a:cubicBezTo>
                  <a:pt x="90" y="606"/>
                  <a:pt x="91" y="610"/>
                  <a:pt x="89" y="610"/>
                </a:cubicBezTo>
                <a:cubicBezTo>
                  <a:pt x="88" y="607"/>
                  <a:pt x="90" y="602"/>
                  <a:pt x="89" y="602"/>
                </a:cubicBezTo>
                <a:cubicBezTo>
                  <a:pt x="88" y="603"/>
                  <a:pt x="89" y="605"/>
                  <a:pt x="87" y="604"/>
                </a:cubicBezTo>
                <a:cubicBezTo>
                  <a:pt x="83" y="603"/>
                  <a:pt x="86" y="595"/>
                  <a:pt x="89" y="599"/>
                </a:cubicBezTo>
                <a:cubicBezTo>
                  <a:pt x="88" y="596"/>
                  <a:pt x="90" y="597"/>
                  <a:pt x="90" y="594"/>
                </a:cubicBezTo>
                <a:cubicBezTo>
                  <a:pt x="86" y="592"/>
                  <a:pt x="84" y="591"/>
                  <a:pt x="86" y="585"/>
                </a:cubicBezTo>
                <a:cubicBezTo>
                  <a:pt x="83" y="583"/>
                  <a:pt x="83" y="589"/>
                  <a:pt x="79" y="588"/>
                </a:cubicBezTo>
                <a:cubicBezTo>
                  <a:pt x="80" y="572"/>
                  <a:pt x="85" y="555"/>
                  <a:pt x="86" y="539"/>
                </a:cubicBezTo>
                <a:cubicBezTo>
                  <a:pt x="83" y="533"/>
                  <a:pt x="77" y="531"/>
                  <a:pt x="74" y="526"/>
                </a:cubicBezTo>
                <a:cubicBezTo>
                  <a:pt x="75" y="530"/>
                  <a:pt x="70" y="535"/>
                  <a:pt x="72" y="532"/>
                </a:cubicBezTo>
                <a:cubicBezTo>
                  <a:pt x="68" y="536"/>
                  <a:pt x="68" y="546"/>
                  <a:pt x="64" y="551"/>
                </a:cubicBezTo>
                <a:cubicBezTo>
                  <a:pt x="60" y="549"/>
                  <a:pt x="64" y="544"/>
                  <a:pt x="60" y="542"/>
                </a:cubicBezTo>
                <a:cubicBezTo>
                  <a:pt x="60" y="545"/>
                  <a:pt x="59" y="547"/>
                  <a:pt x="58" y="548"/>
                </a:cubicBezTo>
                <a:cubicBezTo>
                  <a:pt x="49" y="543"/>
                  <a:pt x="54" y="530"/>
                  <a:pt x="54" y="518"/>
                </a:cubicBezTo>
                <a:cubicBezTo>
                  <a:pt x="51" y="518"/>
                  <a:pt x="51" y="515"/>
                  <a:pt x="49" y="516"/>
                </a:cubicBezTo>
                <a:cubicBezTo>
                  <a:pt x="50" y="512"/>
                  <a:pt x="53" y="503"/>
                  <a:pt x="47" y="502"/>
                </a:cubicBezTo>
                <a:cubicBezTo>
                  <a:pt x="46" y="505"/>
                  <a:pt x="49" y="507"/>
                  <a:pt x="45" y="508"/>
                </a:cubicBezTo>
                <a:cubicBezTo>
                  <a:pt x="46" y="505"/>
                  <a:pt x="46" y="501"/>
                  <a:pt x="48" y="498"/>
                </a:cubicBezTo>
                <a:cubicBezTo>
                  <a:pt x="40" y="501"/>
                  <a:pt x="42" y="512"/>
                  <a:pt x="37" y="517"/>
                </a:cubicBezTo>
                <a:cubicBezTo>
                  <a:pt x="38" y="516"/>
                  <a:pt x="38" y="511"/>
                  <a:pt x="36" y="511"/>
                </a:cubicBezTo>
                <a:cubicBezTo>
                  <a:pt x="34" y="525"/>
                  <a:pt x="26" y="529"/>
                  <a:pt x="17" y="539"/>
                </a:cubicBezTo>
                <a:cubicBezTo>
                  <a:pt x="18" y="534"/>
                  <a:pt x="14" y="539"/>
                  <a:pt x="13" y="536"/>
                </a:cubicBezTo>
                <a:cubicBezTo>
                  <a:pt x="17" y="533"/>
                  <a:pt x="16" y="528"/>
                  <a:pt x="15" y="524"/>
                </a:cubicBezTo>
                <a:cubicBezTo>
                  <a:pt x="15" y="531"/>
                  <a:pt x="7" y="534"/>
                  <a:pt x="8" y="539"/>
                </a:cubicBezTo>
                <a:cubicBezTo>
                  <a:pt x="10" y="538"/>
                  <a:pt x="16" y="541"/>
                  <a:pt x="17" y="540"/>
                </a:cubicBezTo>
                <a:cubicBezTo>
                  <a:pt x="15" y="545"/>
                  <a:pt x="14" y="550"/>
                  <a:pt x="16" y="554"/>
                </a:cubicBezTo>
                <a:cubicBezTo>
                  <a:pt x="15" y="554"/>
                  <a:pt x="14" y="555"/>
                  <a:pt x="13" y="555"/>
                </a:cubicBezTo>
                <a:cubicBezTo>
                  <a:pt x="15" y="559"/>
                  <a:pt x="11" y="565"/>
                  <a:pt x="13" y="571"/>
                </a:cubicBezTo>
                <a:cubicBezTo>
                  <a:pt x="16" y="573"/>
                  <a:pt x="17" y="570"/>
                  <a:pt x="18" y="573"/>
                </a:cubicBezTo>
                <a:cubicBezTo>
                  <a:pt x="15" y="576"/>
                  <a:pt x="18" y="581"/>
                  <a:pt x="14" y="582"/>
                </a:cubicBezTo>
                <a:cubicBezTo>
                  <a:pt x="14" y="578"/>
                  <a:pt x="14" y="576"/>
                  <a:pt x="12" y="575"/>
                </a:cubicBezTo>
                <a:cubicBezTo>
                  <a:pt x="11" y="576"/>
                  <a:pt x="11" y="576"/>
                  <a:pt x="10" y="575"/>
                </a:cubicBezTo>
                <a:cubicBezTo>
                  <a:pt x="9" y="577"/>
                  <a:pt x="9" y="580"/>
                  <a:pt x="8" y="581"/>
                </a:cubicBezTo>
                <a:cubicBezTo>
                  <a:pt x="7" y="580"/>
                  <a:pt x="8" y="578"/>
                  <a:pt x="7" y="578"/>
                </a:cubicBezTo>
                <a:cubicBezTo>
                  <a:pt x="4" y="581"/>
                  <a:pt x="8" y="585"/>
                  <a:pt x="6" y="590"/>
                </a:cubicBezTo>
                <a:close/>
                <a:moveTo>
                  <a:pt x="50" y="518"/>
                </a:moveTo>
                <a:cubicBezTo>
                  <a:pt x="52" y="519"/>
                  <a:pt x="54" y="524"/>
                  <a:pt x="50" y="524"/>
                </a:cubicBezTo>
                <a:cubicBezTo>
                  <a:pt x="49" y="521"/>
                  <a:pt x="50" y="522"/>
                  <a:pt x="50" y="518"/>
                </a:cubicBezTo>
                <a:close/>
                <a:moveTo>
                  <a:pt x="47" y="590"/>
                </a:moveTo>
                <a:cubicBezTo>
                  <a:pt x="49" y="592"/>
                  <a:pt x="49" y="592"/>
                  <a:pt x="52" y="591"/>
                </a:cubicBezTo>
                <a:cubicBezTo>
                  <a:pt x="52" y="596"/>
                  <a:pt x="50" y="600"/>
                  <a:pt x="49" y="603"/>
                </a:cubicBezTo>
                <a:cubicBezTo>
                  <a:pt x="47" y="602"/>
                  <a:pt x="47" y="594"/>
                  <a:pt x="47" y="590"/>
                </a:cubicBezTo>
                <a:close/>
                <a:moveTo>
                  <a:pt x="34" y="583"/>
                </a:moveTo>
                <a:cubicBezTo>
                  <a:pt x="37" y="583"/>
                  <a:pt x="37" y="583"/>
                  <a:pt x="37" y="583"/>
                </a:cubicBezTo>
                <a:cubicBezTo>
                  <a:pt x="37" y="586"/>
                  <a:pt x="37" y="588"/>
                  <a:pt x="34" y="588"/>
                </a:cubicBezTo>
                <a:cubicBezTo>
                  <a:pt x="36" y="586"/>
                  <a:pt x="35" y="585"/>
                  <a:pt x="34" y="583"/>
                </a:cubicBezTo>
                <a:close/>
                <a:moveTo>
                  <a:pt x="33" y="595"/>
                </a:moveTo>
                <a:cubicBezTo>
                  <a:pt x="35" y="595"/>
                  <a:pt x="36" y="598"/>
                  <a:pt x="34" y="600"/>
                </a:cubicBezTo>
                <a:cubicBezTo>
                  <a:pt x="32" y="599"/>
                  <a:pt x="32" y="597"/>
                  <a:pt x="33" y="595"/>
                </a:cubicBezTo>
                <a:close/>
                <a:moveTo>
                  <a:pt x="10" y="583"/>
                </a:moveTo>
                <a:cubicBezTo>
                  <a:pt x="11" y="582"/>
                  <a:pt x="14" y="583"/>
                  <a:pt x="15" y="584"/>
                </a:cubicBezTo>
                <a:cubicBezTo>
                  <a:pt x="15" y="587"/>
                  <a:pt x="12" y="586"/>
                  <a:pt x="10" y="587"/>
                </a:cubicBezTo>
                <a:lnTo>
                  <a:pt x="10" y="583"/>
                </a:lnTo>
                <a:close/>
                <a:moveTo>
                  <a:pt x="13" y="522"/>
                </a:moveTo>
                <a:cubicBezTo>
                  <a:pt x="15" y="519"/>
                  <a:pt x="16" y="520"/>
                  <a:pt x="15" y="515"/>
                </a:cubicBezTo>
                <a:cubicBezTo>
                  <a:pt x="16" y="513"/>
                  <a:pt x="16" y="515"/>
                  <a:pt x="19" y="515"/>
                </a:cubicBezTo>
                <a:cubicBezTo>
                  <a:pt x="19" y="512"/>
                  <a:pt x="18" y="510"/>
                  <a:pt x="17" y="510"/>
                </a:cubicBezTo>
                <a:cubicBezTo>
                  <a:pt x="14" y="515"/>
                  <a:pt x="14" y="514"/>
                  <a:pt x="11" y="518"/>
                </a:cubicBezTo>
                <a:cubicBezTo>
                  <a:pt x="17" y="518"/>
                  <a:pt x="11" y="520"/>
                  <a:pt x="13" y="522"/>
                </a:cubicBezTo>
                <a:close/>
                <a:moveTo>
                  <a:pt x="898" y="610"/>
                </a:moveTo>
                <a:cubicBezTo>
                  <a:pt x="898" y="609"/>
                  <a:pt x="899" y="608"/>
                  <a:pt x="899" y="606"/>
                </a:cubicBezTo>
                <a:cubicBezTo>
                  <a:pt x="899" y="605"/>
                  <a:pt x="898" y="602"/>
                  <a:pt x="897" y="604"/>
                </a:cubicBezTo>
                <a:cubicBezTo>
                  <a:pt x="901" y="606"/>
                  <a:pt x="896" y="609"/>
                  <a:pt x="898" y="610"/>
                </a:cubicBezTo>
                <a:close/>
                <a:moveTo>
                  <a:pt x="870" y="710"/>
                </a:moveTo>
                <a:cubicBezTo>
                  <a:pt x="869" y="704"/>
                  <a:pt x="874" y="703"/>
                  <a:pt x="875" y="699"/>
                </a:cubicBezTo>
                <a:cubicBezTo>
                  <a:pt x="875" y="697"/>
                  <a:pt x="874" y="693"/>
                  <a:pt x="875" y="691"/>
                </a:cubicBezTo>
                <a:cubicBezTo>
                  <a:pt x="877" y="685"/>
                  <a:pt x="883" y="681"/>
                  <a:pt x="885" y="676"/>
                </a:cubicBezTo>
                <a:cubicBezTo>
                  <a:pt x="886" y="675"/>
                  <a:pt x="884" y="673"/>
                  <a:pt x="885" y="673"/>
                </a:cubicBezTo>
                <a:cubicBezTo>
                  <a:pt x="885" y="671"/>
                  <a:pt x="887" y="671"/>
                  <a:pt x="887" y="670"/>
                </a:cubicBezTo>
                <a:cubicBezTo>
                  <a:pt x="887" y="668"/>
                  <a:pt x="882" y="666"/>
                  <a:pt x="886" y="663"/>
                </a:cubicBezTo>
                <a:cubicBezTo>
                  <a:pt x="885" y="666"/>
                  <a:pt x="889" y="667"/>
                  <a:pt x="887" y="666"/>
                </a:cubicBezTo>
                <a:cubicBezTo>
                  <a:pt x="888" y="660"/>
                  <a:pt x="886" y="657"/>
                  <a:pt x="888" y="654"/>
                </a:cubicBezTo>
                <a:cubicBezTo>
                  <a:pt x="888" y="655"/>
                  <a:pt x="888" y="656"/>
                  <a:pt x="889" y="656"/>
                </a:cubicBezTo>
                <a:cubicBezTo>
                  <a:pt x="890" y="648"/>
                  <a:pt x="892" y="648"/>
                  <a:pt x="891" y="641"/>
                </a:cubicBezTo>
                <a:cubicBezTo>
                  <a:pt x="889" y="640"/>
                  <a:pt x="887" y="643"/>
                  <a:pt x="889" y="643"/>
                </a:cubicBezTo>
                <a:cubicBezTo>
                  <a:pt x="889" y="641"/>
                  <a:pt x="891" y="643"/>
                  <a:pt x="890" y="645"/>
                </a:cubicBezTo>
                <a:cubicBezTo>
                  <a:pt x="887" y="644"/>
                  <a:pt x="887" y="647"/>
                  <a:pt x="888" y="649"/>
                </a:cubicBezTo>
                <a:cubicBezTo>
                  <a:pt x="882" y="649"/>
                  <a:pt x="887" y="659"/>
                  <a:pt x="880" y="663"/>
                </a:cubicBezTo>
                <a:cubicBezTo>
                  <a:pt x="879" y="660"/>
                  <a:pt x="883" y="659"/>
                  <a:pt x="881" y="658"/>
                </a:cubicBezTo>
                <a:cubicBezTo>
                  <a:pt x="879" y="659"/>
                  <a:pt x="882" y="661"/>
                  <a:pt x="878" y="660"/>
                </a:cubicBezTo>
                <a:cubicBezTo>
                  <a:pt x="878" y="662"/>
                  <a:pt x="879" y="662"/>
                  <a:pt x="879" y="664"/>
                </a:cubicBezTo>
                <a:cubicBezTo>
                  <a:pt x="878" y="664"/>
                  <a:pt x="877" y="663"/>
                  <a:pt x="876" y="664"/>
                </a:cubicBezTo>
                <a:cubicBezTo>
                  <a:pt x="871" y="677"/>
                  <a:pt x="875" y="697"/>
                  <a:pt x="867" y="708"/>
                </a:cubicBezTo>
                <a:cubicBezTo>
                  <a:pt x="870" y="706"/>
                  <a:pt x="868" y="711"/>
                  <a:pt x="870" y="710"/>
                </a:cubicBezTo>
                <a:close/>
                <a:moveTo>
                  <a:pt x="866" y="651"/>
                </a:moveTo>
                <a:cubicBezTo>
                  <a:pt x="867" y="651"/>
                  <a:pt x="867" y="653"/>
                  <a:pt x="867" y="654"/>
                </a:cubicBezTo>
                <a:cubicBezTo>
                  <a:pt x="869" y="655"/>
                  <a:pt x="869" y="652"/>
                  <a:pt x="869" y="651"/>
                </a:cubicBezTo>
                <a:cubicBezTo>
                  <a:pt x="868" y="650"/>
                  <a:pt x="867" y="650"/>
                  <a:pt x="866" y="651"/>
                </a:cubicBezTo>
                <a:close/>
                <a:moveTo>
                  <a:pt x="129" y="651"/>
                </a:moveTo>
                <a:cubicBezTo>
                  <a:pt x="129" y="660"/>
                  <a:pt x="125" y="663"/>
                  <a:pt x="124" y="670"/>
                </a:cubicBezTo>
                <a:cubicBezTo>
                  <a:pt x="127" y="670"/>
                  <a:pt x="125" y="659"/>
                  <a:pt x="129" y="664"/>
                </a:cubicBezTo>
                <a:cubicBezTo>
                  <a:pt x="129" y="661"/>
                  <a:pt x="131" y="655"/>
                  <a:pt x="129" y="651"/>
                </a:cubicBezTo>
                <a:close/>
                <a:moveTo>
                  <a:pt x="35" y="686"/>
                </a:moveTo>
                <a:cubicBezTo>
                  <a:pt x="35" y="688"/>
                  <a:pt x="33" y="692"/>
                  <a:pt x="35" y="694"/>
                </a:cubicBezTo>
                <a:cubicBezTo>
                  <a:pt x="36" y="691"/>
                  <a:pt x="38" y="695"/>
                  <a:pt x="40" y="694"/>
                </a:cubicBezTo>
                <a:cubicBezTo>
                  <a:pt x="42" y="711"/>
                  <a:pt x="41" y="728"/>
                  <a:pt x="47" y="745"/>
                </a:cubicBezTo>
                <a:cubicBezTo>
                  <a:pt x="47" y="744"/>
                  <a:pt x="47" y="742"/>
                  <a:pt x="48" y="743"/>
                </a:cubicBezTo>
                <a:cubicBezTo>
                  <a:pt x="51" y="743"/>
                  <a:pt x="47" y="747"/>
                  <a:pt x="52" y="747"/>
                </a:cubicBezTo>
                <a:cubicBezTo>
                  <a:pt x="50" y="742"/>
                  <a:pt x="51" y="738"/>
                  <a:pt x="52" y="732"/>
                </a:cubicBezTo>
                <a:cubicBezTo>
                  <a:pt x="56" y="733"/>
                  <a:pt x="57" y="730"/>
                  <a:pt x="55" y="728"/>
                </a:cubicBezTo>
                <a:cubicBezTo>
                  <a:pt x="58" y="729"/>
                  <a:pt x="59" y="730"/>
                  <a:pt x="63" y="729"/>
                </a:cubicBezTo>
                <a:cubicBezTo>
                  <a:pt x="66" y="732"/>
                  <a:pt x="61" y="739"/>
                  <a:pt x="65" y="742"/>
                </a:cubicBezTo>
                <a:cubicBezTo>
                  <a:pt x="65" y="740"/>
                  <a:pt x="67" y="740"/>
                  <a:pt x="68" y="738"/>
                </a:cubicBezTo>
                <a:cubicBezTo>
                  <a:pt x="66" y="736"/>
                  <a:pt x="64" y="729"/>
                  <a:pt x="67" y="728"/>
                </a:cubicBezTo>
                <a:cubicBezTo>
                  <a:pt x="69" y="732"/>
                  <a:pt x="73" y="730"/>
                  <a:pt x="74" y="727"/>
                </a:cubicBezTo>
                <a:cubicBezTo>
                  <a:pt x="75" y="729"/>
                  <a:pt x="72" y="731"/>
                  <a:pt x="75" y="731"/>
                </a:cubicBezTo>
                <a:cubicBezTo>
                  <a:pt x="77" y="730"/>
                  <a:pt x="75" y="726"/>
                  <a:pt x="78" y="726"/>
                </a:cubicBezTo>
                <a:cubicBezTo>
                  <a:pt x="88" y="725"/>
                  <a:pt x="79" y="740"/>
                  <a:pt x="84" y="745"/>
                </a:cubicBezTo>
                <a:cubicBezTo>
                  <a:pt x="84" y="736"/>
                  <a:pt x="88" y="728"/>
                  <a:pt x="87" y="722"/>
                </a:cubicBezTo>
                <a:cubicBezTo>
                  <a:pt x="86" y="721"/>
                  <a:pt x="84" y="721"/>
                  <a:pt x="84" y="721"/>
                </a:cubicBezTo>
                <a:cubicBezTo>
                  <a:pt x="82" y="717"/>
                  <a:pt x="83" y="713"/>
                  <a:pt x="82" y="710"/>
                </a:cubicBezTo>
                <a:cubicBezTo>
                  <a:pt x="82" y="711"/>
                  <a:pt x="82" y="712"/>
                  <a:pt x="81" y="713"/>
                </a:cubicBezTo>
                <a:cubicBezTo>
                  <a:pt x="81" y="712"/>
                  <a:pt x="81" y="711"/>
                  <a:pt x="80" y="711"/>
                </a:cubicBezTo>
                <a:cubicBezTo>
                  <a:pt x="80" y="716"/>
                  <a:pt x="79" y="720"/>
                  <a:pt x="78" y="722"/>
                </a:cubicBezTo>
                <a:cubicBezTo>
                  <a:pt x="77" y="721"/>
                  <a:pt x="77" y="719"/>
                  <a:pt x="76" y="717"/>
                </a:cubicBezTo>
                <a:cubicBezTo>
                  <a:pt x="81" y="713"/>
                  <a:pt x="76" y="703"/>
                  <a:pt x="84" y="702"/>
                </a:cubicBezTo>
                <a:cubicBezTo>
                  <a:pt x="84" y="704"/>
                  <a:pt x="83" y="704"/>
                  <a:pt x="85" y="704"/>
                </a:cubicBezTo>
                <a:cubicBezTo>
                  <a:pt x="85" y="703"/>
                  <a:pt x="85" y="701"/>
                  <a:pt x="84" y="701"/>
                </a:cubicBezTo>
                <a:cubicBezTo>
                  <a:pt x="84" y="703"/>
                  <a:pt x="82" y="701"/>
                  <a:pt x="82" y="699"/>
                </a:cubicBezTo>
                <a:cubicBezTo>
                  <a:pt x="81" y="699"/>
                  <a:pt x="79" y="701"/>
                  <a:pt x="78" y="699"/>
                </a:cubicBezTo>
                <a:cubicBezTo>
                  <a:pt x="77" y="701"/>
                  <a:pt x="79" y="701"/>
                  <a:pt x="78" y="703"/>
                </a:cubicBezTo>
                <a:cubicBezTo>
                  <a:pt x="74" y="701"/>
                  <a:pt x="75" y="709"/>
                  <a:pt x="71" y="704"/>
                </a:cubicBezTo>
                <a:cubicBezTo>
                  <a:pt x="72" y="706"/>
                  <a:pt x="73" y="712"/>
                  <a:pt x="69" y="712"/>
                </a:cubicBezTo>
                <a:cubicBezTo>
                  <a:pt x="68" y="706"/>
                  <a:pt x="68" y="698"/>
                  <a:pt x="65" y="693"/>
                </a:cubicBezTo>
                <a:cubicBezTo>
                  <a:pt x="69" y="689"/>
                  <a:pt x="67" y="672"/>
                  <a:pt x="64" y="665"/>
                </a:cubicBezTo>
                <a:cubicBezTo>
                  <a:pt x="63" y="669"/>
                  <a:pt x="60" y="680"/>
                  <a:pt x="63" y="681"/>
                </a:cubicBezTo>
                <a:cubicBezTo>
                  <a:pt x="60" y="683"/>
                  <a:pt x="62" y="692"/>
                  <a:pt x="56" y="692"/>
                </a:cubicBezTo>
                <a:cubicBezTo>
                  <a:pt x="58" y="689"/>
                  <a:pt x="56" y="690"/>
                  <a:pt x="55" y="688"/>
                </a:cubicBezTo>
                <a:cubicBezTo>
                  <a:pt x="57" y="688"/>
                  <a:pt x="57" y="689"/>
                  <a:pt x="58" y="687"/>
                </a:cubicBezTo>
                <a:cubicBezTo>
                  <a:pt x="51" y="684"/>
                  <a:pt x="50" y="674"/>
                  <a:pt x="47" y="667"/>
                </a:cubicBezTo>
                <a:cubicBezTo>
                  <a:pt x="38" y="670"/>
                  <a:pt x="46" y="657"/>
                  <a:pt x="41" y="652"/>
                </a:cubicBezTo>
                <a:cubicBezTo>
                  <a:pt x="41" y="654"/>
                  <a:pt x="41" y="657"/>
                  <a:pt x="39" y="657"/>
                </a:cubicBezTo>
                <a:cubicBezTo>
                  <a:pt x="39" y="669"/>
                  <a:pt x="29" y="674"/>
                  <a:pt x="35" y="686"/>
                </a:cubicBezTo>
                <a:close/>
                <a:moveTo>
                  <a:pt x="60" y="689"/>
                </a:moveTo>
                <a:cubicBezTo>
                  <a:pt x="62" y="689"/>
                  <a:pt x="62" y="688"/>
                  <a:pt x="64" y="688"/>
                </a:cubicBezTo>
                <a:cubicBezTo>
                  <a:pt x="61" y="692"/>
                  <a:pt x="64" y="691"/>
                  <a:pt x="65" y="695"/>
                </a:cubicBezTo>
                <a:cubicBezTo>
                  <a:pt x="64" y="695"/>
                  <a:pt x="63" y="695"/>
                  <a:pt x="63" y="696"/>
                </a:cubicBezTo>
                <a:cubicBezTo>
                  <a:pt x="60" y="696"/>
                  <a:pt x="60" y="693"/>
                  <a:pt x="60" y="689"/>
                </a:cubicBezTo>
                <a:close/>
                <a:moveTo>
                  <a:pt x="60" y="717"/>
                </a:moveTo>
                <a:cubicBezTo>
                  <a:pt x="61" y="722"/>
                  <a:pt x="58" y="723"/>
                  <a:pt x="56" y="726"/>
                </a:cubicBezTo>
                <a:cubicBezTo>
                  <a:pt x="55" y="725"/>
                  <a:pt x="55" y="722"/>
                  <a:pt x="55" y="719"/>
                </a:cubicBezTo>
                <a:cubicBezTo>
                  <a:pt x="57" y="718"/>
                  <a:pt x="58" y="717"/>
                  <a:pt x="60" y="717"/>
                </a:cubicBezTo>
                <a:close/>
                <a:moveTo>
                  <a:pt x="894" y="690"/>
                </a:moveTo>
                <a:cubicBezTo>
                  <a:pt x="894" y="689"/>
                  <a:pt x="897" y="691"/>
                  <a:pt x="898" y="692"/>
                </a:cubicBezTo>
                <a:cubicBezTo>
                  <a:pt x="897" y="698"/>
                  <a:pt x="899" y="701"/>
                  <a:pt x="898" y="706"/>
                </a:cubicBezTo>
                <a:cubicBezTo>
                  <a:pt x="901" y="706"/>
                  <a:pt x="900" y="700"/>
                  <a:pt x="901" y="696"/>
                </a:cubicBezTo>
                <a:cubicBezTo>
                  <a:pt x="903" y="697"/>
                  <a:pt x="904" y="696"/>
                  <a:pt x="905" y="695"/>
                </a:cubicBezTo>
                <a:cubicBezTo>
                  <a:pt x="908" y="697"/>
                  <a:pt x="903" y="703"/>
                  <a:pt x="906" y="705"/>
                </a:cubicBezTo>
                <a:cubicBezTo>
                  <a:pt x="909" y="688"/>
                  <a:pt x="916" y="676"/>
                  <a:pt x="919" y="659"/>
                </a:cubicBezTo>
                <a:cubicBezTo>
                  <a:pt x="916" y="659"/>
                  <a:pt x="915" y="659"/>
                  <a:pt x="913" y="662"/>
                </a:cubicBezTo>
                <a:cubicBezTo>
                  <a:pt x="910" y="662"/>
                  <a:pt x="910" y="657"/>
                  <a:pt x="909" y="656"/>
                </a:cubicBezTo>
                <a:cubicBezTo>
                  <a:pt x="908" y="657"/>
                  <a:pt x="909" y="660"/>
                  <a:pt x="907" y="660"/>
                </a:cubicBezTo>
                <a:cubicBezTo>
                  <a:pt x="905" y="658"/>
                  <a:pt x="906" y="662"/>
                  <a:pt x="903" y="662"/>
                </a:cubicBezTo>
                <a:cubicBezTo>
                  <a:pt x="905" y="659"/>
                  <a:pt x="905" y="659"/>
                  <a:pt x="903" y="659"/>
                </a:cubicBezTo>
                <a:cubicBezTo>
                  <a:pt x="905" y="658"/>
                  <a:pt x="905" y="655"/>
                  <a:pt x="904" y="654"/>
                </a:cubicBezTo>
                <a:cubicBezTo>
                  <a:pt x="903" y="661"/>
                  <a:pt x="896" y="669"/>
                  <a:pt x="899" y="678"/>
                </a:cubicBezTo>
                <a:cubicBezTo>
                  <a:pt x="897" y="678"/>
                  <a:pt x="896" y="681"/>
                  <a:pt x="894" y="681"/>
                </a:cubicBezTo>
                <a:cubicBezTo>
                  <a:pt x="895" y="687"/>
                  <a:pt x="893" y="686"/>
                  <a:pt x="894" y="690"/>
                </a:cubicBezTo>
                <a:close/>
                <a:moveTo>
                  <a:pt x="906" y="675"/>
                </a:moveTo>
                <a:cubicBezTo>
                  <a:pt x="908" y="675"/>
                  <a:pt x="908" y="675"/>
                  <a:pt x="908" y="675"/>
                </a:cubicBezTo>
                <a:cubicBezTo>
                  <a:pt x="907" y="677"/>
                  <a:pt x="909" y="680"/>
                  <a:pt x="907" y="681"/>
                </a:cubicBezTo>
                <a:cubicBezTo>
                  <a:pt x="905" y="681"/>
                  <a:pt x="906" y="677"/>
                  <a:pt x="906" y="675"/>
                </a:cubicBezTo>
                <a:close/>
                <a:moveTo>
                  <a:pt x="677" y="731"/>
                </a:moveTo>
                <a:cubicBezTo>
                  <a:pt x="677" y="732"/>
                  <a:pt x="677" y="732"/>
                  <a:pt x="678" y="733"/>
                </a:cubicBezTo>
                <a:cubicBezTo>
                  <a:pt x="676" y="733"/>
                  <a:pt x="675" y="735"/>
                  <a:pt x="675" y="736"/>
                </a:cubicBezTo>
                <a:cubicBezTo>
                  <a:pt x="675" y="736"/>
                  <a:pt x="678" y="738"/>
                  <a:pt x="678" y="736"/>
                </a:cubicBezTo>
                <a:cubicBezTo>
                  <a:pt x="676" y="735"/>
                  <a:pt x="681" y="731"/>
                  <a:pt x="677" y="731"/>
                </a:cubicBezTo>
                <a:close/>
                <a:moveTo>
                  <a:pt x="793" y="807"/>
                </a:moveTo>
                <a:cubicBezTo>
                  <a:pt x="788" y="816"/>
                  <a:pt x="781" y="824"/>
                  <a:pt x="773" y="831"/>
                </a:cubicBezTo>
                <a:cubicBezTo>
                  <a:pt x="770" y="834"/>
                  <a:pt x="762" y="836"/>
                  <a:pt x="763" y="843"/>
                </a:cubicBezTo>
                <a:cubicBezTo>
                  <a:pt x="775" y="831"/>
                  <a:pt x="787" y="820"/>
                  <a:pt x="798" y="809"/>
                </a:cubicBezTo>
                <a:cubicBezTo>
                  <a:pt x="804" y="807"/>
                  <a:pt x="807" y="804"/>
                  <a:pt x="808" y="798"/>
                </a:cubicBezTo>
                <a:cubicBezTo>
                  <a:pt x="813" y="795"/>
                  <a:pt x="821" y="783"/>
                  <a:pt x="828" y="779"/>
                </a:cubicBezTo>
                <a:cubicBezTo>
                  <a:pt x="831" y="777"/>
                  <a:pt x="837" y="774"/>
                  <a:pt x="837" y="779"/>
                </a:cubicBezTo>
                <a:cubicBezTo>
                  <a:pt x="835" y="782"/>
                  <a:pt x="839" y="781"/>
                  <a:pt x="838" y="785"/>
                </a:cubicBezTo>
                <a:cubicBezTo>
                  <a:pt x="838" y="784"/>
                  <a:pt x="839" y="784"/>
                  <a:pt x="841" y="784"/>
                </a:cubicBezTo>
                <a:cubicBezTo>
                  <a:pt x="839" y="779"/>
                  <a:pt x="844" y="777"/>
                  <a:pt x="845" y="772"/>
                </a:cubicBezTo>
                <a:cubicBezTo>
                  <a:pt x="843" y="772"/>
                  <a:pt x="842" y="771"/>
                  <a:pt x="842" y="769"/>
                </a:cubicBezTo>
                <a:cubicBezTo>
                  <a:pt x="844" y="766"/>
                  <a:pt x="845" y="771"/>
                  <a:pt x="846" y="769"/>
                </a:cubicBezTo>
                <a:cubicBezTo>
                  <a:pt x="845" y="767"/>
                  <a:pt x="848" y="760"/>
                  <a:pt x="845" y="757"/>
                </a:cubicBezTo>
                <a:cubicBezTo>
                  <a:pt x="851" y="757"/>
                  <a:pt x="853" y="753"/>
                  <a:pt x="855" y="750"/>
                </a:cubicBezTo>
                <a:cubicBezTo>
                  <a:pt x="851" y="750"/>
                  <a:pt x="852" y="755"/>
                  <a:pt x="847" y="754"/>
                </a:cubicBezTo>
                <a:cubicBezTo>
                  <a:pt x="845" y="749"/>
                  <a:pt x="850" y="746"/>
                  <a:pt x="853" y="743"/>
                </a:cubicBezTo>
                <a:cubicBezTo>
                  <a:pt x="848" y="742"/>
                  <a:pt x="843" y="737"/>
                  <a:pt x="840" y="741"/>
                </a:cubicBezTo>
                <a:cubicBezTo>
                  <a:pt x="834" y="753"/>
                  <a:pt x="820" y="764"/>
                  <a:pt x="811" y="774"/>
                </a:cubicBezTo>
                <a:cubicBezTo>
                  <a:pt x="812" y="784"/>
                  <a:pt x="800" y="784"/>
                  <a:pt x="802" y="791"/>
                </a:cubicBezTo>
                <a:cubicBezTo>
                  <a:pt x="802" y="790"/>
                  <a:pt x="804" y="787"/>
                  <a:pt x="805" y="789"/>
                </a:cubicBezTo>
                <a:cubicBezTo>
                  <a:pt x="804" y="796"/>
                  <a:pt x="796" y="798"/>
                  <a:pt x="798" y="805"/>
                </a:cubicBezTo>
                <a:cubicBezTo>
                  <a:pt x="796" y="805"/>
                  <a:pt x="795" y="806"/>
                  <a:pt x="793" y="807"/>
                </a:cubicBezTo>
                <a:close/>
                <a:moveTo>
                  <a:pt x="840" y="772"/>
                </a:moveTo>
                <a:cubicBezTo>
                  <a:pt x="843" y="772"/>
                  <a:pt x="843" y="772"/>
                  <a:pt x="843" y="772"/>
                </a:cubicBezTo>
                <a:cubicBezTo>
                  <a:pt x="843" y="774"/>
                  <a:pt x="842" y="775"/>
                  <a:pt x="840" y="775"/>
                </a:cubicBezTo>
                <a:lnTo>
                  <a:pt x="840" y="772"/>
                </a:lnTo>
                <a:close/>
                <a:moveTo>
                  <a:pt x="918" y="766"/>
                </a:moveTo>
                <a:cubicBezTo>
                  <a:pt x="913" y="765"/>
                  <a:pt x="909" y="777"/>
                  <a:pt x="909" y="778"/>
                </a:cubicBezTo>
                <a:cubicBezTo>
                  <a:pt x="912" y="774"/>
                  <a:pt x="916" y="771"/>
                  <a:pt x="918" y="766"/>
                </a:cubicBezTo>
                <a:close/>
                <a:moveTo>
                  <a:pt x="19" y="768"/>
                </a:moveTo>
                <a:cubicBezTo>
                  <a:pt x="19" y="769"/>
                  <a:pt x="19" y="769"/>
                  <a:pt x="18" y="769"/>
                </a:cubicBezTo>
                <a:cubicBezTo>
                  <a:pt x="18" y="769"/>
                  <a:pt x="18" y="768"/>
                  <a:pt x="17" y="768"/>
                </a:cubicBezTo>
                <a:cubicBezTo>
                  <a:pt x="18" y="777"/>
                  <a:pt x="20" y="783"/>
                  <a:pt x="19" y="769"/>
                </a:cubicBezTo>
                <a:cubicBezTo>
                  <a:pt x="19" y="769"/>
                  <a:pt x="20" y="768"/>
                  <a:pt x="19" y="768"/>
                </a:cubicBezTo>
                <a:close/>
                <a:moveTo>
                  <a:pt x="105" y="833"/>
                </a:moveTo>
                <a:cubicBezTo>
                  <a:pt x="105" y="830"/>
                  <a:pt x="105" y="830"/>
                  <a:pt x="105" y="830"/>
                </a:cubicBezTo>
                <a:cubicBezTo>
                  <a:pt x="104" y="829"/>
                  <a:pt x="103" y="831"/>
                  <a:pt x="102" y="830"/>
                </a:cubicBezTo>
                <a:cubicBezTo>
                  <a:pt x="96" y="821"/>
                  <a:pt x="97" y="805"/>
                  <a:pt x="88" y="799"/>
                </a:cubicBezTo>
                <a:cubicBezTo>
                  <a:pt x="87" y="803"/>
                  <a:pt x="91" y="806"/>
                  <a:pt x="88" y="809"/>
                </a:cubicBezTo>
                <a:cubicBezTo>
                  <a:pt x="83" y="805"/>
                  <a:pt x="87" y="799"/>
                  <a:pt x="82" y="795"/>
                </a:cubicBezTo>
                <a:cubicBezTo>
                  <a:pt x="82" y="801"/>
                  <a:pt x="79" y="797"/>
                  <a:pt x="78" y="801"/>
                </a:cubicBezTo>
                <a:cubicBezTo>
                  <a:pt x="77" y="799"/>
                  <a:pt x="73" y="800"/>
                  <a:pt x="73" y="798"/>
                </a:cubicBezTo>
                <a:cubicBezTo>
                  <a:pt x="74" y="798"/>
                  <a:pt x="74" y="797"/>
                  <a:pt x="73" y="795"/>
                </a:cubicBezTo>
                <a:cubicBezTo>
                  <a:pt x="75" y="795"/>
                  <a:pt x="76" y="796"/>
                  <a:pt x="77" y="795"/>
                </a:cubicBezTo>
                <a:cubicBezTo>
                  <a:pt x="74" y="795"/>
                  <a:pt x="74" y="793"/>
                  <a:pt x="71" y="794"/>
                </a:cubicBezTo>
                <a:cubicBezTo>
                  <a:pt x="71" y="797"/>
                  <a:pt x="72" y="801"/>
                  <a:pt x="69" y="802"/>
                </a:cubicBezTo>
                <a:cubicBezTo>
                  <a:pt x="69" y="802"/>
                  <a:pt x="68" y="801"/>
                  <a:pt x="67" y="800"/>
                </a:cubicBezTo>
                <a:cubicBezTo>
                  <a:pt x="66" y="802"/>
                  <a:pt x="69" y="803"/>
                  <a:pt x="67" y="804"/>
                </a:cubicBezTo>
                <a:cubicBezTo>
                  <a:pt x="64" y="796"/>
                  <a:pt x="60" y="786"/>
                  <a:pt x="62" y="780"/>
                </a:cubicBezTo>
                <a:cubicBezTo>
                  <a:pt x="57" y="781"/>
                  <a:pt x="62" y="785"/>
                  <a:pt x="60" y="788"/>
                </a:cubicBezTo>
                <a:cubicBezTo>
                  <a:pt x="56" y="789"/>
                  <a:pt x="58" y="783"/>
                  <a:pt x="54" y="783"/>
                </a:cubicBezTo>
                <a:cubicBezTo>
                  <a:pt x="53" y="785"/>
                  <a:pt x="53" y="790"/>
                  <a:pt x="51" y="787"/>
                </a:cubicBezTo>
                <a:cubicBezTo>
                  <a:pt x="55" y="809"/>
                  <a:pt x="55" y="833"/>
                  <a:pt x="61" y="849"/>
                </a:cubicBezTo>
                <a:cubicBezTo>
                  <a:pt x="62" y="843"/>
                  <a:pt x="65" y="846"/>
                  <a:pt x="68" y="845"/>
                </a:cubicBezTo>
                <a:cubicBezTo>
                  <a:pt x="66" y="838"/>
                  <a:pt x="66" y="826"/>
                  <a:pt x="64" y="814"/>
                </a:cubicBezTo>
                <a:cubicBezTo>
                  <a:pt x="66" y="813"/>
                  <a:pt x="69" y="809"/>
                  <a:pt x="71" y="813"/>
                </a:cubicBezTo>
                <a:cubicBezTo>
                  <a:pt x="71" y="814"/>
                  <a:pt x="70" y="815"/>
                  <a:pt x="70" y="816"/>
                </a:cubicBezTo>
                <a:cubicBezTo>
                  <a:pt x="69" y="816"/>
                  <a:pt x="69" y="814"/>
                  <a:pt x="67" y="815"/>
                </a:cubicBezTo>
                <a:cubicBezTo>
                  <a:pt x="67" y="818"/>
                  <a:pt x="67" y="821"/>
                  <a:pt x="69" y="823"/>
                </a:cubicBezTo>
                <a:cubicBezTo>
                  <a:pt x="68" y="821"/>
                  <a:pt x="69" y="820"/>
                  <a:pt x="71" y="820"/>
                </a:cubicBezTo>
                <a:cubicBezTo>
                  <a:pt x="72" y="822"/>
                  <a:pt x="71" y="826"/>
                  <a:pt x="73" y="826"/>
                </a:cubicBezTo>
                <a:cubicBezTo>
                  <a:pt x="74" y="822"/>
                  <a:pt x="79" y="821"/>
                  <a:pt x="77" y="816"/>
                </a:cubicBezTo>
                <a:cubicBezTo>
                  <a:pt x="79" y="818"/>
                  <a:pt x="80" y="816"/>
                  <a:pt x="82" y="816"/>
                </a:cubicBezTo>
                <a:cubicBezTo>
                  <a:pt x="83" y="823"/>
                  <a:pt x="87" y="826"/>
                  <a:pt x="85" y="832"/>
                </a:cubicBezTo>
                <a:cubicBezTo>
                  <a:pt x="83" y="832"/>
                  <a:pt x="83" y="830"/>
                  <a:pt x="82" y="830"/>
                </a:cubicBezTo>
                <a:cubicBezTo>
                  <a:pt x="80" y="834"/>
                  <a:pt x="79" y="835"/>
                  <a:pt x="77" y="837"/>
                </a:cubicBezTo>
                <a:cubicBezTo>
                  <a:pt x="75" y="838"/>
                  <a:pt x="76" y="834"/>
                  <a:pt x="73" y="835"/>
                </a:cubicBezTo>
                <a:cubicBezTo>
                  <a:pt x="73" y="839"/>
                  <a:pt x="74" y="843"/>
                  <a:pt x="75" y="846"/>
                </a:cubicBezTo>
                <a:cubicBezTo>
                  <a:pt x="75" y="841"/>
                  <a:pt x="77" y="845"/>
                  <a:pt x="78" y="846"/>
                </a:cubicBezTo>
                <a:cubicBezTo>
                  <a:pt x="78" y="844"/>
                  <a:pt x="80" y="843"/>
                  <a:pt x="82" y="841"/>
                </a:cubicBezTo>
                <a:cubicBezTo>
                  <a:pt x="80" y="848"/>
                  <a:pt x="87" y="847"/>
                  <a:pt x="87" y="852"/>
                </a:cubicBezTo>
                <a:cubicBezTo>
                  <a:pt x="87" y="845"/>
                  <a:pt x="89" y="839"/>
                  <a:pt x="86" y="831"/>
                </a:cubicBezTo>
                <a:cubicBezTo>
                  <a:pt x="88" y="831"/>
                  <a:pt x="88" y="830"/>
                  <a:pt x="91" y="830"/>
                </a:cubicBezTo>
                <a:cubicBezTo>
                  <a:pt x="91" y="840"/>
                  <a:pt x="92" y="844"/>
                  <a:pt x="92" y="852"/>
                </a:cubicBezTo>
                <a:cubicBezTo>
                  <a:pt x="94" y="853"/>
                  <a:pt x="95" y="854"/>
                  <a:pt x="97" y="854"/>
                </a:cubicBezTo>
                <a:cubicBezTo>
                  <a:pt x="97" y="852"/>
                  <a:pt x="97" y="850"/>
                  <a:pt x="100" y="851"/>
                </a:cubicBezTo>
                <a:cubicBezTo>
                  <a:pt x="104" y="851"/>
                  <a:pt x="102" y="859"/>
                  <a:pt x="106" y="860"/>
                </a:cubicBezTo>
                <a:cubicBezTo>
                  <a:pt x="103" y="860"/>
                  <a:pt x="102" y="859"/>
                  <a:pt x="101" y="862"/>
                </a:cubicBezTo>
                <a:cubicBezTo>
                  <a:pt x="104" y="862"/>
                  <a:pt x="104" y="869"/>
                  <a:pt x="107" y="866"/>
                </a:cubicBezTo>
                <a:cubicBezTo>
                  <a:pt x="105" y="866"/>
                  <a:pt x="104" y="865"/>
                  <a:pt x="104" y="863"/>
                </a:cubicBezTo>
                <a:cubicBezTo>
                  <a:pt x="107" y="863"/>
                  <a:pt x="108" y="864"/>
                  <a:pt x="110" y="863"/>
                </a:cubicBezTo>
                <a:cubicBezTo>
                  <a:pt x="103" y="858"/>
                  <a:pt x="105" y="846"/>
                  <a:pt x="100" y="841"/>
                </a:cubicBezTo>
                <a:cubicBezTo>
                  <a:pt x="103" y="840"/>
                  <a:pt x="102" y="835"/>
                  <a:pt x="104" y="834"/>
                </a:cubicBezTo>
                <a:cubicBezTo>
                  <a:pt x="102" y="834"/>
                  <a:pt x="101" y="834"/>
                  <a:pt x="102" y="831"/>
                </a:cubicBezTo>
                <a:cubicBezTo>
                  <a:pt x="105" y="830"/>
                  <a:pt x="103" y="834"/>
                  <a:pt x="105" y="833"/>
                </a:cubicBezTo>
                <a:close/>
                <a:moveTo>
                  <a:pt x="58" y="790"/>
                </a:moveTo>
                <a:cubicBezTo>
                  <a:pt x="60" y="787"/>
                  <a:pt x="60" y="794"/>
                  <a:pt x="61" y="795"/>
                </a:cubicBezTo>
                <a:cubicBezTo>
                  <a:pt x="59" y="799"/>
                  <a:pt x="59" y="791"/>
                  <a:pt x="58" y="790"/>
                </a:cubicBezTo>
                <a:close/>
                <a:moveTo>
                  <a:pt x="81" y="809"/>
                </a:moveTo>
                <a:cubicBezTo>
                  <a:pt x="79" y="808"/>
                  <a:pt x="78" y="804"/>
                  <a:pt x="79" y="802"/>
                </a:cubicBezTo>
                <a:cubicBezTo>
                  <a:pt x="80" y="805"/>
                  <a:pt x="82" y="806"/>
                  <a:pt x="81" y="809"/>
                </a:cubicBezTo>
                <a:close/>
                <a:moveTo>
                  <a:pt x="82" y="804"/>
                </a:moveTo>
                <a:cubicBezTo>
                  <a:pt x="82" y="803"/>
                  <a:pt x="82" y="801"/>
                  <a:pt x="81" y="801"/>
                </a:cubicBezTo>
                <a:cubicBezTo>
                  <a:pt x="82" y="798"/>
                  <a:pt x="86" y="805"/>
                  <a:pt x="82" y="804"/>
                </a:cubicBezTo>
                <a:close/>
                <a:moveTo>
                  <a:pt x="83" y="809"/>
                </a:moveTo>
                <a:cubicBezTo>
                  <a:pt x="83" y="806"/>
                  <a:pt x="85" y="810"/>
                  <a:pt x="87" y="809"/>
                </a:cubicBezTo>
                <a:cubicBezTo>
                  <a:pt x="87" y="814"/>
                  <a:pt x="87" y="814"/>
                  <a:pt x="87" y="814"/>
                </a:cubicBezTo>
                <a:cubicBezTo>
                  <a:pt x="83" y="814"/>
                  <a:pt x="84" y="809"/>
                  <a:pt x="83" y="809"/>
                </a:cubicBezTo>
                <a:close/>
                <a:moveTo>
                  <a:pt x="88" y="825"/>
                </a:moveTo>
                <a:cubicBezTo>
                  <a:pt x="87" y="825"/>
                  <a:pt x="87" y="824"/>
                  <a:pt x="87" y="823"/>
                </a:cubicBezTo>
                <a:cubicBezTo>
                  <a:pt x="87" y="822"/>
                  <a:pt x="87" y="823"/>
                  <a:pt x="87" y="823"/>
                </a:cubicBezTo>
                <a:cubicBezTo>
                  <a:pt x="86" y="823"/>
                  <a:pt x="86" y="823"/>
                  <a:pt x="87" y="823"/>
                </a:cubicBezTo>
                <a:cubicBezTo>
                  <a:pt x="84" y="821"/>
                  <a:pt x="86" y="820"/>
                  <a:pt x="88" y="820"/>
                </a:cubicBezTo>
                <a:lnTo>
                  <a:pt x="88" y="825"/>
                </a:lnTo>
                <a:close/>
                <a:moveTo>
                  <a:pt x="115" y="817"/>
                </a:moveTo>
                <a:cubicBezTo>
                  <a:pt x="115" y="818"/>
                  <a:pt x="115" y="819"/>
                  <a:pt x="114" y="819"/>
                </a:cubicBezTo>
                <a:cubicBezTo>
                  <a:pt x="110" y="813"/>
                  <a:pt x="111" y="807"/>
                  <a:pt x="106" y="802"/>
                </a:cubicBezTo>
                <a:cubicBezTo>
                  <a:pt x="108" y="810"/>
                  <a:pt x="105" y="823"/>
                  <a:pt x="112" y="827"/>
                </a:cubicBezTo>
                <a:cubicBezTo>
                  <a:pt x="115" y="824"/>
                  <a:pt x="116" y="829"/>
                  <a:pt x="119" y="830"/>
                </a:cubicBezTo>
                <a:cubicBezTo>
                  <a:pt x="119" y="828"/>
                  <a:pt x="119" y="826"/>
                  <a:pt x="118" y="825"/>
                </a:cubicBezTo>
                <a:cubicBezTo>
                  <a:pt x="122" y="825"/>
                  <a:pt x="120" y="823"/>
                  <a:pt x="122" y="822"/>
                </a:cubicBezTo>
                <a:cubicBezTo>
                  <a:pt x="123" y="824"/>
                  <a:pt x="128" y="826"/>
                  <a:pt x="130" y="823"/>
                </a:cubicBezTo>
                <a:cubicBezTo>
                  <a:pt x="129" y="823"/>
                  <a:pt x="127" y="823"/>
                  <a:pt x="126" y="822"/>
                </a:cubicBezTo>
                <a:cubicBezTo>
                  <a:pt x="128" y="820"/>
                  <a:pt x="128" y="818"/>
                  <a:pt x="129" y="816"/>
                </a:cubicBezTo>
                <a:cubicBezTo>
                  <a:pt x="124" y="811"/>
                  <a:pt x="126" y="799"/>
                  <a:pt x="121" y="793"/>
                </a:cubicBezTo>
                <a:cubicBezTo>
                  <a:pt x="119" y="801"/>
                  <a:pt x="125" y="801"/>
                  <a:pt x="123" y="809"/>
                </a:cubicBezTo>
                <a:cubicBezTo>
                  <a:pt x="119" y="809"/>
                  <a:pt x="120" y="805"/>
                  <a:pt x="117" y="804"/>
                </a:cubicBezTo>
                <a:cubicBezTo>
                  <a:pt x="117" y="813"/>
                  <a:pt x="125" y="818"/>
                  <a:pt x="119" y="823"/>
                </a:cubicBezTo>
                <a:cubicBezTo>
                  <a:pt x="115" y="823"/>
                  <a:pt x="117" y="818"/>
                  <a:pt x="115" y="817"/>
                </a:cubicBezTo>
                <a:close/>
                <a:moveTo>
                  <a:pt x="111" y="854"/>
                </a:moveTo>
                <a:cubicBezTo>
                  <a:pt x="114" y="854"/>
                  <a:pt x="110" y="866"/>
                  <a:pt x="115" y="866"/>
                </a:cubicBezTo>
                <a:cubicBezTo>
                  <a:pt x="113" y="864"/>
                  <a:pt x="115" y="861"/>
                  <a:pt x="115" y="858"/>
                </a:cubicBezTo>
                <a:cubicBezTo>
                  <a:pt x="116" y="859"/>
                  <a:pt x="116" y="860"/>
                  <a:pt x="117" y="859"/>
                </a:cubicBezTo>
                <a:cubicBezTo>
                  <a:pt x="118" y="854"/>
                  <a:pt x="118" y="850"/>
                  <a:pt x="121" y="851"/>
                </a:cubicBezTo>
                <a:cubicBezTo>
                  <a:pt x="120" y="846"/>
                  <a:pt x="125" y="843"/>
                  <a:pt x="121" y="841"/>
                </a:cubicBezTo>
                <a:cubicBezTo>
                  <a:pt x="122" y="844"/>
                  <a:pt x="119" y="842"/>
                  <a:pt x="118" y="844"/>
                </a:cubicBezTo>
                <a:cubicBezTo>
                  <a:pt x="114" y="840"/>
                  <a:pt x="115" y="831"/>
                  <a:pt x="112" y="827"/>
                </a:cubicBezTo>
                <a:cubicBezTo>
                  <a:pt x="110" y="838"/>
                  <a:pt x="123" y="851"/>
                  <a:pt x="111" y="854"/>
                </a:cubicBezTo>
                <a:close/>
                <a:moveTo>
                  <a:pt x="747" y="809"/>
                </a:moveTo>
                <a:cubicBezTo>
                  <a:pt x="745" y="811"/>
                  <a:pt x="744" y="815"/>
                  <a:pt x="741" y="817"/>
                </a:cubicBezTo>
                <a:cubicBezTo>
                  <a:pt x="745" y="816"/>
                  <a:pt x="755" y="809"/>
                  <a:pt x="749" y="806"/>
                </a:cubicBezTo>
                <a:cubicBezTo>
                  <a:pt x="748" y="808"/>
                  <a:pt x="750" y="808"/>
                  <a:pt x="750" y="809"/>
                </a:cubicBezTo>
                <a:cubicBezTo>
                  <a:pt x="749" y="810"/>
                  <a:pt x="748" y="810"/>
                  <a:pt x="747" y="809"/>
                </a:cubicBezTo>
                <a:close/>
                <a:moveTo>
                  <a:pt x="132" y="816"/>
                </a:moveTo>
                <a:cubicBezTo>
                  <a:pt x="133" y="816"/>
                  <a:pt x="132" y="812"/>
                  <a:pt x="130" y="812"/>
                </a:cubicBezTo>
                <a:cubicBezTo>
                  <a:pt x="129" y="814"/>
                  <a:pt x="131" y="813"/>
                  <a:pt x="130" y="816"/>
                </a:cubicBezTo>
                <a:cubicBezTo>
                  <a:pt x="134" y="814"/>
                  <a:pt x="130" y="819"/>
                  <a:pt x="132" y="816"/>
                </a:cubicBezTo>
                <a:close/>
                <a:moveTo>
                  <a:pt x="837" y="826"/>
                </a:moveTo>
                <a:cubicBezTo>
                  <a:pt x="832" y="827"/>
                  <a:pt x="832" y="832"/>
                  <a:pt x="826" y="831"/>
                </a:cubicBezTo>
                <a:cubicBezTo>
                  <a:pt x="827" y="835"/>
                  <a:pt x="821" y="841"/>
                  <a:pt x="824" y="844"/>
                </a:cubicBezTo>
                <a:cubicBezTo>
                  <a:pt x="823" y="845"/>
                  <a:pt x="823" y="843"/>
                  <a:pt x="821" y="844"/>
                </a:cubicBezTo>
                <a:cubicBezTo>
                  <a:pt x="820" y="848"/>
                  <a:pt x="814" y="850"/>
                  <a:pt x="809" y="849"/>
                </a:cubicBezTo>
                <a:cubicBezTo>
                  <a:pt x="796" y="854"/>
                  <a:pt x="793" y="870"/>
                  <a:pt x="784" y="879"/>
                </a:cubicBezTo>
                <a:cubicBezTo>
                  <a:pt x="782" y="879"/>
                  <a:pt x="782" y="877"/>
                  <a:pt x="781" y="879"/>
                </a:cubicBezTo>
                <a:cubicBezTo>
                  <a:pt x="783" y="879"/>
                  <a:pt x="778" y="884"/>
                  <a:pt x="780" y="885"/>
                </a:cubicBezTo>
                <a:cubicBezTo>
                  <a:pt x="790" y="880"/>
                  <a:pt x="798" y="871"/>
                  <a:pt x="806" y="864"/>
                </a:cubicBezTo>
                <a:cubicBezTo>
                  <a:pt x="807" y="860"/>
                  <a:pt x="807" y="861"/>
                  <a:pt x="806" y="858"/>
                </a:cubicBezTo>
                <a:cubicBezTo>
                  <a:pt x="811" y="854"/>
                  <a:pt x="814" y="848"/>
                  <a:pt x="819" y="851"/>
                </a:cubicBezTo>
                <a:cubicBezTo>
                  <a:pt x="819" y="845"/>
                  <a:pt x="830" y="844"/>
                  <a:pt x="833" y="840"/>
                </a:cubicBezTo>
                <a:cubicBezTo>
                  <a:pt x="831" y="840"/>
                  <a:pt x="828" y="843"/>
                  <a:pt x="827" y="840"/>
                </a:cubicBezTo>
                <a:cubicBezTo>
                  <a:pt x="829" y="837"/>
                  <a:pt x="831" y="835"/>
                  <a:pt x="831" y="831"/>
                </a:cubicBezTo>
                <a:cubicBezTo>
                  <a:pt x="833" y="831"/>
                  <a:pt x="833" y="833"/>
                  <a:pt x="835" y="832"/>
                </a:cubicBezTo>
                <a:cubicBezTo>
                  <a:pt x="836" y="831"/>
                  <a:pt x="837" y="829"/>
                  <a:pt x="837" y="826"/>
                </a:cubicBezTo>
                <a:close/>
                <a:moveTo>
                  <a:pt x="529" y="858"/>
                </a:moveTo>
                <a:cubicBezTo>
                  <a:pt x="526" y="858"/>
                  <a:pt x="528" y="856"/>
                  <a:pt x="531" y="855"/>
                </a:cubicBezTo>
                <a:cubicBezTo>
                  <a:pt x="521" y="850"/>
                  <a:pt x="512" y="845"/>
                  <a:pt x="502" y="844"/>
                </a:cubicBezTo>
                <a:cubicBezTo>
                  <a:pt x="505" y="845"/>
                  <a:pt x="503" y="847"/>
                  <a:pt x="502" y="849"/>
                </a:cubicBezTo>
                <a:cubicBezTo>
                  <a:pt x="509" y="854"/>
                  <a:pt x="519" y="865"/>
                  <a:pt x="529" y="858"/>
                </a:cubicBezTo>
                <a:close/>
                <a:moveTo>
                  <a:pt x="754" y="850"/>
                </a:moveTo>
                <a:cubicBezTo>
                  <a:pt x="756" y="846"/>
                  <a:pt x="760" y="846"/>
                  <a:pt x="762" y="843"/>
                </a:cubicBezTo>
                <a:cubicBezTo>
                  <a:pt x="759" y="844"/>
                  <a:pt x="756" y="845"/>
                  <a:pt x="754" y="846"/>
                </a:cubicBezTo>
                <a:cubicBezTo>
                  <a:pt x="756" y="848"/>
                  <a:pt x="752" y="850"/>
                  <a:pt x="754" y="850"/>
                </a:cubicBezTo>
                <a:close/>
                <a:moveTo>
                  <a:pt x="539" y="857"/>
                </a:moveTo>
                <a:cubicBezTo>
                  <a:pt x="541" y="858"/>
                  <a:pt x="544" y="863"/>
                  <a:pt x="546" y="861"/>
                </a:cubicBezTo>
                <a:cubicBezTo>
                  <a:pt x="543" y="861"/>
                  <a:pt x="541" y="855"/>
                  <a:pt x="539" y="857"/>
                </a:cubicBezTo>
                <a:close/>
                <a:moveTo>
                  <a:pt x="627" y="916"/>
                </a:moveTo>
                <a:cubicBezTo>
                  <a:pt x="637" y="908"/>
                  <a:pt x="650" y="920"/>
                  <a:pt x="658" y="909"/>
                </a:cubicBezTo>
                <a:cubicBezTo>
                  <a:pt x="662" y="911"/>
                  <a:pt x="667" y="906"/>
                  <a:pt x="671" y="905"/>
                </a:cubicBezTo>
                <a:cubicBezTo>
                  <a:pt x="663" y="906"/>
                  <a:pt x="657" y="905"/>
                  <a:pt x="651" y="908"/>
                </a:cubicBezTo>
                <a:cubicBezTo>
                  <a:pt x="651" y="907"/>
                  <a:pt x="652" y="907"/>
                  <a:pt x="650" y="907"/>
                </a:cubicBezTo>
                <a:cubicBezTo>
                  <a:pt x="630" y="914"/>
                  <a:pt x="599" y="905"/>
                  <a:pt x="578" y="896"/>
                </a:cubicBezTo>
                <a:cubicBezTo>
                  <a:pt x="571" y="897"/>
                  <a:pt x="558" y="892"/>
                  <a:pt x="553" y="885"/>
                </a:cubicBezTo>
                <a:cubicBezTo>
                  <a:pt x="556" y="887"/>
                  <a:pt x="560" y="888"/>
                  <a:pt x="565" y="886"/>
                </a:cubicBezTo>
                <a:cubicBezTo>
                  <a:pt x="550" y="880"/>
                  <a:pt x="534" y="875"/>
                  <a:pt x="519" y="869"/>
                </a:cubicBezTo>
                <a:cubicBezTo>
                  <a:pt x="509" y="877"/>
                  <a:pt x="497" y="862"/>
                  <a:pt x="489" y="860"/>
                </a:cubicBezTo>
                <a:cubicBezTo>
                  <a:pt x="492" y="862"/>
                  <a:pt x="486" y="859"/>
                  <a:pt x="487" y="861"/>
                </a:cubicBezTo>
                <a:cubicBezTo>
                  <a:pt x="490" y="861"/>
                  <a:pt x="490" y="865"/>
                  <a:pt x="491" y="867"/>
                </a:cubicBezTo>
                <a:cubicBezTo>
                  <a:pt x="496" y="869"/>
                  <a:pt x="501" y="871"/>
                  <a:pt x="504" y="876"/>
                </a:cubicBezTo>
                <a:cubicBezTo>
                  <a:pt x="524" y="879"/>
                  <a:pt x="529" y="891"/>
                  <a:pt x="550" y="891"/>
                </a:cubicBezTo>
                <a:cubicBezTo>
                  <a:pt x="563" y="895"/>
                  <a:pt x="577" y="902"/>
                  <a:pt x="590" y="903"/>
                </a:cubicBezTo>
                <a:cubicBezTo>
                  <a:pt x="600" y="910"/>
                  <a:pt x="614" y="909"/>
                  <a:pt x="624" y="910"/>
                </a:cubicBezTo>
                <a:cubicBezTo>
                  <a:pt x="624" y="913"/>
                  <a:pt x="626" y="915"/>
                  <a:pt x="627" y="916"/>
                </a:cubicBezTo>
                <a:close/>
                <a:moveTo>
                  <a:pt x="789" y="863"/>
                </a:moveTo>
                <a:cubicBezTo>
                  <a:pt x="782" y="864"/>
                  <a:pt x="779" y="873"/>
                  <a:pt x="777" y="877"/>
                </a:cubicBezTo>
                <a:cubicBezTo>
                  <a:pt x="783" y="875"/>
                  <a:pt x="785" y="868"/>
                  <a:pt x="789" y="863"/>
                </a:cubicBezTo>
                <a:close/>
                <a:moveTo>
                  <a:pt x="731" y="865"/>
                </a:moveTo>
                <a:cubicBezTo>
                  <a:pt x="727" y="865"/>
                  <a:pt x="725" y="867"/>
                  <a:pt x="723" y="869"/>
                </a:cubicBezTo>
                <a:cubicBezTo>
                  <a:pt x="725" y="867"/>
                  <a:pt x="729" y="867"/>
                  <a:pt x="731" y="865"/>
                </a:cubicBezTo>
                <a:close/>
                <a:moveTo>
                  <a:pt x="45" y="876"/>
                </a:moveTo>
                <a:cubicBezTo>
                  <a:pt x="46" y="874"/>
                  <a:pt x="41" y="866"/>
                  <a:pt x="39" y="866"/>
                </a:cubicBezTo>
                <a:cubicBezTo>
                  <a:pt x="40" y="867"/>
                  <a:pt x="40" y="870"/>
                  <a:pt x="40" y="873"/>
                </a:cubicBezTo>
                <a:cubicBezTo>
                  <a:pt x="43" y="874"/>
                  <a:pt x="42" y="874"/>
                  <a:pt x="45" y="876"/>
                </a:cubicBezTo>
                <a:close/>
                <a:moveTo>
                  <a:pt x="570" y="871"/>
                </a:moveTo>
                <a:cubicBezTo>
                  <a:pt x="576" y="872"/>
                  <a:pt x="579" y="876"/>
                  <a:pt x="584" y="877"/>
                </a:cubicBezTo>
                <a:cubicBezTo>
                  <a:pt x="581" y="874"/>
                  <a:pt x="575" y="869"/>
                  <a:pt x="570" y="871"/>
                </a:cubicBezTo>
                <a:close/>
                <a:moveTo>
                  <a:pt x="591" y="886"/>
                </a:moveTo>
                <a:cubicBezTo>
                  <a:pt x="591" y="888"/>
                  <a:pt x="592" y="888"/>
                  <a:pt x="593" y="890"/>
                </a:cubicBezTo>
                <a:cubicBezTo>
                  <a:pt x="596" y="891"/>
                  <a:pt x="598" y="889"/>
                  <a:pt x="601" y="889"/>
                </a:cubicBezTo>
                <a:cubicBezTo>
                  <a:pt x="603" y="885"/>
                  <a:pt x="608" y="884"/>
                  <a:pt x="610" y="880"/>
                </a:cubicBezTo>
                <a:cubicBezTo>
                  <a:pt x="605" y="882"/>
                  <a:pt x="600" y="874"/>
                  <a:pt x="601" y="880"/>
                </a:cubicBezTo>
                <a:cubicBezTo>
                  <a:pt x="598" y="882"/>
                  <a:pt x="600" y="878"/>
                  <a:pt x="597" y="879"/>
                </a:cubicBezTo>
                <a:cubicBezTo>
                  <a:pt x="597" y="881"/>
                  <a:pt x="596" y="880"/>
                  <a:pt x="593" y="881"/>
                </a:cubicBezTo>
                <a:cubicBezTo>
                  <a:pt x="594" y="885"/>
                  <a:pt x="594" y="885"/>
                  <a:pt x="591" y="886"/>
                </a:cubicBezTo>
                <a:close/>
                <a:moveTo>
                  <a:pt x="815" y="881"/>
                </a:moveTo>
                <a:cubicBezTo>
                  <a:pt x="814" y="884"/>
                  <a:pt x="809" y="885"/>
                  <a:pt x="811" y="887"/>
                </a:cubicBezTo>
                <a:cubicBezTo>
                  <a:pt x="811" y="885"/>
                  <a:pt x="812" y="886"/>
                  <a:pt x="814" y="886"/>
                </a:cubicBezTo>
                <a:cubicBezTo>
                  <a:pt x="813" y="884"/>
                  <a:pt x="817" y="882"/>
                  <a:pt x="815" y="881"/>
                </a:cubicBezTo>
                <a:close/>
                <a:moveTo>
                  <a:pt x="51" y="895"/>
                </a:moveTo>
                <a:cubicBezTo>
                  <a:pt x="54" y="899"/>
                  <a:pt x="58" y="901"/>
                  <a:pt x="62" y="900"/>
                </a:cubicBezTo>
                <a:cubicBezTo>
                  <a:pt x="61" y="896"/>
                  <a:pt x="59" y="894"/>
                  <a:pt x="57" y="892"/>
                </a:cubicBezTo>
                <a:cubicBezTo>
                  <a:pt x="56" y="895"/>
                  <a:pt x="59" y="894"/>
                  <a:pt x="59" y="897"/>
                </a:cubicBezTo>
                <a:cubicBezTo>
                  <a:pt x="55" y="895"/>
                  <a:pt x="52" y="881"/>
                  <a:pt x="47" y="888"/>
                </a:cubicBezTo>
                <a:cubicBezTo>
                  <a:pt x="47" y="885"/>
                  <a:pt x="47" y="885"/>
                  <a:pt x="47" y="885"/>
                </a:cubicBezTo>
                <a:cubicBezTo>
                  <a:pt x="45" y="883"/>
                  <a:pt x="41" y="886"/>
                  <a:pt x="43" y="887"/>
                </a:cubicBezTo>
                <a:cubicBezTo>
                  <a:pt x="47" y="883"/>
                  <a:pt x="46" y="896"/>
                  <a:pt x="49" y="893"/>
                </a:cubicBezTo>
                <a:cubicBezTo>
                  <a:pt x="49" y="894"/>
                  <a:pt x="50" y="894"/>
                  <a:pt x="50" y="894"/>
                </a:cubicBezTo>
                <a:cubicBezTo>
                  <a:pt x="50" y="896"/>
                  <a:pt x="49" y="896"/>
                  <a:pt x="49" y="898"/>
                </a:cubicBezTo>
                <a:cubicBezTo>
                  <a:pt x="53" y="899"/>
                  <a:pt x="48" y="896"/>
                  <a:pt x="51" y="895"/>
                </a:cubicBezTo>
                <a:close/>
                <a:moveTo>
                  <a:pt x="52" y="893"/>
                </a:moveTo>
                <a:cubicBezTo>
                  <a:pt x="55" y="892"/>
                  <a:pt x="56" y="894"/>
                  <a:pt x="56" y="896"/>
                </a:cubicBezTo>
                <a:cubicBezTo>
                  <a:pt x="55" y="895"/>
                  <a:pt x="52" y="896"/>
                  <a:pt x="52" y="893"/>
                </a:cubicBezTo>
                <a:close/>
                <a:moveTo>
                  <a:pt x="48" y="890"/>
                </a:moveTo>
                <a:cubicBezTo>
                  <a:pt x="49" y="889"/>
                  <a:pt x="50" y="889"/>
                  <a:pt x="52" y="890"/>
                </a:cubicBezTo>
                <a:cubicBezTo>
                  <a:pt x="51" y="893"/>
                  <a:pt x="51" y="892"/>
                  <a:pt x="52" y="894"/>
                </a:cubicBezTo>
                <a:cubicBezTo>
                  <a:pt x="50" y="893"/>
                  <a:pt x="50" y="891"/>
                  <a:pt x="48" y="890"/>
                </a:cubicBezTo>
                <a:close/>
                <a:moveTo>
                  <a:pt x="680" y="901"/>
                </a:moveTo>
                <a:cubicBezTo>
                  <a:pt x="680" y="904"/>
                  <a:pt x="684" y="899"/>
                  <a:pt x="688" y="901"/>
                </a:cubicBezTo>
                <a:cubicBezTo>
                  <a:pt x="687" y="895"/>
                  <a:pt x="683" y="901"/>
                  <a:pt x="680" y="901"/>
                </a:cubicBezTo>
                <a:close/>
                <a:moveTo>
                  <a:pt x="88" y="919"/>
                </a:moveTo>
                <a:cubicBezTo>
                  <a:pt x="89" y="917"/>
                  <a:pt x="91" y="917"/>
                  <a:pt x="92" y="915"/>
                </a:cubicBezTo>
                <a:cubicBezTo>
                  <a:pt x="87" y="911"/>
                  <a:pt x="83" y="903"/>
                  <a:pt x="81" y="899"/>
                </a:cubicBezTo>
                <a:cubicBezTo>
                  <a:pt x="78" y="905"/>
                  <a:pt x="86" y="906"/>
                  <a:pt x="87" y="912"/>
                </a:cubicBezTo>
                <a:cubicBezTo>
                  <a:pt x="83" y="913"/>
                  <a:pt x="85" y="919"/>
                  <a:pt x="88" y="919"/>
                </a:cubicBezTo>
                <a:close/>
                <a:moveTo>
                  <a:pt x="897" y="900"/>
                </a:moveTo>
                <a:cubicBezTo>
                  <a:pt x="894" y="902"/>
                  <a:pt x="889" y="903"/>
                  <a:pt x="887" y="906"/>
                </a:cubicBezTo>
                <a:cubicBezTo>
                  <a:pt x="891" y="905"/>
                  <a:pt x="897" y="902"/>
                  <a:pt x="897" y="900"/>
                </a:cubicBezTo>
                <a:close/>
                <a:moveTo>
                  <a:pt x="885" y="906"/>
                </a:moveTo>
                <a:cubicBezTo>
                  <a:pt x="885" y="909"/>
                  <a:pt x="878" y="909"/>
                  <a:pt x="880" y="912"/>
                </a:cubicBezTo>
                <a:cubicBezTo>
                  <a:pt x="881" y="910"/>
                  <a:pt x="887" y="908"/>
                  <a:pt x="885" y="906"/>
                </a:cubicBezTo>
                <a:close/>
                <a:moveTo>
                  <a:pt x="66" y="947"/>
                </a:moveTo>
                <a:cubicBezTo>
                  <a:pt x="63" y="947"/>
                  <a:pt x="63" y="943"/>
                  <a:pt x="62" y="941"/>
                </a:cubicBezTo>
                <a:cubicBezTo>
                  <a:pt x="64" y="943"/>
                  <a:pt x="67" y="943"/>
                  <a:pt x="66" y="947"/>
                </a:cubicBezTo>
                <a:close/>
                <a:moveTo>
                  <a:pt x="181" y="984"/>
                </a:moveTo>
                <a:cubicBezTo>
                  <a:pt x="184" y="986"/>
                  <a:pt x="188" y="990"/>
                  <a:pt x="187" y="994"/>
                </a:cubicBezTo>
                <a:cubicBezTo>
                  <a:pt x="182" y="993"/>
                  <a:pt x="182" y="988"/>
                  <a:pt x="181" y="984"/>
                </a:cubicBezTo>
                <a:close/>
                <a:moveTo>
                  <a:pt x="202" y="1015"/>
                </a:moveTo>
                <a:cubicBezTo>
                  <a:pt x="199" y="1009"/>
                  <a:pt x="191" y="1004"/>
                  <a:pt x="191" y="998"/>
                </a:cubicBezTo>
                <a:cubicBezTo>
                  <a:pt x="195" y="1001"/>
                  <a:pt x="199" y="1005"/>
                  <a:pt x="204" y="1009"/>
                </a:cubicBezTo>
                <a:cubicBezTo>
                  <a:pt x="203" y="1011"/>
                  <a:pt x="203" y="1014"/>
                  <a:pt x="202" y="1015"/>
                </a:cubicBezTo>
                <a:close/>
                <a:moveTo>
                  <a:pt x="1077" y="966"/>
                </a:moveTo>
                <a:cubicBezTo>
                  <a:pt x="1073" y="968"/>
                  <a:pt x="1075" y="971"/>
                  <a:pt x="1075" y="975"/>
                </a:cubicBezTo>
                <a:cubicBezTo>
                  <a:pt x="1072" y="974"/>
                  <a:pt x="1070" y="984"/>
                  <a:pt x="1069" y="986"/>
                </a:cubicBezTo>
                <a:cubicBezTo>
                  <a:pt x="1071" y="983"/>
                  <a:pt x="1067" y="991"/>
                  <a:pt x="1071" y="991"/>
                </a:cubicBezTo>
                <a:cubicBezTo>
                  <a:pt x="1069" y="990"/>
                  <a:pt x="1068" y="995"/>
                  <a:pt x="1069" y="996"/>
                </a:cubicBezTo>
                <a:cubicBezTo>
                  <a:pt x="1073" y="990"/>
                  <a:pt x="1073" y="982"/>
                  <a:pt x="1073" y="976"/>
                </a:cubicBezTo>
                <a:cubicBezTo>
                  <a:pt x="1076" y="976"/>
                  <a:pt x="1077" y="974"/>
                  <a:pt x="1077" y="972"/>
                </a:cubicBezTo>
                <a:cubicBezTo>
                  <a:pt x="1075" y="970"/>
                  <a:pt x="1076" y="969"/>
                  <a:pt x="1077" y="966"/>
                </a:cubicBezTo>
                <a:close/>
                <a:moveTo>
                  <a:pt x="661" y="973"/>
                </a:moveTo>
                <a:cubicBezTo>
                  <a:pt x="660" y="976"/>
                  <a:pt x="654" y="972"/>
                  <a:pt x="654" y="975"/>
                </a:cubicBezTo>
                <a:cubicBezTo>
                  <a:pt x="655" y="975"/>
                  <a:pt x="655" y="975"/>
                  <a:pt x="655" y="977"/>
                </a:cubicBezTo>
                <a:cubicBezTo>
                  <a:pt x="658" y="977"/>
                  <a:pt x="662" y="975"/>
                  <a:pt x="661" y="973"/>
                </a:cubicBezTo>
                <a:close/>
                <a:moveTo>
                  <a:pt x="1065" y="992"/>
                </a:moveTo>
                <a:cubicBezTo>
                  <a:pt x="1066" y="994"/>
                  <a:pt x="1063" y="997"/>
                  <a:pt x="1065" y="998"/>
                </a:cubicBezTo>
                <a:cubicBezTo>
                  <a:pt x="1065" y="995"/>
                  <a:pt x="1067" y="995"/>
                  <a:pt x="1068" y="993"/>
                </a:cubicBezTo>
                <a:cubicBezTo>
                  <a:pt x="1066" y="993"/>
                  <a:pt x="1067" y="991"/>
                  <a:pt x="1065" y="992"/>
                </a:cubicBezTo>
                <a:close/>
                <a:moveTo>
                  <a:pt x="247" y="1014"/>
                </a:moveTo>
                <a:cubicBezTo>
                  <a:pt x="249" y="1013"/>
                  <a:pt x="249" y="1017"/>
                  <a:pt x="251" y="1014"/>
                </a:cubicBezTo>
                <a:cubicBezTo>
                  <a:pt x="251" y="1012"/>
                  <a:pt x="245" y="1009"/>
                  <a:pt x="248" y="1011"/>
                </a:cubicBezTo>
                <a:cubicBezTo>
                  <a:pt x="248" y="1012"/>
                  <a:pt x="248" y="1012"/>
                  <a:pt x="248" y="1013"/>
                </a:cubicBezTo>
                <a:cubicBezTo>
                  <a:pt x="248" y="1013"/>
                  <a:pt x="247" y="1013"/>
                  <a:pt x="247" y="1014"/>
                </a:cubicBezTo>
                <a:close/>
                <a:moveTo>
                  <a:pt x="325" y="1020"/>
                </a:moveTo>
                <a:cubicBezTo>
                  <a:pt x="322" y="1019"/>
                  <a:pt x="321" y="1021"/>
                  <a:pt x="318" y="1021"/>
                </a:cubicBezTo>
                <a:cubicBezTo>
                  <a:pt x="313" y="1017"/>
                  <a:pt x="311" y="1010"/>
                  <a:pt x="305" y="1008"/>
                </a:cubicBezTo>
                <a:cubicBezTo>
                  <a:pt x="305" y="1011"/>
                  <a:pt x="302" y="1011"/>
                  <a:pt x="300" y="1011"/>
                </a:cubicBezTo>
                <a:cubicBezTo>
                  <a:pt x="301" y="1014"/>
                  <a:pt x="303" y="1016"/>
                  <a:pt x="305" y="1018"/>
                </a:cubicBezTo>
                <a:cubicBezTo>
                  <a:pt x="309" y="1015"/>
                  <a:pt x="309" y="1022"/>
                  <a:pt x="313" y="1022"/>
                </a:cubicBezTo>
                <a:cubicBezTo>
                  <a:pt x="314" y="1021"/>
                  <a:pt x="314" y="1019"/>
                  <a:pt x="315" y="1019"/>
                </a:cubicBezTo>
                <a:cubicBezTo>
                  <a:pt x="317" y="1020"/>
                  <a:pt x="317" y="1023"/>
                  <a:pt x="318" y="1025"/>
                </a:cubicBezTo>
                <a:cubicBezTo>
                  <a:pt x="323" y="1023"/>
                  <a:pt x="332" y="1040"/>
                  <a:pt x="338" y="1032"/>
                </a:cubicBezTo>
                <a:cubicBezTo>
                  <a:pt x="333" y="1028"/>
                  <a:pt x="326" y="1027"/>
                  <a:pt x="325" y="1020"/>
                </a:cubicBezTo>
                <a:close/>
                <a:moveTo>
                  <a:pt x="319" y="1029"/>
                </a:moveTo>
                <a:cubicBezTo>
                  <a:pt x="318" y="1029"/>
                  <a:pt x="313" y="1024"/>
                  <a:pt x="314" y="1027"/>
                </a:cubicBezTo>
                <a:cubicBezTo>
                  <a:pt x="315" y="1028"/>
                  <a:pt x="317" y="1033"/>
                  <a:pt x="319" y="1029"/>
                </a:cubicBezTo>
                <a:close/>
                <a:moveTo>
                  <a:pt x="699" y="1055"/>
                </a:moveTo>
                <a:cubicBezTo>
                  <a:pt x="697" y="1052"/>
                  <a:pt x="703" y="1051"/>
                  <a:pt x="703" y="1048"/>
                </a:cubicBezTo>
                <a:cubicBezTo>
                  <a:pt x="708" y="1046"/>
                  <a:pt x="711" y="1048"/>
                  <a:pt x="714" y="1044"/>
                </a:cubicBezTo>
                <a:cubicBezTo>
                  <a:pt x="704" y="1040"/>
                  <a:pt x="690" y="1052"/>
                  <a:pt x="688" y="1043"/>
                </a:cubicBezTo>
                <a:cubicBezTo>
                  <a:pt x="694" y="1038"/>
                  <a:pt x="702" y="1040"/>
                  <a:pt x="707" y="1036"/>
                </a:cubicBezTo>
                <a:cubicBezTo>
                  <a:pt x="703" y="1036"/>
                  <a:pt x="703" y="1032"/>
                  <a:pt x="698" y="1033"/>
                </a:cubicBezTo>
                <a:cubicBezTo>
                  <a:pt x="696" y="1041"/>
                  <a:pt x="676" y="1034"/>
                  <a:pt x="676" y="1042"/>
                </a:cubicBezTo>
                <a:cubicBezTo>
                  <a:pt x="673" y="1043"/>
                  <a:pt x="672" y="1038"/>
                  <a:pt x="670" y="1041"/>
                </a:cubicBezTo>
                <a:cubicBezTo>
                  <a:pt x="674" y="1041"/>
                  <a:pt x="671" y="1043"/>
                  <a:pt x="670" y="1044"/>
                </a:cubicBezTo>
                <a:cubicBezTo>
                  <a:pt x="673" y="1044"/>
                  <a:pt x="672" y="1047"/>
                  <a:pt x="672" y="1050"/>
                </a:cubicBezTo>
                <a:cubicBezTo>
                  <a:pt x="657" y="1057"/>
                  <a:pt x="641" y="1047"/>
                  <a:pt x="627" y="1050"/>
                </a:cubicBezTo>
                <a:cubicBezTo>
                  <a:pt x="628" y="1052"/>
                  <a:pt x="628" y="1054"/>
                  <a:pt x="628" y="1057"/>
                </a:cubicBezTo>
                <a:cubicBezTo>
                  <a:pt x="631" y="1056"/>
                  <a:pt x="633" y="1055"/>
                  <a:pt x="636" y="1057"/>
                </a:cubicBezTo>
                <a:cubicBezTo>
                  <a:pt x="636" y="1056"/>
                  <a:pt x="635" y="1054"/>
                  <a:pt x="636" y="1054"/>
                </a:cubicBezTo>
                <a:cubicBezTo>
                  <a:pt x="645" y="1054"/>
                  <a:pt x="658" y="1059"/>
                  <a:pt x="662" y="1053"/>
                </a:cubicBezTo>
                <a:cubicBezTo>
                  <a:pt x="664" y="1053"/>
                  <a:pt x="666" y="1055"/>
                  <a:pt x="664" y="1057"/>
                </a:cubicBezTo>
                <a:cubicBezTo>
                  <a:pt x="671" y="1057"/>
                  <a:pt x="677" y="1059"/>
                  <a:pt x="683" y="1061"/>
                </a:cubicBezTo>
                <a:cubicBezTo>
                  <a:pt x="684" y="1059"/>
                  <a:pt x="681" y="1058"/>
                  <a:pt x="683" y="1057"/>
                </a:cubicBezTo>
                <a:cubicBezTo>
                  <a:pt x="683" y="1059"/>
                  <a:pt x="685" y="1058"/>
                  <a:pt x="685" y="1059"/>
                </a:cubicBezTo>
                <a:cubicBezTo>
                  <a:pt x="686" y="1053"/>
                  <a:pt x="697" y="1055"/>
                  <a:pt x="699" y="1055"/>
                </a:cubicBezTo>
                <a:close/>
                <a:moveTo>
                  <a:pt x="489" y="1081"/>
                </a:moveTo>
                <a:cubicBezTo>
                  <a:pt x="490" y="1085"/>
                  <a:pt x="494" y="1086"/>
                  <a:pt x="496" y="1085"/>
                </a:cubicBezTo>
                <a:cubicBezTo>
                  <a:pt x="492" y="1085"/>
                  <a:pt x="494" y="1080"/>
                  <a:pt x="489" y="1081"/>
                </a:cubicBezTo>
                <a:close/>
                <a:moveTo>
                  <a:pt x="517" y="1092"/>
                </a:moveTo>
                <a:cubicBezTo>
                  <a:pt x="510" y="1092"/>
                  <a:pt x="502" y="1087"/>
                  <a:pt x="496" y="1089"/>
                </a:cubicBezTo>
                <a:cubicBezTo>
                  <a:pt x="504" y="1090"/>
                  <a:pt x="509" y="1094"/>
                  <a:pt x="517" y="1092"/>
                </a:cubicBezTo>
                <a:close/>
                <a:moveTo>
                  <a:pt x="823" y="1101"/>
                </a:moveTo>
                <a:cubicBezTo>
                  <a:pt x="823" y="1104"/>
                  <a:pt x="818" y="1101"/>
                  <a:pt x="818" y="1103"/>
                </a:cubicBezTo>
                <a:cubicBezTo>
                  <a:pt x="819" y="1105"/>
                  <a:pt x="825" y="1103"/>
                  <a:pt x="823" y="1101"/>
                </a:cubicBezTo>
                <a:close/>
                <a:moveTo>
                  <a:pt x="593" y="1118"/>
                </a:moveTo>
                <a:cubicBezTo>
                  <a:pt x="597" y="1118"/>
                  <a:pt x="603" y="1124"/>
                  <a:pt x="606" y="1120"/>
                </a:cubicBezTo>
                <a:cubicBezTo>
                  <a:pt x="603" y="1118"/>
                  <a:pt x="592" y="1117"/>
                  <a:pt x="593" y="1118"/>
                </a:cubicBezTo>
                <a:close/>
                <a:moveTo>
                  <a:pt x="818" y="1126"/>
                </a:moveTo>
                <a:cubicBezTo>
                  <a:pt x="814" y="1127"/>
                  <a:pt x="806" y="1126"/>
                  <a:pt x="810" y="1131"/>
                </a:cubicBezTo>
                <a:cubicBezTo>
                  <a:pt x="796" y="1134"/>
                  <a:pt x="784" y="1133"/>
                  <a:pt x="775" y="1139"/>
                </a:cubicBezTo>
                <a:cubicBezTo>
                  <a:pt x="771" y="1134"/>
                  <a:pt x="767" y="1141"/>
                  <a:pt x="764" y="1143"/>
                </a:cubicBezTo>
                <a:cubicBezTo>
                  <a:pt x="781" y="1141"/>
                  <a:pt x="801" y="1137"/>
                  <a:pt x="817" y="1129"/>
                </a:cubicBezTo>
                <a:cubicBezTo>
                  <a:pt x="815" y="1129"/>
                  <a:pt x="814" y="1127"/>
                  <a:pt x="818" y="1126"/>
                </a:cubicBezTo>
                <a:close/>
                <a:moveTo>
                  <a:pt x="916" y="627"/>
                </a:moveTo>
                <a:cubicBezTo>
                  <a:pt x="917" y="623"/>
                  <a:pt x="917" y="618"/>
                  <a:pt x="916" y="616"/>
                </a:cubicBezTo>
                <a:cubicBezTo>
                  <a:pt x="915" y="619"/>
                  <a:pt x="914" y="621"/>
                  <a:pt x="914" y="625"/>
                </a:cubicBezTo>
                <a:cubicBezTo>
                  <a:pt x="917" y="623"/>
                  <a:pt x="914" y="627"/>
                  <a:pt x="916" y="627"/>
                </a:cubicBezTo>
                <a:close/>
                <a:moveTo>
                  <a:pt x="912" y="748"/>
                </a:moveTo>
                <a:cubicBezTo>
                  <a:pt x="920" y="748"/>
                  <a:pt x="918" y="735"/>
                  <a:pt x="924" y="736"/>
                </a:cubicBezTo>
                <a:cubicBezTo>
                  <a:pt x="926" y="732"/>
                  <a:pt x="927" y="727"/>
                  <a:pt x="931" y="725"/>
                </a:cubicBezTo>
                <a:cubicBezTo>
                  <a:pt x="931" y="732"/>
                  <a:pt x="936" y="727"/>
                  <a:pt x="933" y="734"/>
                </a:cubicBezTo>
                <a:cubicBezTo>
                  <a:pt x="938" y="734"/>
                  <a:pt x="936" y="726"/>
                  <a:pt x="937" y="722"/>
                </a:cubicBezTo>
                <a:cubicBezTo>
                  <a:pt x="938" y="721"/>
                  <a:pt x="940" y="721"/>
                  <a:pt x="940" y="720"/>
                </a:cubicBezTo>
                <a:cubicBezTo>
                  <a:pt x="943" y="714"/>
                  <a:pt x="942" y="700"/>
                  <a:pt x="946" y="706"/>
                </a:cubicBezTo>
                <a:cubicBezTo>
                  <a:pt x="946" y="698"/>
                  <a:pt x="953" y="691"/>
                  <a:pt x="949" y="686"/>
                </a:cubicBezTo>
                <a:cubicBezTo>
                  <a:pt x="950" y="685"/>
                  <a:pt x="950" y="683"/>
                  <a:pt x="952" y="684"/>
                </a:cubicBezTo>
                <a:cubicBezTo>
                  <a:pt x="949" y="677"/>
                  <a:pt x="953" y="673"/>
                  <a:pt x="950" y="666"/>
                </a:cubicBezTo>
                <a:cubicBezTo>
                  <a:pt x="942" y="666"/>
                  <a:pt x="938" y="682"/>
                  <a:pt x="933" y="676"/>
                </a:cubicBezTo>
                <a:cubicBezTo>
                  <a:pt x="931" y="685"/>
                  <a:pt x="926" y="690"/>
                  <a:pt x="928" y="702"/>
                </a:cubicBezTo>
                <a:cubicBezTo>
                  <a:pt x="926" y="702"/>
                  <a:pt x="925" y="704"/>
                  <a:pt x="924" y="705"/>
                </a:cubicBezTo>
                <a:cubicBezTo>
                  <a:pt x="924" y="708"/>
                  <a:pt x="926" y="708"/>
                  <a:pt x="926" y="711"/>
                </a:cubicBezTo>
                <a:cubicBezTo>
                  <a:pt x="923" y="709"/>
                  <a:pt x="926" y="715"/>
                  <a:pt x="925" y="718"/>
                </a:cubicBezTo>
                <a:cubicBezTo>
                  <a:pt x="922" y="725"/>
                  <a:pt x="918" y="729"/>
                  <a:pt x="918" y="738"/>
                </a:cubicBezTo>
                <a:cubicBezTo>
                  <a:pt x="916" y="741"/>
                  <a:pt x="912" y="742"/>
                  <a:pt x="912" y="748"/>
                </a:cubicBezTo>
                <a:close/>
                <a:moveTo>
                  <a:pt x="932" y="685"/>
                </a:moveTo>
                <a:cubicBezTo>
                  <a:pt x="935" y="685"/>
                  <a:pt x="932" y="691"/>
                  <a:pt x="930" y="691"/>
                </a:cubicBezTo>
                <a:cubicBezTo>
                  <a:pt x="930" y="688"/>
                  <a:pt x="931" y="687"/>
                  <a:pt x="932" y="685"/>
                </a:cubicBezTo>
                <a:close/>
                <a:moveTo>
                  <a:pt x="125" y="832"/>
                </a:moveTo>
                <a:cubicBezTo>
                  <a:pt x="126" y="837"/>
                  <a:pt x="126" y="836"/>
                  <a:pt x="126" y="842"/>
                </a:cubicBezTo>
                <a:cubicBezTo>
                  <a:pt x="131" y="842"/>
                  <a:pt x="129" y="834"/>
                  <a:pt x="133" y="834"/>
                </a:cubicBezTo>
                <a:cubicBezTo>
                  <a:pt x="132" y="831"/>
                  <a:pt x="133" y="828"/>
                  <a:pt x="132" y="827"/>
                </a:cubicBezTo>
                <a:cubicBezTo>
                  <a:pt x="131" y="830"/>
                  <a:pt x="129" y="823"/>
                  <a:pt x="128" y="827"/>
                </a:cubicBezTo>
                <a:cubicBezTo>
                  <a:pt x="129" y="827"/>
                  <a:pt x="129" y="834"/>
                  <a:pt x="125" y="832"/>
                </a:cubicBezTo>
                <a:close/>
                <a:moveTo>
                  <a:pt x="548" y="863"/>
                </a:moveTo>
                <a:cubicBezTo>
                  <a:pt x="551" y="868"/>
                  <a:pt x="557" y="871"/>
                  <a:pt x="561" y="875"/>
                </a:cubicBezTo>
                <a:cubicBezTo>
                  <a:pt x="559" y="870"/>
                  <a:pt x="565" y="873"/>
                  <a:pt x="565" y="870"/>
                </a:cubicBezTo>
                <a:cubicBezTo>
                  <a:pt x="561" y="864"/>
                  <a:pt x="554" y="860"/>
                  <a:pt x="549" y="855"/>
                </a:cubicBezTo>
                <a:cubicBezTo>
                  <a:pt x="547" y="862"/>
                  <a:pt x="556" y="860"/>
                  <a:pt x="557" y="866"/>
                </a:cubicBezTo>
                <a:cubicBezTo>
                  <a:pt x="552" y="867"/>
                  <a:pt x="551" y="864"/>
                  <a:pt x="548" y="863"/>
                </a:cubicBezTo>
                <a:close/>
                <a:moveTo>
                  <a:pt x="738" y="887"/>
                </a:moveTo>
                <a:cubicBezTo>
                  <a:pt x="739" y="890"/>
                  <a:pt x="739" y="891"/>
                  <a:pt x="738" y="894"/>
                </a:cubicBezTo>
                <a:cubicBezTo>
                  <a:pt x="740" y="894"/>
                  <a:pt x="741" y="893"/>
                  <a:pt x="742" y="893"/>
                </a:cubicBezTo>
                <a:cubicBezTo>
                  <a:pt x="743" y="895"/>
                  <a:pt x="742" y="896"/>
                  <a:pt x="745" y="898"/>
                </a:cubicBezTo>
                <a:cubicBezTo>
                  <a:pt x="748" y="893"/>
                  <a:pt x="754" y="892"/>
                  <a:pt x="758" y="888"/>
                </a:cubicBezTo>
                <a:cubicBezTo>
                  <a:pt x="757" y="885"/>
                  <a:pt x="756" y="882"/>
                  <a:pt x="753" y="881"/>
                </a:cubicBezTo>
                <a:cubicBezTo>
                  <a:pt x="750" y="885"/>
                  <a:pt x="743" y="885"/>
                  <a:pt x="738" y="887"/>
                </a:cubicBezTo>
                <a:close/>
                <a:moveTo>
                  <a:pt x="136" y="922"/>
                </a:moveTo>
                <a:cubicBezTo>
                  <a:pt x="137" y="922"/>
                  <a:pt x="138" y="923"/>
                  <a:pt x="138" y="925"/>
                </a:cubicBezTo>
                <a:cubicBezTo>
                  <a:pt x="134" y="926"/>
                  <a:pt x="131" y="923"/>
                  <a:pt x="129" y="926"/>
                </a:cubicBezTo>
                <a:cubicBezTo>
                  <a:pt x="130" y="928"/>
                  <a:pt x="132" y="929"/>
                  <a:pt x="132" y="932"/>
                </a:cubicBezTo>
                <a:cubicBezTo>
                  <a:pt x="142" y="932"/>
                  <a:pt x="144" y="940"/>
                  <a:pt x="152" y="941"/>
                </a:cubicBezTo>
                <a:cubicBezTo>
                  <a:pt x="151" y="936"/>
                  <a:pt x="150" y="933"/>
                  <a:pt x="148" y="929"/>
                </a:cubicBezTo>
                <a:cubicBezTo>
                  <a:pt x="151" y="928"/>
                  <a:pt x="148" y="924"/>
                  <a:pt x="152" y="924"/>
                </a:cubicBezTo>
                <a:cubicBezTo>
                  <a:pt x="150" y="919"/>
                  <a:pt x="142" y="920"/>
                  <a:pt x="139" y="916"/>
                </a:cubicBezTo>
                <a:cubicBezTo>
                  <a:pt x="138" y="920"/>
                  <a:pt x="141" y="921"/>
                  <a:pt x="139" y="923"/>
                </a:cubicBezTo>
                <a:cubicBezTo>
                  <a:pt x="138" y="923"/>
                  <a:pt x="137" y="919"/>
                  <a:pt x="136" y="922"/>
                </a:cubicBezTo>
                <a:close/>
                <a:moveTo>
                  <a:pt x="638" y="991"/>
                </a:moveTo>
                <a:cubicBezTo>
                  <a:pt x="639" y="988"/>
                  <a:pt x="637" y="988"/>
                  <a:pt x="638" y="986"/>
                </a:cubicBezTo>
                <a:cubicBezTo>
                  <a:pt x="631" y="982"/>
                  <a:pt x="628" y="988"/>
                  <a:pt x="619" y="987"/>
                </a:cubicBezTo>
                <a:cubicBezTo>
                  <a:pt x="620" y="994"/>
                  <a:pt x="631" y="990"/>
                  <a:pt x="634" y="995"/>
                </a:cubicBezTo>
                <a:cubicBezTo>
                  <a:pt x="633" y="992"/>
                  <a:pt x="635" y="991"/>
                  <a:pt x="638" y="991"/>
                </a:cubicBezTo>
                <a:close/>
                <a:moveTo>
                  <a:pt x="675" y="1018"/>
                </a:moveTo>
                <a:cubicBezTo>
                  <a:pt x="677" y="1018"/>
                  <a:pt x="680" y="1017"/>
                  <a:pt x="680" y="1019"/>
                </a:cubicBezTo>
                <a:cubicBezTo>
                  <a:pt x="679" y="1019"/>
                  <a:pt x="676" y="1018"/>
                  <a:pt x="677" y="1021"/>
                </a:cubicBezTo>
                <a:cubicBezTo>
                  <a:pt x="677" y="1024"/>
                  <a:pt x="682" y="1020"/>
                  <a:pt x="684" y="1022"/>
                </a:cubicBezTo>
                <a:cubicBezTo>
                  <a:pt x="685" y="1017"/>
                  <a:pt x="685" y="1016"/>
                  <a:pt x="688" y="1014"/>
                </a:cubicBezTo>
                <a:cubicBezTo>
                  <a:pt x="682" y="1013"/>
                  <a:pt x="677" y="1013"/>
                  <a:pt x="675" y="1018"/>
                </a:cubicBezTo>
                <a:close/>
                <a:moveTo>
                  <a:pt x="847" y="1109"/>
                </a:moveTo>
                <a:cubicBezTo>
                  <a:pt x="841" y="1112"/>
                  <a:pt x="836" y="1115"/>
                  <a:pt x="835" y="1120"/>
                </a:cubicBezTo>
                <a:cubicBezTo>
                  <a:pt x="833" y="1118"/>
                  <a:pt x="837" y="1116"/>
                  <a:pt x="833" y="1116"/>
                </a:cubicBezTo>
                <a:cubicBezTo>
                  <a:pt x="833" y="1121"/>
                  <a:pt x="833" y="1121"/>
                  <a:pt x="833" y="1121"/>
                </a:cubicBezTo>
                <a:cubicBezTo>
                  <a:pt x="840" y="1122"/>
                  <a:pt x="847" y="1119"/>
                  <a:pt x="850" y="1114"/>
                </a:cubicBezTo>
                <a:cubicBezTo>
                  <a:pt x="849" y="1113"/>
                  <a:pt x="847" y="1112"/>
                  <a:pt x="847" y="1109"/>
                </a:cubicBez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2" name="文本框 21">
            <a:extLst>
              <a:ext uri="{FF2B5EF4-FFF2-40B4-BE49-F238E27FC236}">
                <a16:creationId xmlns="" xmlns:a16="http://schemas.microsoft.com/office/drawing/2014/main" id="{897E6249-F46A-4CFD-8F46-BFB04C19EDEB}"/>
              </a:ext>
            </a:extLst>
          </p:cNvPr>
          <p:cNvSpPr txBox="1"/>
          <p:nvPr/>
        </p:nvSpPr>
        <p:spPr>
          <a:xfrm>
            <a:off x="1343622" y="5456067"/>
            <a:ext cx="2838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Albert Einstein</a:t>
            </a:r>
          </a:p>
          <a:p>
            <a:pPr algn="ctr"/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思源黑体 CN ExtraLight" panose="020B0200000000000000" pitchFamily="34" charset="-122"/>
                <a:ea typeface="思源黑体 CN ExtraLight" panose="020B0200000000000000" pitchFamily="34" charset="-122"/>
              </a:rPr>
              <a:t>(1879-1955)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80" name="TextBox 8">
            <a:extLst>
              <a:ext uri="{FF2B5EF4-FFF2-40B4-BE49-F238E27FC236}">
                <a16:creationId xmlns="" xmlns:a16="http://schemas.microsoft.com/office/drawing/2014/main" id="{9EE3671F-BA32-469F-BE78-69DA61AEF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1242" y="392873"/>
            <a:ext cx="934115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zh-CN" sz="2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How can you achieve dedication as a student?</a:t>
            </a:r>
          </a:p>
        </p:txBody>
      </p:sp>
      <p:grpSp>
        <p:nvGrpSpPr>
          <p:cNvPr id="81" name="组合 80">
            <a:extLst>
              <a:ext uri="{FF2B5EF4-FFF2-40B4-BE49-F238E27FC236}">
                <a16:creationId xmlns="" xmlns:a16="http://schemas.microsoft.com/office/drawing/2014/main" id="{F83D978F-EC94-48AF-B68D-CAB484865F42}"/>
              </a:ext>
            </a:extLst>
          </p:cNvPr>
          <p:cNvGrpSpPr/>
          <p:nvPr/>
        </p:nvGrpSpPr>
        <p:grpSpPr>
          <a:xfrm>
            <a:off x="4876600" y="1570590"/>
            <a:ext cx="7190786" cy="523412"/>
            <a:chOff x="7028852" y="2125167"/>
            <a:chExt cx="4128167" cy="829100"/>
          </a:xfrm>
        </p:grpSpPr>
        <p:sp>
          <p:nvSpPr>
            <p:cNvPr id="82" name="文本框 29">
              <a:extLst>
                <a:ext uri="{FF2B5EF4-FFF2-40B4-BE49-F238E27FC236}">
                  <a16:creationId xmlns="" xmlns:a16="http://schemas.microsoft.com/office/drawing/2014/main" id="{BD7AE12A-2DF3-40D4-AE09-B4DA38084DDA}"/>
                </a:ext>
              </a:extLst>
            </p:cNvPr>
            <p:cNvSpPr txBox="1"/>
            <p:nvPr/>
          </p:nvSpPr>
          <p:spPr>
            <a:xfrm>
              <a:off x="7109654" y="2206002"/>
              <a:ext cx="4047365" cy="74826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effectLst/>
          </p:spPr>
          <p:txBody>
            <a:bodyPr wrap="square" rtlCol="0">
              <a:spAutoFit/>
            </a:bodyPr>
            <a:lstStyle/>
            <a:p>
              <a:pPr algn="dist"/>
              <a:endPara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3" name="文本框 29">
              <a:extLst>
                <a:ext uri="{FF2B5EF4-FFF2-40B4-BE49-F238E27FC236}">
                  <a16:creationId xmlns="" xmlns:a16="http://schemas.microsoft.com/office/drawing/2014/main" id="{06424E25-258D-4B14-8F44-5E39045CCD8B}"/>
                </a:ext>
              </a:extLst>
            </p:cNvPr>
            <p:cNvSpPr txBox="1"/>
            <p:nvPr/>
          </p:nvSpPr>
          <p:spPr>
            <a:xfrm>
              <a:off x="7028852" y="2125167"/>
              <a:ext cx="4098369" cy="731291"/>
            </a:xfrm>
            <a:prstGeom prst="rect">
              <a:avLst/>
            </a:prstGeom>
            <a:solidFill>
              <a:srgbClr val="D33B36"/>
            </a:solidFill>
            <a:effectLst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Being always diligent and persistent</a:t>
              </a:r>
            </a:p>
          </p:txBody>
        </p:sp>
      </p:grpSp>
      <p:grpSp>
        <p:nvGrpSpPr>
          <p:cNvPr id="85" name="组合 84">
            <a:extLst>
              <a:ext uri="{FF2B5EF4-FFF2-40B4-BE49-F238E27FC236}">
                <a16:creationId xmlns="" xmlns:a16="http://schemas.microsoft.com/office/drawing/2014/main" id="{C324582B-EF17-4546-A747-6363904741BB}"/>
              </a:ext>
            </a:extLst>
          </p:cNvPr>
          <p:cNvGrpSpPr/>
          <p:nvPr/>
        </p:nvGrpSpPr>
        <p:grpSpPr>
          <a:xfrm>
            <a:off x="4888022" y="2680776"/>
            <a:ext cx="7843677" cy="1877181"/>
            <a:chOff x="5747657" y="2604219"/>
            <a:chExt cx="7080572" cy="1877181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86" name="组合 85">
              <a:extLst>
                <a:ext uri="{FF2B5EF4-FFF2-40B4-BE49-F238E27FC236}">
                  <a16:creationId xmlns="" xmlns:a16="http://schemas.microsoft.com/office/drawing/2014/main" id="{4E410670-F0EF-4FB2-9A5D-4E9EABA98BB7}"/>
                </a:ext>
              </a:extLst>
            </p:cNvPr>
            <p:cNvGrpSpPr/>
            <p:nvPr/>
          </p:nvGrpSpPr>
          <p:grpSpPr>
            <a:xfrm>
              <a:off x="5747657" y="2604219"/>
              <a:ext cx="7080572" cy="1877181"/>
              <a:chOff x="1856573" y="7832725"/>
              <a:chExt cx="1957907" cy="612422"/>
            </a:xfrm>
            <a:grpFill/>
          </p:grpSpPr>
          <p:sp>
            <p:nvSpPr>
              <p:cNvPr id="88" name="Freeform 603">
                <a:extLst>
                  <a:ext uri="{FF2B5EF4-FFF2-40B4-BE49-F238E27FC236}">
                    <a16:creationId xmlns="" xmlns:a16="http://schemas.microsoft.com/office/drawing/2014/main" id="{B1D35A90-BFFB-4FBB-86E5-D794E4F8F5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1287" y="7832725"/>
                <a:ext cx="7938" cy="4763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1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9" name="Freeform 604">
                <a:extLst>
                  <a:ext uri="{FF2B5EF4-FFF2-40B4-BE49-F238E27FC236}">
                    <a16:creationId xmlns="" xmlns:a16="http://schemas.microsoft.com/office/drawing/2014/main" id="{5EB35368-CAF0-4512-A9BD-47EEEC30B9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5012" y="8250237"/>
                <a:ext cx="3175" cy="3175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0" name="Freeform 605">
                <a:extLst>
                  <a:ext uri="{FF2B5EF4-FFF2-40B4-BE49-F238E27FC236}">
                    <a16:creationId xmlns="" xmlns:a16="http://schemas.microsoft.com/office/drawing/2014/main" id="{D18F20D3-39A2-4058-8F8D-15ECBDE03C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2962" y="820420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1" name="Freeform 606">
                <a:extLst>
                  <a:ext uri="{FF2B5EF4-FFF2-40B4-BE49-F238E27FC236}">
                    <a16:creationId xmlns="" xmlns:a16="http://schemas.microsoft.com/office/drawing/2014/main" id="{B8C04351-99B9-400B-A650-CACD702768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6950" y="8126412"/>
                <a:ext cx="476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2" name="Freeform 608">
                <a:extLst>
                  <a:ext uri="{FF2B5EF4-FFF2-40B4-BE49-F238E27FC236}">
                    <a16:creationId xmlns="" xmlns:a16="http://schemas.microsoft.com/office/drawing/2014/main" id="{46F6A600-1C04-40B7-88FA-A940F2DC0A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56573" y="7916509"/>
                <a:ext cx="1957907" cy="528638"/>
              </a:xfrm>
              <a:custGeom>
                <a:avLst/>
                <a:gdLst>
                  <a:gd name="T0" fmla="*/ 3 w 423"/>
                  <a:gd name="T1" fmla="*/ 65 h 141"/>
                  <a:gd name="T2" fmla="*/ 10 w 423"/>
                  <a:gd name="T3" fmla="*/ 66 h 141"/>
                  <a:gd name="T4" fmla="*/ 6 w 423"/>
                  <a:gd name="T5" fmla="*/ 72 h 141"/>
                  <a:gd name="T6" fmla="*/ 5 w 423"/>
                  <a:gd name="T7" fmla="*/ 74 h 141"/>
                  <a:gd name="T8" fmla="*/ 4 w 423"/>
                  <a:gd name="T9" fmla="*/ 80 h 141"/>
                  <a:gd name="T10" fmla="*/ 10 w 423"/>
                  <a:gd name="T11" fmla="*/ 84 h 141"/>
                  <a:gd name="T12" fmla="*/ 7 w 423"/>
                  <a:gd name="T13" fmla="*/ 84 h 141"/>
                  <a:gd name="T14" fmla="*/ 11 w 423"/>
                  <a:gd name="T15" fmla="*/ 90 h 141"/>
                  <a:gd name="T16" fmla="*/ 10 w 423"/>
                  <a:gd name="T17" fmla="*/ 98 h 141"/>
                  <a:gd name="T18" fmla="*/ 4 w 423"/>
                  <a:gd name="T19" fmla="*/ 107 h 141"/>
                  <a:gd name="T20" fmla="*/ 4 w 423"/>
                  <a:gd name="T21" fmla="*/ 115 h 141"/>
                  <a:gd name="T22" fmla="*/ 6 w 423"/>
                  <a:gd name="T23" fmla="*/ 127 h 141"/>
                  <a:gd name="T24" fmla="*/ 25 w 423"/>
                  <a:gd name="T25" fmla="*/ 140 h 141"/>
                  <a:gd name="T26" fmla="*/ 104 w 423"/>
                  <a:gd name="T27" fmla="*/ 134 h 141"/>
                  <a:gd name="T28" fmla="*/ 112 w 423"/>
                  <a:gd name="T29" fmla="*/ 134 h 141"/>
                  <a:gd name="T30" fmla="*/ 268 w 423"/>
                  <a:gd name="T31" fmla="*/ 134 h 141"/>
                  <a:gd name="T32" fmla="*/ 268 w 423"/>
                  <a:gd name="T33" fmla="*/ 132 h 141"/>
                  <a:gd name="T34" fmla="*/ 404 w 423"/>
                  <a:gd name="T35" fmla="*/ 133 h 141"/>
                  <a:gd name="T36" fmla="*/ 393 w 423"/>
                  <a:gd name="T37" fmla="*/ 123 h 141"/>
                  <a:gd name="T38" fmla="*/ 373 w 423"/>
                  <a:gd name="T39" fmla="*/ 117 h 141"/>
                  <a:gd name="T40" fmla="*/ 339 w 423"/>
                  <a:gd name="T41" fmla="*/ 115 h 141"/>
                  <a:gd name="T42" fmla="*/ 324 w 423"/>
                  <a:gd name="T43" fmla="*/ 114 h 141"/>
                  <a:gd name="T44" fmla="*/ 315 w 423"/>
                  <a:gd name="T45" fmla="*/ 111 h 141"/>
                  <a:gd name="T46" fmla="*/ 310 w 423"/>
                  <a:gd name="T47" fmla="*/ 106 h 141"/>
                  <a:gd name="T48" fmla="*/ 397 w 423"/>
                  <a:gd name="T49" fmla="*/ 112 h 141"/>
                  <a:gd name="T50" fmla="*/ 326 w 423"/>
                  <a:gd name="T51" fmla="*/ 103 h 141"/>
                  <a:gd name="T52" fmla="*/ 360 w 423"/>
                  <a:gd name="T53" fmla="*/ 103 h 141"/>
                  <a:gd name="T54" fmla="*/ 358 w 423"/>
                  <a:gd name="T55" fmla="*/ 102 h 141"/>
                  <a:gd name="T56" fmla="*/ 356 w 423"/>
                  <a:gd name="T57" fmla="*/ 102 h 141"/>
                  <a:gd name="T58" fmla="*/ 329 w 423"/>
                  <a:gd name="T59" fmla="*/ 94 h 141"/>
                  <a:gd name="T60" fmla="*/ 339 w 423"/>
                  <a:gd name="T61" fmla="*/ 88 h 141"/>
                  <a:gd name="T62" fmla="*/ 300 w 423"/>
                  <a:gd name="T63" fmla="*/ 81 h 141"/>
                  <a:gd name="T64" fmla="*/ 326 w 423"/>
                  <a:gd name="T65" fmla="*/ 79 h 141"/>
                  <a:gd name="T66" fmla="*/ 389 w 423"/>
                  <a:gd name="T67" fmla="*/ 79 h 141"/>
                  <a:gd name="T68" fmla="*/ 340 w 423"/>
                  <a:gd name="T69" fmla="*/ 72 h 141"/>
                  <a:gd name="T70" fmla="*/ 310 w 423"/>
                  <a:gd name="T71" fmla="*/ 64 h 141"/>
                  <a:gd name="T72" fmla="*/ 366 w 423"/>
                  <a:gd name="T73" fmla="*/ 63 h 141"/>
                  <a:gd name="T74" fmla="*/ 314 w 423"/>
                  <a:gd name="T75" fmla="*/ 56 h 141"/>
                  <a:gd name="T76" fmla="*/ 379 w 423"/>
                  <a:gd name="T77" fmla="*/ 54 h 141"/>
                  <a:gd name="T78" fmla="*/ 347 w 423"/>
                  <a:gd name="T79" fmla="*/ 47 h 141"/>
                  <a:gd name="T80" fmla="*/ 307 w 423"/>
                  <a:gd name="T81" fmla="*/ 38 h 141"/>
                  <a:gd name="T82" fmla="*/ 380 w 423"/>
                  <a:gd name="T83" fmla="*/ 39 h 141"/>
                  <a:gd name="T84" fmla="*/ 413 w 423"/>
                  <a:gd name="T85" fmla="*/ 38 h 141"/>
                  <a:gd name="T86" fmla="*/ 384 w 423"/>
                  <a:gd name="T87" fmla="*/ 34 h 141"/>
                  <a:gd name="T88" fmla="*/ 401 w 423"/>
                  <a:gd name="T89" fmla="*/ 39 h 141"/>
                  <a:gd name="T90" fmla="*/ 277 w 423"/>
                  <a:gd name="T91" fmla="*/ 26 h 141"/>
                  <a:gd name="T92" fmla="*/ 247 w 423"/>
                  <a:gd name="T93" fmla="*/ 20 h 141"/>
                  <a:gd name="T94" fmla="*/ 264 w 423"/>
                  <a:gd name="T95" fmla="*/ 15 h 141"/>
                  <a:gd name="T96" fmla="*/ 284 w 423"/>
                  <a:gd name="T97" fmla="*/ 9 h 141"/>
                  <a:gd name="T98" fmla="*/ 263 w 423"/>
                  <a:gd name="T99" fmla="*/ 7 h 141"/>
                  <a:gd name="T100" fmla="*/ 228 w 423"/>
                  <a:gd name="T101" fmla="*/ 5 h 141"/>
                  <a:gd name="T102" fmla="*/ 129 w 423"/>
                  <a:gd name="T103" fmla="*/ 3 h 141"/>
                  <a:gd name="T104" fmla="*/ 35 w 423"/>
                  <a:gd name="T105" fmla="*/ 18 h 141"/>
                  <a:gd name="T106" fmla="*/ 22 w 423"/>
                  <a:gd name="T107" fmla="*/ 30 h 141"/>
                  <a:gd name="T108" fmla="*/ 8 w 423"/>
                  <a:gd name="T109" fmla="*/ 42 h 141"/>
                  <a:gd name="T110" fmla="*/ 10 w 423"/>
                  <a:gd name="T111" fmla="*/ 51 h 141"/>
                  <a:gd name="T112" fmla="*/ 8 w 423"/>
                  <a:gd name="T113" fmla="*/ 60 h 141"/>
                  <a:gd name="T114" fmla="*/ 401 w 423"/>
                  <a:gd name="T115" fmla="*/ 39 h 141"/>
                  <a:gd name="T116" fmla="*/ 306 w 423"/>
                  <a:gd name="T117" fmla="*/ 63 h 141"/>
                  <a:gd name="T118" fmla="*/ 304 w 423"/>
                  <a:gd name="T119" fmla="*/ 64 h 141"/>
                  <a:gd name="T120" fmla="*/ 238 w 423"/>
                  <a:gd name="T121" fmla="*/ 6 h 141"/>
                  <a:gd name="T122" fmla="*/ 9 w 423"/>
                  <a:gd name="T123" fmla="*/ 7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23" h="141">
                    <a:moveTo>
                      <a:pt x="8" y="60"/>
                    </a:moveTo>
                    <a:cubicBezTo>
                      <a:pt x="6" y="61"/>
                      <a:pt x="3" y="61"/>
                      <a:pt x="2" y="63"/>
                    </a:cubicBezTo>
                    <a:cubicBezTo>
                      <a:pt x="2" y="63"/>
                      <a:pt x="3" y="64"/>
                      <a:pt x="3" y="64"/>
                    </a:cubicBezTo>
                    <a:cubicBezTo>
                      <a:pt x="3" y="65"/>
                      <a:pt x="3" y="65"/>
                      <a:pt x="3" y="65"/>
                    </a:cubicBezTo>
                    <a:cubicBezTo>
                      <a:pt x="4" y="66"/>
                      <a:pt x="5" y="65"/>
                      <a:pt x="6" y="64"/>
                    </a:cubicBezTo>
                    <a:cubicBezTo>
                      <a:pt x="6" y="64"/>
                      <a:pt x="7" y="64"/>
                      <a:pt x="7" y="64"/>
                    </a:cubicBezTo>
                    <a:cubicBezTo>
                      <a:pt x="7" y="65"/>
                      <a:pt x="6" y="65"/>
                      <a:pt x="6" y="66"/>
                    </a:cubicBezTo>
                    <a:cubicBezTo>
                      <a:pt x="7" y="67"/>
                      <a:pt x="9" y="64"/>
                      <a:pt x="10" y="66"/>
                    </a:cubicBezTo>
                    <a:cubicBezTo>
                      <a:pt x="9" y="68"/>
                      <a:pt x="7" y="67"/>
                      <a:pt x="6" y="69"/>
                    </a:cubicBezTo>
                    <a:cubicBezTo>
                      <a:pt x="6" y="67"/>
                      <a:pt x="4" y="68"/>
                      <a:pt x="4" y="68"/>
                    </a:cubicBezTo>
                    <a:cubicBezTo>
                      <a:pt x="3" y="70"/>
                      <a:pt x="3" y="70"/>
                      <a:pt x="3" y="70"/>
                    </a:cubicBezTo>
                    <a:cubicBezTo>
                      <a:pt x="5" y="71"/>
                      <a:pt x="3" y="72"/>
                      <a:pt x="6" y="72"/>
                    </a:cubicBezTo>
                    <a:cubicBezTo>
                      <a:pt x="6" y="71"/>
                      <a:pt x="6" y="71"/>
                      <a:pt x="6" y="71"/>
                    </a:cubicBezTo>
                    <a:cubicBezTo>
                      <a:pt x="7" y="72"/>
                      <a:pt x="7" y="72"/>
                      <a:pt x="7" y="72"/>
                    </a:cubicBezTo>
                    <a:cubicBezTo>
                      <a:pt x="4" y="74"/>
                      <a:pt x="4" y="74"/>
                      <a:pt x="4" y="74"/>
                    </a:cubicBezTo>
                    <a:cubicBezTo>
                      <a:pt x="5" y="74"/>
                      <a:pt x="5" y="74"/>
                      <a:pt x="5" y="74"/>
                    </a:cubicBezTo>
                    <a:cubicBezTo>
                      <a:pt x="4" y="75"/>
                      <a:pt x="4" y="75"/>
                      <a:pt x="4" y="75"/>
                    </a:cubicBezTo>
                    <a:cubicBezTo>
                      <a:pt x="5" y="76"/>
                      <a:pt x="5" y="76"/>
                      <a:pt x="5" y="76"/>
                    </a:cubicBezTo>
                    <a:cubicBezTo>
                      <a:pt x="2" y="76"/>
                      <a:pt x="5" y="79"/>
                      <a:pt x="4" y="79"/>
                    </a:cubicBezTo>
                    <a:cubicBezTo>
                      <a:pt x="4" y="80"/>
                      <a:pt x="4" y="80"/>
                      <a:pt x="4" y="80"/>
                    </a:cubicBezTo>
                    <a:cubicBezTo>
                      <a:pt x="6" y="78"/>
                      <a:pt x="8" y="76"/>
                      <a:pt x="10" y="75"/>
                    </a:cubicBezTo>
                    <a:cubicBezTo>
                      <a:pt x="12" y="78"/>
                      <a:pt x="8" y="81"/>
                      <a:pt x="12" y="82"/>
                    </a:cubicBezTo>
                    <a:cubicBezTo>
                      <a:pt x="13" y="84"/>
                      <a:pt x="11" y="85"/>
                      <a:pt x="11" y="86"/>
                    </a:cubicBezTo>
                    <a:cubicBezTo>
                      <a:pt x="10" y="85"/>
                      <a:pt x="10" y="85"/>
                      <a:pt x="10" y="84"/>
                    </a:cubicBezTo>
                    <a:cubicBezTo>
                      <a:pt x="11" y="83"/>
                      <a:pt x="11" y="83"/>
                      <a:pt x="11" y="83"/>
                    </a:cubicBezTo>
                    <a:cubicBezTo>
                      <a:pt x="9" y="82"/>
                      <a:pt x="7" y="82"/>
                      <a:pt x="6" y="83"/>
                    </a:cubicBezTo>
                    <a:cubicBezTo>
                      <a:pt x="6" y="84"/>
                      <a:pt x="6" y="84"/>
                      <a:pt x="6" y="84"/>
                    </a:cubicBezTo>
                    <a:cubicBezTo>
                      <a:pt x="6" y="84"/>
                      <a:pt x="7" y="84"/>
                      <a:pt x="7" y="84"/>
                    </a:cubicBezTo>
                    <a:cubicBezTo>
                      <a:pt x="4" y="89"/>
                      <a:pt x="4" y="89"/>
                      <a:pt x="4" y="89"/>
                    </a:cubicBezTo>
                    <a:cubicBezTo>
                      <a:pt x="4" y="90"/>
                      <a:pt x="5" y="90"/>
                      <a:pt x="6" y="89"/>
                    </a:cubicBezTo>
                    <a:cubicBezTo>
                      <a:pt x="8" y="87"/>
                      <a:pt x="8" y="87"/>
                      <a:pt x="8" y="87"/>
                    </a:cubicBezTo>
                    <a:cubicBezTo>
                      <a:pt x="8" y="89"/>
                      <a:pt x="11" y="88"/>
                      <a:pt x="11" y="90"/>
                    </a:cubicBezTo>
                    <a:cubicBezTo>
                      <a:pt x="5" y="93"/>
                      <a:pt x="5" y="93"/>
                      <a:pt x="5" y="93"/>
                    </a:cubicBezTo>
                    <a:cubicBezTo>
                      <a:pt x="7" y="94"/>
                      <a:pt x="10" y="93"/>
                      <a:pt x="11" y="94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10" y="98"/>
                      <a:pt x="10" y="98"/>
                      <a:pt x="10" y="98"/>
                    </a:cubicBezTo>
                    <a:cubicBezTo>
                      <a:pt x="8" y="99"/>
                      <a:pt x="5" y="99"/>
                      <a:pt x="3" y="100"/>
                    </a:cubicBezTo>
                    <a:cubicBezTo>
                      <a:pt x="4" y="101"/>
                      <a:pt x="4" y="101"/>
                      <a:pt x="4" y="101"/>
                    </a:cubicBezTo>
                    <a:cubicBezTo>
                      <a:pt x="3" y="103"/>
                      <a:pt x="6" y="103"/>
                      <a:pt x="6" y="104"/>
                    </a:cubicBezTo>
                    <a:cubicBezTo>
                      <a:pt x="4" y="107"/>
                      <a:pt x="4" y="107"/>
                      <a:pt x="4" y="107"/>
                    </a:cubicBezTo>
                    <a:cubicBezTo>
                      <a:pt x="5" y="107"/>
                      <a:pt x="6" y="108"/>
                      <a:pt x="6" y="109"/>
                    </a:cubicBezTo>
                    <a:cubicBezTo>
                      <a:pt x="4" y="111"/>
                      <a:pt x="4" y="111"/>
                      <a:pt x="4" y="111"/>
                    </a:cubicBezTo>
                    <a:cubicBezTo>
                      <a:pt x="5" y="110"/>
                      <a:pt x="5" y="111"/>
                      <a:pt x="6" y="112"/>
                    </a:cubicBezTo>
                    <a:cubicBezTo>
                      <a:pt x="6" y="113"/>
                      <a:pt x="5" y="114"/>
                      <a:pt x="4" y="115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4" y="116"/>
                      <a:pt x="7" y="120"/>
                      <a:pt x="4" y="121"/>
                    </a:cubicBezTo>
                    <a:cubicBezTo>
                      <a:pt x="7" y="121"/>
                      <a:pt x="3" y="125"/>
                      <a:pt x="6" y="125"/>
                    </a:cubicBezTo>
                    <a:cubicBezTo>
                      <a:pt x="6" y="126"/>
                      <a:pt x="4" y="126"/>
                      <a:pt x="6" y="127"/>
                    </a:cubicBezTo>
                    <a:cubicBezTo>
                      <a:pt x="5" y="128"/>
                      <a:pt x="4" y="129"/>
                      <a:pt x="5" y="130"/>
                    </a:cubicBezTo>
                    <a:cubicBezTo>
                      <a:pt x="6" y="130"/>
                      <a:pt x="7" y="130"/>
                      <a:pt x="7" y="131"/>
                    </a:cubicBezTo>
                    <a:cubicBezTo>
                      <a:pt x="7" y="133"/>
                      <a:pt x="4" y="134"/>
                      <a:pt x="6" y="136"/>
                    </a:cubicBezTo>
                    <a:cubicBezTo>
                      <a:pt x="11" y="141"/>
                      <a:pt x="18" y="141"/>
                      <a:pt x="25" y="140"/>
                    </a:cubicBezTo>
                    <a:cubicBezTo>
                      <a:pt x="26" y="141"/>
                      <a:pt x="26" y="141"/>
                      <a:pt x="26" y="141"/>
                    </a:cubicBezTo>
                    <a:cubicBezTo>
                      <a:pt x="45" y="138"/>
                      <a:pt x="64" y="138"/>
                      <a:pt x="84" y="137"/>
                    </a:cubicBezTo>
                    <a:cubicBezTo>
                      <a:pt x="84" y="136"/>
                      <a:pt x="84" y="135"/>
                      <a:pt x="85" y="134"/>
                    </a:cubicBezTo>
                    <a:cubicBezTo>
                      <a:pt x="91" y="134"/>
                      <a:pt x="98" y="134"/>
                      <a:pt x="104" y="134"/>
                    </a:cubicBezTo>
                    <a:cubicBezTo>
                      <a:pt x="102" y="135"/>
                      <a:pt x="100" y="136"/>
                      <a:pt x="98" y="136"/>
                    </a:cubicBezTo>
                    <a:cubicBezTo>
                      <a:pt x="116" y="136"/>
                      <a:pt x="116" y="136"/>
                      <a:pt x="116" y="136"/>
                    </a:cubicBezTo>
                    <a:cubicBezTo>
                      <a:pt x="116" y="134"/>
                      <a:pt x="116" y="134"/>
                      <a:pt x="116" y="134"/>
                    </a:cubicBezTo>
                    <a:cubicBezTo>
                      <a:pt x="114" y="134"/>
                      <a:pt x="113" y="136"/>
                      <a:pt x="112" y="134"/>
                    </a:cubicBezTo>
                    <a:cubicBezTo>
                      <a:pt x="120" y="132"/>
                      <a:pt x="129" y="136"/>
                      <a:pt x="135" y="131"/>
                    </a:cubicBezTo>
                    <a:cubicBezTo>
                      <a:pt x="136" y="131"/>
                      <a:pt x="137" y="131"/>
                      <a:pt x="137" y="132"/>
                    </a:cubicBezTo>
                    <a:cubicBezTo>
                      <a:pt x="215" y="133"/>
                      <a:pt x="215" y="133"/>
                      <a:pt x="215" y="133"/>
                    </a:cubicBezTo>
                    <a:cubicBezTo>
                      <a:pt x="233" y="132"/>
                      <a:pt x="251" y="136"/>
                      <a:pt x="268" y="134"/>
                    </a:cubicBezTo>
                    <a:cubicBezTo>
                      <a:pt x="269" y="135"/>
                      <a:pt x="271" y="136"/>
                      <a:pt x="272" y="135"/>
                    </a:cubicBezTo>
                    <a:cubicBezTo>
                      <a:pt x="273" y="135"/>
                      <a:pt x="273" y="135"/>
                      <a:pt x="273" y="135"/>
                    </a:cubicBezTo>
                    <a:cubicBezTo>
                      <a:pt x="271" y="134"/>
                      <a:pt x="268" y="133"/>
                      <a:pt x="267" y="133"/>
                    </a:cubicBezTo>
                    <a:cubicBezTo>
                      <a:pt x="268" y="132"/>
                      <a:pt x="268" y="132"/>
                      <a:pt x="268" y="132"/>
                    </a:cubicBezTo>
                    <a:cubicBezTo>
                      <a:pt x="274" y="132"/>
                      <a:pt x="280" y="134"/>
                      <a:pt x="286" y="132"/>
                    </a:cubicBezTo>
                    <a:cubicBezTo>
                      <a:pt x="355" y="135"/>
                      <a:pt x="355" y="135"/>
                      <a:pt x="355" y="135"/>
                    </a:cubicBezTo>
                    <a:cubicBezTo>
                      <a:pt x="374" y="134"/>
                      <a:pt x="394" y="138"/>
                      <a:pt x="412" y="135"/>
                    </a:cubicBezTo>
                    <a:cubicBezTo>
                      <a:pt x="404" y="133"/>
                      <a:pt x="404" y="133"/>
                      <a:pt x="404" y="133"/>
                    </a:cubicBezTo>
                    <a:cubicBezTo>
                      <a:pt x="406" y="131"/>
                      <a:pt x="409" y="132"/>
                      <a:pt x="412" y="131"/>
                    </a:cubicBezTo>
                    <a:cubicBezTo>
                      <a:pt x="409" y="130"/>
                      <a:pt x="404" y="130"/>
                      <a:pt x="401" y="127"/>
                    </a:cubicBezTo>
                    <a:cubicBezTo>
                      <a:pt x="401" y="125"/>
                      <a:pt x="401" y="125"/>
                      <a:pt x="401" y="125"/>
                    </a:cubicBezTo>
                    <a:cubicBezTo>
                      <a:pt x="399" y="124"/>
                      <a:pt x="395" y="125"/>
                      <a:pt x="393" y="123"/>
                    </a:cubicBezTo>
                    <a:cubicBezTo>
                      <a:pt x="397" y="123"/>
                      <a:pt x="400" y="122"/>
                      <a:pt x="404" y="122"/>
                    </a:cubicBezTo>
                    <a:cubicBezTo>
                      <a:pt x="399" y="119"/>
                      <a:pt x="391" y="120"/>
                      <a:pt x="385" y="119"/>
                    </a:cubicBezTo>
                    <a:cubicBezTo>
                      <a:pt x="394" y="119"/>
                      <a:pt x="394" y="119"/>
                      <a:pt x="394" y="119"/>
                    </a:cubicBezTo>
                    <a:cubicBezTo>
                      <a:pt x="387" y="118"/>
                      <a:pt x="380" y="116"/>
                      <a:pt x="373" y="117"/>
                    </a:cubicBezTo>
                    <a:cubicBezTo>
                      <a:pt x="374" y="118"/>
                      <a:pt x="376" y="116"/>
                      <a:pt x="376" y="118"/>
                    </a:cubicBezTo>
                    <a:cubicBezTo>
                      <a:pt x="363" y="118"/>
                      <a:pt x="347" y="118"/>
                      <a:pt x="332" y="117"/>
                    </a:cubicBezTo>
                    <a:cubicBezTo>
                      <a:pt x="332" y="116"/>
                      <a:pt x="332" y="116"/>
                      <a:pt x="332" y="116"/>
                    </a:cubicBezTo>
                    <a:cubicBezTo>
                      <a:pt x="334" y="113"/>
                      <a:pt x="336" y="116"/>
                      <a:pt x="339" y="115"/>
                    </a:cubicBezTo>
                    <a:cubicBezTo>
                      <a:pt x="346" y="116"/>
                      <a:pt x="357" y="117"/>
                      <a:pt x="363" y="116"/>
                    </a:cubicBezTo>
                    <a:cubicBezTo>
                      <a:pt x="351" y="115"/>
                      <a:pt x="340" y="114"/>
                      <a:pt x="327" y="114"/>
                    </a:cubicBezTo>
                    <a:cubicBezTo>
                      <a:pt x="327" y="114"/>
                      <a:pt x="327" y="113"/>
                      <a:pt x="327" y="113"/>
                    </a:cubicBezTo>
                    <a:cubicBezTo>
                      <a:pt x="326" y="114"/>
                      <a:pt x="325" y="114"/>
                      <a:pt x="324" y="114"/>
                    </a:cubicBezTo>
                    <a:cubicBezTo>
                      <a:pt x="323" y="113"/>
                      <a:pt x="325" y="112"/>
                      <a:pt x="323" y="112"/>
                    </a:cubicBezTo>
                    <a:cubicBezTo>
                      <a:pt x="324" y="113"/>
                      <a:pt x="324" y="113"/>
                      <a:pt x="324" y="113"/>
                    </a:cubicBezTo>
                    <a:cubicBezTo>
                      <a:pt x="323" y="114"/>
                      <a:pt x="322" y="112"/>
                      <a:pt x="321" y="112"/>
                    </a:cubicBezTo>
                    <a:cubicBezTo>
                      <a:pt x="319" y="112"/>
                      <a:pt x="317" y="111"/>
                      <a:pt x="315" y="111"/>
                    </a:cubicBezTo>
                    <a:cubicBezTo>
                      <a:pt x="325" y="110"/>
                      <a:pt x="335" y="112"/>
                      <a:pt x="345" y="111"/>
                    </a:cubicBezTo>
                    <a:cubicBezTo>
                      <a:pt x="345" y="110"/>
                      <a:pt x="345" y="110"/>
                      <a:pt x="345" y="110"/>
                    </a:cubicBezTo>
                    <a:cubicBezTo>
                      <a:pt x="343" y="111"/>
                      <a:pt x="341" y="108"/>
                      <a:pt x="340" y="110"/>
                    </a:cubicBezTo>
                    <a:cubicBezTo>
                      <a:pt x="330" y="111"/>
                      <a:pt x="320" y="107"/>
                      <a:pt x="310" y="106"/>
                    </a:cubicBezTo>
                    <a:cubicBezTo>
                      <a:pt x="310" y="106"/>
                      <a:pt x="310" y="106"/>
                      <a:pt x="310" y="106"/>
                    </a:cubicBezTo>
                    <a:cubicBezTo>
                      <a:pt x="316" y="104"/>
                      <a:pt x="320" y="107"/>
                      <a:pt x="326" y="107"/>
                    </a:cubicBezTo>
                    <a:cubicBezTo>
                      <a:pt x="330" y="105"/>
                      <a:pt x="333" y="106"/>
                      <a:pt x="337" y="106"/>
                    </a:cubicBezTo>
                    <a:cubicBezTo>
                      <a:pt x="356" y="108"/>
                      <a:pt x="378" y="109"/>
                      <a:pt x="397" y="112"/>
                    </a:cubicBezTo>
                    <a:cubicBezTo>
                      <a:pt x="400" y="112"/>
                      <a:pt x="404" y="112"/>
                      <a:pt x="407" y="112"/>
                    </a:cubicBezTo>
                    <a:cubicBezTo>
                      <a:pt x="403" y="109"/>
                      <a:pt x="396" y="110"/>
                      <a:pt x="391" y="109"/>
                    </a:cubicBezTo>
                    <a:cubicBezTo>
                      <a:pt x="369" y="106"/>
                      <a:pt x="344" y="106"/>
                      <a:pt x="321" y="103"/>
                    </a:cubicBezTo>
                    <a:cubicBezTo>
                      <a:pt x="322" y="100"/>
                      <a:pt x="324" y="103"/>
                      <a:pt x="326" y="103"/>
                    </a:cubicBezTo>
                    <a:cubicBezTo>
                      <a:pt x="331" y="102"/>
                      <a:pt x="339" y="104"/>
                      <a:pt x="346" y="103"/>
                    </a:cubicBezTo>
                    <a:cubicBezTo>
                      <a:pt x="346" y="105"/>
                      <a:pt x="347" y="104"/>
                      <a:pt x="348" y="103"/>
                    </a:cubicBezTo>
                    <a:cubicBezTo>
                      <a:pt x="352" y="106"/>
                      <a:pt x="359" y="103"/>
                      <a:pt x="362" y="104"/>
                    </a:cubicBezTo>
                    <a:cubicBezTo>
                      <a:pt x="360" y="103"/>
                      <a:pt x="360" y="103"/>
                      <a:pt x="360" y="103"/>
                    </a:cubicBezTo>
                    <a:cubicBezTo>
                      <a:pt x="364" y="102"/>
                      <a:pt x="364" y="102"/>
                      <a:pt x="364" y="102"/>
                    </a:cubicBezTo>
                    <a:cubicBezTo>
                      <a:pt x="363" y="102"/>
                      <a:pt x="362" y="101"/>
                      <a:pt x="361" y="101"/>
                    </a:cubicBezTo>
                    <a:cubicBezTo>
                      <a:pt x="361" y="102"/>
                      <a:pt x="360" y="103"/>
                      <a:pt x="360" y="103"/>
                    </a:cubicBezTo>
                    <a:cubicBezTo>
                      <a:pt x="359" y="103"/>
                      <a:pt x="358" y="103"/>
                      <a:pt x="358" y="102"/>
                    </a:cubicBezTo>
                    <a:cubicBezTo>
                      <a:pt x="359" y="102"/>
                      <a:pt x="358" y="101"/>
                      <a:pt x="359" y="101"/>
                    </a:cubicBezTo>
                    <a:cubicBezTo>
                      <a:pt x="355" y="100"/>
                      <a:pt x="355" y="100"/>
                      <a:pt x="355" y="100"/>
                    </a:cubicBezTo>
                    <a:cubicBezTo>
                      <a:pt x="356" y="100"/>
                      <a:pt x="356" y="100"/>
                      <a:pt x="356" y="101"/>
                    </a:cubicBezTo>
                    <a:cubicBezTo>
                      <a:pt x="356" y="102"/>
                      <a:pt x="356" y="102"/>
                      <a:pt x="356" y="102"/>
                    </a:cubicBezTo>
                    <a:cubicBezTo>
                      <a:pt x="352" y="101"/>
                      <a:pt x="346" y="104"/>
                      <a:pt x="343" y="100"/>
                    </a:cubicBezTo>
                    <a:cubicBezTo>
                      <a:pt x="336" y="99"/>
                      <a:pt x="328" y="100"/>
                      <a:pt x="321" y="97"/>
                    </a:cubicBezTo>
                    <a:cubicBezTo>
                      <a:pt x="321" y="95"/>
                      <a:pt x="323" y="95"/>
                      <a:pt x="324" y="95"/>
                    </a:cubicBezTo>
                    <a:cubicBezTo>
                      <a:pt x="326" y="95"/>
                      <a:pt x="327" y="94"/>
                      <a:pt x="329" y="94"/>
                    </a:cubicBezTo>
                    <a:cubicBezTo>
                      <a:pt x="319" y="92"/>
                      <a:pt x="308" y="93"/>
                      <a:pt x="298" y="90"/>
                    </a:cubicBezTo>
                    <a:cubicBezTo>
                      <a:pt x="317" y="91"/>
                      <a:pt x="335" y="90"/>
                      <a:pt x="354" y="91"/>
                    </a:cubicBezTo>
                    <a:cubicBezTo>
                      <a:pt x="355" y="90"/>
                      <a:pt x="355" y="90"/>
                      <a:pt x="355" y="90"/>
                    </a:cubicBezTo>
                    <a:cubicBezTo>
                      <a:pt x="351" y="89"/>
                      <a:pt x="343" y="91"/>
                      <a:pt x="339" y="88"/>
                    </a:cubicBezTo>
                    <a:cubicBezTo>
                      <a:pt x="339" y="87"/>
                      <a:pt x="339" y="87"/>
                      <a:pt x="339" y="87"/>
                    </a:cubicBezTo>
                    <a:cubicBezTo>
                      <a:pt x="354" y="87"/>
                      <a:pt x="354" y="87"/>
                      <a:pt x="354" y="87"/>
                    </a:cubicBezTo>
                    <a:cubicBezTo>
                      <a:pt x="353" y="86"/>
                      <a:pt x="353" y="86"/>
                      <a:pt x="353" y="86"/>
                    </a:cubicBezTo>
                    <a:cubicBezTo>
                      <a:pt x="335" y="84"/>
                      <a:pt x="318" y="83"/>
                      <a:pt x="300" y="81"/>
                    </a:cubicBezTo>
                    <a:cubicBezTo>
                      <a:pt x="320" y="81"/>
                      <a:pt x="340" y="83"/>
                      <a:pt x="358" y="85"/>
                    </a:cubicBezTo>
                    <a:cubicBezTo>
                      <a:pt x="371" y="84"/>
                      <a:pt x="384" y="87"/>
                      <a:pt x="396" y="86"/>
                    </a:cubicBezTo>
                    <a:cubicBezTo>
                      <a:pt x="373" y="85"/>
                      <a:pt x="351" y="81"/>
                      <a:pt x="327" y="80"/>
                    </a:cubicBezTo>
                    <a:cubicBezTo>
                      <a:pt x="327" y="80"/>
                      <a:pt x="326" y="80"/>
                      <a:pt x="326" y="79"/>
                    </a:cubicBezTo>
                    <a:cubicBezTo>
                      <a:pt x="331" y="75"/>
                      <a:pt x="338" y="78"/>
                      <a:pt x="344" y="78"/>
                    </a:cubicBezTo>
                    <a:cubicBezTo>
                      <a:pt x="364" y="81"/>
                      <a:pt x="383" y="81"/>
                      <a:pt x="404" y="84"/>
                    </a:cubicBezTo>
                    <a:cubicBezTo>
                      <a:pt x="404" y="83"/>
                      <a:pt x="404" y="83"/>
                      <a:pt x="404" y="83"/>
                    </a:cubicBezTo>
                    <a:cubicBezTo>
                      <a:pt x="389" y="79"/>
                      <a:pt x="389" y="79"/>
                      <a:pt x="389" y="79"/>
                    </a:cubicBezTo>
                    <a:cubicBezTo>
                      <a:pt x="396" y="79"/>
                      <a:pt x="396" y="79"/>
                      <a:pt x="396" y="79"/>
                    </a:cubicBezTo>
                    <a:cubicBezTo>
                      <a:pt x="395" y="79"/>
                      <a:pt x="395" y="78"/>
                      <a:pt x="394" y="78"/>
                    </a:cubicBezTo>
                    <a:cubicBezTo>
                      <a:pt x="396" y="77"/>
                      <a:pt x="396" y="77"/>
                      <a:pt x="396" y="77"/>
                    </a:cubicBezTo>
                    <a:cubicBezTo>
                      <a:pt x="377" y="74"/>
                      <a:pt x="358" y="74"/>
                      <a:pt x="340" y="72"/>
                    </a:cubicBezTo>
                    <a:cubicBezTo>
                      <a:pt x="348" y="71"/>
                      <a:pt x="357" y="73"/>
                      <a:pt x="365" y="72"/>
                    </a:cubicBezTo>
                    <a:cubicBezTo>
                      <a:pt x="364" y="72"/>
                      <a:pt x="364" y="72"/>
                      <a:pt x="364" y="72"/>
                    </a:cubicBezTo>
                    <a:cubicBezTo>
                      <a:pt x="364" y="70"/>
                      <a:pt x="364" y="70"/>
                      <a:pt x="364" y="70"/>
                    </a:cubicBezTo>
                    <a:cubicBezTo>
                      <a:pt x="346" y="67"/>
                      <a:pt x="328" y="68"/>
                      <a:pt x="310" y="64"/>
                    </a:cubicBezTo>
                    <a:cubicBezTo>
                      <a:pt x="310" y="64"/>
                      <a:pt x="310" y="64"/>
                      <a:pt x="310" y="64"/>
                    </a:cubicBezTo>
                    <a:cubicBezTo>
                      <a:pt x="327" y="63"/>
                      <a:pt x="346" y="63"/>
                      <a:pt x="362" y="65"/>
                    </a:cubicBezTo>
                    <a:cubicBezTo>
                      <a:pt x="362" y="65"/>
                      <a:pt x="362" y="63"/>
                      <a:pt x="363" y="62"/>
                    </a:cubicBezTo>
                    <a:cubicBezTo>
                      <a:pt x="364" y="63"/>
                      <a:pt x="365" y="63"/>
                      <a:pt x="366" y="63"/>
                    </a:cubicBezTo>
                    <a:cubicBezTo>
                      <a:pt x="366" y="61"/>
                      <a:pt x="364" y="62"/>
                      <a:pt x="363" y="61"/>
                    </a:cubicBezTo>
                    <a:cubicBezTo>
                      <a:pt x="362" y="63"/>
                      <a:pt x="362" y="63"/>
                      <a:pt x="362" y="63"/>
                    </a:cubicBezTo>
                    <a:cubicBezTo>
                      <a:pt x="347" y="60"/>
                      <a:pt x="331" y="61"/>
                      <a:pt x="316" y="58"/>
                    </a:cubicBezTo>
                    <a:cubicBezTo>
                      <a:pt x="315" y="58"/>
                      <a:pt x="314" y="57"/>
                      <a:pt x="314" y="56"/>
                    </a:cubicBezTo>
                    <a:cubicBezTo>
                      <a:pt x="316" y="55"/>
                      <a:pt x="316" y="55"/>
                      <a:pt x="316" y="55"/>
                    </a:cubicBezTo>
                    <a:cubicBezTo>
                      <a:pt x="336" y="55"/>
                      <a:pt x="357" y="58"/>
                      <a:pt x="377" y="58"/>
                    </a:cubicBezTo>
                    <a:cubicBezTo>
                      <a:pt x="376" y="56"/>
                      <a:pt x="372" y="59"/>
                      <a:pt x="372" y="55"/>
                    </a:cubicBezTo>
                    <a:cubicBezTo>
                      <a:pt x="374" y="54"/>
                      <a:pt x="377" y="55"/>
                      <a:pt x="379" y="54"/>
                    </a:cubicBezTo>
                    <a:cubicBezTo>
                      <a:pt x="369" y="52"/>
                      <a:pt x="357" y="52"/>
                      <a:pt x="347" y="50"/>
                    </a:cubicBezTo>
                    <a:cubicBezTo>
                      <a:pt x="346" y="49"/>
                      <a:pt x="346" y="49"/>
                      <a:pt x="346" y="49"/>
                    </a:cubicBezTo>
                    <a:cubicBezTo>
                      <a:pt x="347" y="48"/>
                      <a:pt x="347" y="48"/>
                      <a:pt x="347" y="47"/>
                    </a:cubicBezTo>
                    <a:cubicBezTo>
                      <a:pt x="347" y="47"/>
                      <a:pt x="347" y="47"/>
                      <a:pt x="347" y="47"/>
                    </a:cubicBezTo>
                    <a:cubicBezTo>
                      <a:pt x="347" y="48"/>
                      <a:pt x="347" y="48"/>
                      <a:pt x="347" y="48"/>
                    </a:cubicBezTo>
                    <a:cubicBezTo>
                      <a:pt x="342" y="50"/>
                      <a:pt x="339" y="45"/>
                      <a:pt x="334" y="44"/>
                    </a:cubicBezTo>
                    <a:cubicBezTo>
                      <a:pt x="325" y="45"/>
                      <a:pt x="317" y="41"/>
                      <a:pt x="307" y="41"/>
                    </a:cubicBezTo>
                    <a:cubicBezTo>
                      <a:pt x="306" y="40"/>
                      <a:pt x="307" y="39"/>
                      <a:pt x="307" y="38"/>
                    </a:cubicBezTo>
                    <a:cubicBezTo>
                      <a:pt x="308" y="36"/>
                      <a:pt x="310" y="36"/>
                      <a:pt x="311" y="36"/>
                    </a:cubicBezTo>
                    <a:cubicBezTo>
                      <a:pt x="307" y="35"/>
                      <a:pt x="303" y="36"/>
                      <a:pt x="300" y="33"/>
                    </a:cubicBezTo>
                    <a:cubicBezTo>
                      <a:pt x="316" y="33"/>
                      <a:pt x="316" y="33"/>
                      <a:pt x="316" y="33"/>
                    </a:cubicBezTo>
                    <a:cubicBezTo>
                      <a:pt x="380" y="39"/>
                      <a:pt x="380" y="39"/>
                      <a:pt x="380" y="39"/>
                    </a:cubicBezTo>
                    <a:cubicBezTo>
                      <a:pt x="392" y="42"/>
                      <a:pt x="405" y="43"/>
                      <a:pt x="417" y="46"/>
                    </a:cubicBezTo>
                    <a:cubicBezTo>
                      <a:pt x="419" y="46"/>
                      <a:pt x="421" y="45"/>
                      <a:pt x="423" y="45"/>
                    </a:cubicBezTo>
                    <a:cubicBezTo>
                      <a:pt x="419" y="41"/>
                      <a:pt x="414" y="40"/>
                      <a:pt x="410" y="38"/>
                    </a:cubicBezTo>
                    <a:cubicBezTo>
                      <a:pt x="410" y="36"/>
                      <a:pt x="412" y="39"/>
                      <a:pt x="413" y="38"/>
                    </a:cubicBezTo>
                    <a:cubicBezTo>
                      <a:pt x="406" y="34"/>
                      <a:pt x="396" y="35"/>
                      <a:pt x="388" y="33"/>
                    </a:cubicBezTo>
                    <a:cubicBezTo>
                      <a:pt x="388" y="32"/>
                      <a:pt x="388" y="32"/>
                      <a:pt x="388" y="32"/>
                    </a:cubicBezTo>
                    <a:cubicBezTo>
                      <a:pt x="383" y="32"/>
                      <a:pt x="383" y="32"/>
                      <a:pt x="383" y="32"/>
                    </a:cubicBezTo>
                    <a:cubicBezTo>
                      <a:pt x="384" y="33"/>
                      <a:pt x="384" y="33"/>
                      <a:pt x="384" y="34"/>
                    </a:cubicBezTo>
                    <a:cubicBezTo>
                      <a:pt x="385" y="33"/>
                      <a:pt x="385" y="33"/>
                      <a:pt x="385" y="33"/>
                    </a:cubicBezTo>
                    <a:cubicBezTo>
                      <a:pt x="388" y="36"/>
                      <a:pt x="394" y="36"/>
                      <a:pt x="398" y="36"/>
                    </a:cubicBezTo>
                    <a:cubicBezTo>
                      <a:pt x="398" y="37"/>
                      <a:pt x="399" y="38"/>
                      <a:pt x="400" y="38"/>
                    </a:cubicBezTo>
                    <a:cubicBezTo>
                      <a:pt x="400" y="38"/>
                      <a:pt x="400" y="39"/>
                      <a:pt x="401" y="39"/>
                    </a:cubicBezTo>
                    <a:cubicBezTo>
                      <a:pt x="392" y="38"/>
                      <a:pt x="382" y="37"/>
                      <a:pt x="372" y="36"/>
                    </a:cubicBezTo>
                    <a:cubicBezTo>
                      <a:pt x="338" y="32"/>
                      <a:pt x="307" y="30"/>
                      <a:pt x="272" y="28"/>
                    </a:cubicBezTo>
                    <a:cubicBezTo>
                      <a:pt x="270" y="27"/>
                      <a:pt x="267" y="28"/>
                      <a:pt x="265" y="26"/>
                    </a:cubicBezTo>
                    <a:cubicBezTo>
                      <a:pt x="269" y="24"/>
                      <a:pt x="273" y="26"/>
                      <a:pt x="277" y="26"/>
                    </a:cubicBezTo>
                    <a:cubicBezTo>
                      <a:pt x="309" y="29"/>
                      <a:pt x="341" y="29"/>
                      <a:pt x="373" y="31"/>
                    </a:cubicBezTo>
                    <a:cubicBezTo>
                      <a:pt x="368" y="30"/>
                      <a:pt x="362" y="31"/>
                      <a:pt x="357" y="29"/>
                    </a:cubicBezTo>
                    <a:cubicBezTo>
                      <a:pt x="336" y="25"/>
                      <a:pt x="314" y="24"/>
                      <a:pt x="293" y="22"/>
                    </a:cubicBezTo>
                    <a:cubicBezTo>
                      <a:pt x="277" y="22"/>
                      <a:pt x="262" y="19"/>
                      <a:pt x="247" y="20"/>
                    </a:cubicBezTo>
                    <a:cubicBezTo>
                      <a:pt x="244" y="20"/>
                      <a:pt x="241" y="19"/>
                      <a:pt x="239" y="17"/>
                    </a:cubicBezTo>
                    <a:cubicBezTo>
                      <a:pt x="251" y="16"/>
                      <a:pt x="262" y="18"/>
                      <a:pt x="273" y="17"/>
                    </a:cubicBezTo>
                    <a:cubicBezTo>
                      <a:pt x="269" y="17"/>
                      <a:pt x="263" y="17"/>
                      <a:pt x="259" y="15"/>
                    </a:cubicBezTo>
                    <a:cubicBezTo>
                      <a:pt x="260" y="14"/>
                      <a:pt x="262" y="15"/>
                      <a:pt x="264" y="15"/>
                    </a:cubicBezTo>
                    <a:cubicBezTo>
                      <a:pt x="263" y="13"/>
                      <a:pt x="264" y="13"/>
                      <a:pt x="263" y="12"/>
                    </a:cubicBezTo>
                    <a:cubicBezTo>
                      <a:pt x="261" y="12"/>
                      <a:pt x="259" y="11"/>
                      <a:pt x="258" y="11"/>
                    </a:cubicBezTo>
                    <a:cubicBezTo>
                      <a:pt x="259" y="9"/>
                      <a:pt x="259" y="9"/>
                      <a:pt x="259" y="9"/>
                    </a:cubicBezTo>
                    <a:cubicBezTo>
                      <a:pt x="267" y="9"/>
                      <a:pt x="277" y="11"/>
                      <a:pt x="284" y="9"/>
                    </a:cubicBezTo>
                    <a:cubicBezTo>
                      <a:pt x="287" y="12"/>
                      <a:pt x="290" y="9"/>
                      <a:pt x="293" y="10"/>
                    </a:cubicBezTo>
                    <a:cubicBezTo>
                      <a:pt x="289" y="9"/>
                      <a:pt x="282" y="8"/>
                      <a:pt x="279" y="7"/>
                    </a:cubicBezTo>
                    <a:cubicBezTo>
                      <a:pt x="281" y="9"/>
                      <a:pt x="281" y="9"/>
                      <a:pt x="281" y="9"/>
                    </a:cubicBezTo>
                    <a:cubicBezTo>
                      <a:pt x="275" y="9"/>
                      <a:pt x="269" y="6"/>
                      <a:pt x="263" y="7"/>
                    </a:cubicBezTo>
                    <a:cubicBezTo>
                      <a:pt x="256" y="6"/>
                      <a:pt x="249" y="6"/>
                      <a:pt x="242" y="6"/>
                    </a:cubicBezTo>
                    <a:cubicBezTo>
                      <a:pt x="244" y="5"/>
                      <a:pt x="244" y="5"/>
                      <a:pt x="244" y="5"/>
                    </a:cubicBezTo>
                    <a:cubicBezTo>
                      <a:pt x="231" y="2"/>
                      <a:pt x="214" y="3"/>
                      <a:pt x="202" y="4"/>
                    </a:cubicBezTo>
                    <a:cubicBezTo>
                      <a:pt x="210" y="4"/>
                      <a:pt x="219" y="3"/>
                      <a:pt x="228" y="5"/>
                    </a:cubicBezTo>
                    <a:cubicBezTo>
                      <a:pt x="197" y="5"/>
                      <a:pt x="197" y="5"/>
                      <a:pt x="197" y="5"/>
                    </a:cubicBezTo>
                    <a:cubicBezTo>
                      <a:pt x="197" y="4"/>
                      <a:pt x="197" y="4"/>
                      <a:pt x="197" y="4"/>
                    </a:cubicBezTo>
                    <a:cubicBezTo>
                      <a:pt x="146" y="4"/>
                      <a:pt x="146" y="4"/>
                      <a:pt x="146" y="4"/>
                    </a:cubicBezTo>
                    <a:cubicBezTo>
                      <a:pt x="140" y="0"/>
                      <a:pt x="135" y="4"/>
                      <a:pt x="129" y="3"/>
                    </a:cubicBezTo>
                    <a:cubicBezTo>
                      <a:pt x="128" y="4"/>
                      <a:pt x="128" y="4"/>
                      <a:pt x="128" y="4"/>
                    </a:cubicBezTo>
                    <a:cubicBezTo>
                      <a:pt x="114" y="2"/>
                      <a:pt x="99" y="5"/>
                      <a:pt x="85" y="6"/>
                    </a:cubicBezTo>
                    <a:cubicBezTo>
                      <a:pt x="76" y="10"/>
                      <a:pt x="67" y="2"/>
                      <a:pt x="59" y="9"/>
                    </a:cubicBezTo>
                    <a:cubicBezTo>
                      <a:pt x="51" y="11"/>
                      <a:pt x="43" y="15"/>
                      <a:pt x="35" y="18"/>
                    </a:cubicBezTo>
                    <a:cubicBezTo>
                      <a:pt x="32" y="20"/>
                      <a:pt x="31" y="24"/>
                      <a:pt x="28" y="24"/>
                    </a:cubicBezTo>
                    <a:cubicBezTo>
                      <a:pt x="24" y="20"/>
                      <a:pt x="19" y="26"/>
                      <a:pt x="15" y="29"/>
                    </a:cubicBezTo>
                    <a:cubicBezTo>
                      <a:pt x="18" y="31"/>
                      <a:pt x="21" y="25"/>
                      <a:pt x="24" y="26"/>
                    </a:cubicBezTo>
                    <a:cubicBezTo>
                      <a:pt x="21" y="27"/>
                      <a:pt x="25" y="29"/>
                      <a:pt x="22" y="30"/>
                    </a:cubicBezTo>
                    <a:cubicBezTo>
                      <a:pt x="14" y="29"/>
                      <a:pt x="6" y="31"/>
                      <a:pt x="0" y="37"/>
                    </a:cubicBezTo>
                    <a:cubicBezTo>
                      <a:pt x="1" y="38"/>
                      <a:pt x="1" y="42"/>
                      <a:pt x="3" y="40"/>
                    </a:cubicBezTo>
                    <a:cubicBezTo>
                      <a:pt x="4" y="40"/>
                      <a:pt x="4" y="37"/>
                      <a:pt x="6" y="39"/>
                    </a:cubicBezTo>
                    <a:cubicBezTo>
                      <a:pt x="6" y="40"/>
                      <a:pt x="9" y="40"/>
                      <a:pt x="8" y="42"/>
                    </a:cubicBezTo>
                    <a:cubicBezTo>
                      <a:pt x="6" y="45"/>
                      <a:pt x="4" y="43"/>
                      <a:pt x="3" y="46"/>
                    </a:cubicBezTo>
                    <a:cubicBezTo>
                      <a:pt x="5" y="50"/>
                      <a:pt x="8" y="42"/>
                      <a:pt x="12" y="46"/>
                    </a:cubicBezTo>
                    <a:cubicBezTo>
                      <a:pt x="9" y="48"/>
                      <a:pt x="9" y="48"/>
                      <a:pt x="9" y="48"/>
                    </a:cubicBezTo>
                    <a:cubicBezTo>
                      <a:pt x="8" y="50"/>
                      <a:pt x="10" y="50"/>
                      <a:pt x="10" y="51"/>
                    </a:cubicBezTo>
                    <a:cubicBezTo>
                      <a:pt x="9" y="52"/>
                      <a:pt x="9" y="52"/>
                      <a:pt x="9" y="53"/>
                    </a:cubicBezTo>
                    <a:cubicBezTo>
                      <a:pt x="10" y="54"/>
                      <a:pt x="8" y="56"/>
                      <a:pt x="10" y="58"/>
                    </a:cubicBezTo>
                    <a:cubicBezTo>
                      <a:pt x="10" y="59"/>
                      <a:pt x="10" y="61"/>
                      <a:pt x="9" y="61"/>
                    </a:cubicBezTo>
                    <a:lnTo>
                      <a:pt x="8" y="60"/>
                    </a:lnTo>
                    <a:close/>
                    <a:moveTo>
                      <a:pt x="401" y="39"/>
                    </a:moveTo>
                    <a:cubicBezTo>
                      <a:pt x="402" y="38"/>
                      <a:pt x="402" y="38"/>
                      <a:pt x="402" y="38"/>
                    </a:cubicBezTo>
                    <a:cubicBezTo>
                      <a:pt x="404" y="40"/>
                      <a:pt x="404" y="40"/>
                      <a:pt x="404" y="40"/>
                    </a:cubicBezTo>
                    <a:lnTo>
                      <a:pt x="401" y="39"/>
                    </a:lnTo>
                    <a:close/>
                    <a:moveTo>
                      <a:pt x="362" y="77"/>
                    </a:moveTo>
                    <a:cubicBezTo>
                      <a:pt x="364" y="77"/>
                      <a:pt x="367" y="77"/>
                      <a:pt x="368" y="77"/>
                    </a:cubicBezTo>
                    <a:cubicBezTo>
                      <a:pt x="366" y="77"/>
                      <a:pt x="364" y="78"/>
                      <a:pt x="362" y="77"/>
                    </a:cubicBezTo>
                    <a:close/>
                    <a:moveTo>
                      <a:pt x="306" y="63"/>
                    </a:moveTo>
                    <a:cubicBezTo>
                      <a:pt x="306" y="63"/>
                      <a:pt x="307" y="63"/>
                      <a:pt x="308" y="64"/>
                    </a:cubicBezTo>
                    <a:cubicBezTo>
                      <a:pt x="307" y="64"/>
                      <a:pt x="306" y="64"/>
                      <a:pt x="306" y="63"/>
                    </a:cubicBezTo>
                    <a:close/>
                    <a:moveTo>
                      <a:pt x="283" y="61"/>
                    </a:moveTo>
                    <a:cubicBezTo>
                      <a:pt x="291" y="61"/>
                      <a:pt x="298" y="62"/>
                      <a:pt x="304" y="64"/>
                    </a:cubicBezTo>
                    <a:cubicBezTo>
                      <a:pt x="298" y="62"/>
                      <a:pt x="290" y="63"/>
                      <a:pt x="283" y="61"/>
                    </a:cubicBezTo>
                    <a:close/>
                    <a:moveTo>
                      <a:pt x="229" y="5"/>
                    </a:moveTo>
                    <a:cubicBezTo>
                      <a:pt x="237" y="5"/>
                      <a:pt x="237" y="5"/>
                      <a:pt x="237" y="5"/>
                    </a:cubicBezTo>
                    <a:cubicBezTo>
                      <a:pt x="238" y="6"/>
                      <a:pt x="238" y="6"/>
                      <a:pt x="238" y="6"/>
                    </a:cubicBezTo>
                    <a:lnTo>
                      <a:pt x="229" y="5"/>
                    </a:lnTo>
                    <a:close/>
                    <a:moveTo>
                      <a:pt x="10" y="72"/>
                    </a:moveTo>
                    <a:cubicBezTo>
                      <a:pt x="9" y="72"/>
                      <a:pt x="8" y="72"/>
                      <a:pt x="7" y="72"/>
                    </a:cubicBezTo>
                    <a:cubicBezTo>
                      <a:pt x="9" y="70"/>
                      <a:pt x="9" y="70"/>
                      <a:pt x="9" y="70"/>
                    </a:cubicBezTo>
                    <a:lnTo>
                      <a:pt x="10" y="7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/>
              </a:p>
            </p:txBody>
          </p:sp>
          <p:sp>
            <p:nvSpPr>
              <p:cNvPr id="93" name="Freeform 609">
                <a:extLst>
                  <a:ext uri="{FF2B5EF4-FFF2-40B4-BE49-F238E27FC236}">
                    <a16:creationId xmlns="" xmlns:a16="http://schemas.microsoft.com/office/drawing/2014/main" id="{58DFC6ED-63C7-4A27-ABAD-BEA3080EF4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1388" y="7948613"/>
                <a:ext cx="6350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4" name="Freeform 610">
                <a:extLst>
                  <a:ext uri="{FF2B5EF4-FFF2-40B4-BE49-F238E27FC236}">
                    <a16:creationId xmlns="" xmlns:a16="http://schemas.microsoft.com/office/drawing/2014/main" id="{B31B5A59-05C8-4039-960A-9713E39C46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1063" y="80994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5" name="Freeform 611">
                <a:extLst>
                  <a:ext uri="{FF2B5EF4-FFF2-40B4-BE49-F238E27FC236}">
                    <a16:creationId xmlns="" xmlns:a16="http://schemas.microsoft.com/office/drawing/2014/main" id="{7B9F7DFC-1BC3-4F34-9706-CC9B27D5DB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7075" y="7870825"/>
                <a:ext cx="11113" cy="3175"/>
              </a:xfrm>
              <a:custGeom>
                <a:avLst/>
                <a:gdLst>
                  <a:gd name="T0" fmla="*/ 0 w 3"/>
                  <a:gd name="T1" fmla="*/ 0 h 1"/>
                  <a:gd name="T2" fmla="*/ 3 w 3"/>
                  <a:gd name="T3" fmla="*/ 1 h 1"/>
                  <a:gd name="T4" fmla="*/ 0 w 3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0" y="0"/>
                    </a:move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1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6" name="Freeform 612">
                <a:extLst>
                  <a:ext uri="{FF2B5EF4-FFF2-40B4-BE49-F238E27FC236}">
                    <a16:creationId xmlns="" xmlns:a16="http://schemas.microsoft.com/office/drawing/2014/main" id="{296FA5E8-03BC-4CCC-96B7-90C303F364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2300" y="7878763"/>
                <a:ext cx="58738" cy="6350"/>
              </a:xfrm>
              <a:custGeom>
                <a:avLst/>
                <a:gdLst>
                  <a:gd name="T0" fmla="*/ 0 w 16"/>
                  <a:gd name="T1" fmla="*/ 0 h 2"/>
                  <a:gd name="T2" fmla="*/ 13 w 16"/>
                  <a:gd name="T3" fmla="*/ 0 h 2"/>
                  <a:gd name="T4" fmla="*/ 16 w 16"/>
                  <a:gd name="T5" fmla="*/ 1 h 2"/>
                  <a:gd name="T6" fmla="*/ 0 w 16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2">
                    <a:moveTo>
                      <a:pt x="0" y="0"/>
                    </a:moveTo>
                    <a:cubicBezTo>
                      <a:pt x="4" y="0"/>
                      <a:pt x="9" y="0"/>
                      <a:pt x="13" y="0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0" y="1"/>
                      <a:pt x="4" y="2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7" name="Freeform 613">
                <a:extLst>
                  <a:ext uri="{FF2B5EF4-FFF2-40B4-BE49-F238E27FC236}">
                    <a16:creationId xmlns="" xmlns:a16="http://schemas.microsoft.com/office/drawing/2014/main" id="{2D925ED5-8451-4EFB-9B48-AAE57EF77B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2763" y="7878763"/>
                <a:ext cx="7938" cy="3175"/>
              </a:xfrm>
              <a:custGeom>
                <a:avLst/>
                <a:gdLst>
                  <a:gd name="T0" fmla="*/ 0 w 2"/>
                  <a:gd name="T1" fmla="*/ 0 h 1"/>
                  <a:gd name="T2" fmla="*/ 2 w 2"/>
                  <a:gd name="T3" fmla="*/ 1 h 1"/>
                  <a:gd name="T4" fmla="*/ 1 w 2"/>
                  <a:gd name="T5" fmla="*/ 1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1" y="0"/>
                      <a:pt x="1" y="0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8" name="Freeform 614">
                <a:extLst>
                  <a:ext uri="{FF2B5EF4-FFF2-40B4-BE49-F238E27FC236}">
                    <a16:creationId xmlns="" xmlns:a16="http://schemas.microsoft.com/office/drawing/2014/main" id="{EAC5863C-C3C6-488B-B18D-8F230174BE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4825" y="7881938"/>
                <a:ext cx="30163" cy="7938"/>
              </a:xfrm>
              <a:custGeom>
                <a:avLst/>
                <a:gdLst>
                  <a:gd name="T0" fmla="*/ 8 w 8"/>
                  <a:gd name="T1" fmla="*/ 1 h 2"/>
                  <a:gd name="T2" fmla="*/ 0 w 8"/>
                  <a:gd name="T3" fmla="*/ 1 h 2"/>
                  <a:gd name="T4" fmla="*/ 8 w 8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2">
                    <a:moveTo>
                      <a:pt x="8" y="1"/>
                    </a:moveTo>
                    <a:cubicBezTo>
                      <a:pt x="5" y="1"/>
                      <a:pt x="2" y="2"/>
                      <a:pt x="0" y="1"/>
                    </a:cubicBezTo>
                    <a:cubicBezTo>
                      <a:pt x="2" y="1"/>
                      <a:pt x="6" y="0"/>
                      <a:pt x="8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9" name="Freeform 615">
                <a:extLst>
                  <a:ext uri="{FF2B5EF4-FFF2-40B4-BE49-F238E27FC236}">
                    <a16:creationId xmlns="" xmlns:a16="http://schemas.microsoft.com/office/drawing/2014/main" id="{2BDDB4F9-FC24-4362-8DAA-2C755674B0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4563" y="7942263"/>
                <a:ext cx="11113" cy="3175"/>
              </a:xfrm>
              <a:custGeom>
                <a:avLst/>
                <a:gdLst>
                  <a:gd name="T0" fmla="*/ 0 w 3"/>
                  <a:gd name="T1" fmla="*/ 0 h 1"/>
                  <a:gd name="T2" fmla="*/ 3 w 3"/>
                  <a:gd name="T3" fmla="*/ 0 h 1"/>
                  <a:gd name="T4" fmla="*/ 3 w 3"/>
                  <a:gd name="T5" fmla="*/ 1 h 1"/>
                  <a:gd name="T6" fmla="*/ 0 w 3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0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0" name="Freeform 616">
                <a:extLst>
                  <a:ext uri="{FF2B5EF4-FFF2-40B4-BE49-F238E27FC236}">
                    <a16:creationId xmlns="" xmlns:a16="http://schemas.microsoft.com/office/drawing/2014/main" id="{BF4978F2-BB6C-458E-A221-199F881A78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9463" y="7983538"/>
                <a:ext cx="19050" cy="14288"/>
              </a:xfrm>
              <a:custGeom>
                <a:avLst/>
                <a:gdLst>
                  <a:gd name="T0" fmla="*/ 5 w 5"/>
                  <a:gd name="T1" fmla="*/ 0 h 4"/>
                  <a:gd name="T2" fmla="*/ 0 w 5"/>
                  <a:gd name="T3" fmla="*/ 4 h 4"/>
                  <a:gd name="T4" fmla="*/ 5 w 5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4">
                    <a:moveTo>
                      <a:pt x="5" y="0"/>
                    </a:moveTo>
                    <a:cubicBezTo>
                      <a:pt x="3" y="0"/>
                      <a:pt x="2" y="4"/>
                      <a:pt x="0" y="4"/>
                    </a:cubicBezTo>
                    <a:cubicBezTo>
                      <a:pt x="1" y="2"/>
                      <a:pt x="3" y="0"/>
                      <a:pt x="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1" name="Freeform 617">
                <a:extLst>
                  <a:ext uri="{FF2B5EF4-FFF2-40B4-BE49-F238E27FC236}">
                    <a16:creationId xmlns="" xmlns:a16="http://schemas.microsoft.com/office/drawing/2014/main" id="{8D4494AF-C643-47E9-9FA3-0087ADCBE5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7575" y="8002588"/>
                <a:ext cx="153988" cy="28575"/>
              </a:xfrm>
              <a:custGeom>
                <a:avLst/>
                <a:gdLst>
                  <a:gd name="T0" fmla="*/ 24 w 41"/>
                  <a:gd name="T1" fmla="*/ 6 h 8"/>
                  <a:gd name="T2" fmla="*/ 13 w 41"/>
                  <a:gd name="T3" fmla="*/ 5 h 8"/>
                  <a:gd name="T4" fmla="*/ 13 w 41"/>
                  <a:gd name="T5" fmla="*/ 5 h 8"/>
                  <a:gd name="T6" fmla="*/ 8 w 41"/>
                  <a:gd name="T7" fmla="*/ 5 h 8"/>
                  <a:gd name="T8" fmla="*/ 20 w 41"/>
                  <a:gd name="T9" fmla="*/ 4 h 8"/>
                  <a:gd name="T10" fmla="*/ 0 w 41"/>
                  <a:gd name="T11" fmla="*/ 0 h 8"/>
                  <a:gd name="T12" fmla="*/ 38 w 41"/>
                  <a:gd name="T13" fmla="*/ 5 h 8"/>
                  <a:gd name="T14" fmla="*/ 39 w 41"/>
                  <a:gd name="T15" fmla="*/ 6 h 8"/>
                  <a:gd name="T16" fmla="*/ 41 w 41"/>
                  <a:gd name="T17" fmla="*/ 7 h 8"/>
                  <a:gd name="T18" fmla="*/ 24 w 41"/>
                  <a:gd name="T19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1" h="8">
                    <a:moveTo>
                      <a:pt x="24" y="6"/>
                    </a:moveTo>
                    <a:cubicBezTo>
                      <a:pt x="20" y="7"/>
                      <a:pt x="17" y="4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1" y="5"/>
                      <a:pt x="8" y="5"/>
                      <a:pt x="8" y="5"/>
                    </a:cubicBezTo>
                    <a:cubicBezTo>
                      <a:pt x="12" y="3"/>
                      <a:pt x="16" y="4"/>
                      <a:pt x="20" y="4"/>
                    </a:cubicBezTo>
                    <a:cubicBezTo>
                      <a:pt x="14" y="1"/>
                      <a:pt x="6" y="2"/>
                      <a:pt x="0" y="0"/>
                    </a:cubicBezTo>
                    <a:cubicBezTo>
                      <a:pt x="13" y="0"/>
                      <a:pt x="26" y="2"/>
                      <a:pt x="38" y="5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40" y="6"/>
                      <a:pt x="40" y="7"/>
                      <a:pt x="41" y="7"/>
                    </a:cubicBezTo>
                    <a:cubicBezTo>
                      <a:pt x="35" y="8"/>
                      <a:pt x="29" y="5"/>
                      <a:pt x="24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2" name="Freeform 618">
                <a:extLst>
                  <a:ext uri="{FF2B5EF4-FFF2-40B4-BE49-F238E27FC236}">
                    <a16:creationId xmlns="" xmlns:a16="http://schemas.microsoft.com/office/drawing/2014/main" id="{BBEC8223-462B-456F-AC85-BE9B4C0A3B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0738" y="8002588"/>
                <a:ext cx="11113" cy="6350"/>
              </a:xfrm>
              <a:custGeom>
                <a:avLst/>
                <a:gdLst>
                  <a:gd name="T0" fmla="*/ 0 w 3"/>
                  <a:gd name="T1" fmla="*/ 2 h 2"/>
                  <a:gd name="T2" fmla="*/ 0 w 3"/>
                  <a:gd name="T3" fmla="*/ 1 h 2"/>
                  <a:gd name="T4" fmla="*/ 3 w 3"/>
                  <a:gd name="T5" fmla="*/ 1 h 2"/>
                  <a:gd name="T6" fmla="*/ 0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3" y="0"/>
                      <a:pt x="3" y="1"/>
                    </a:cubicBezTo>
                    <a:cubicBezTo>
                      <a:pt x="2" y="2"/>
                      <a:pt x="1" y="0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3" name="Freeform 619">
                <a:extLst>
                  <a:ext uri="{FF2B5EF4-FFF2-40B4-BE49-F238E27FC236}">
                    <a16:creationId xmlns="" xmlns:a16="http://schemas.microsoft.com/office/drawing/2014/main" id="{117B018E-30B2-49E0-BD63-13E9344AB9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2963" y="8002588"/>
                <a:ext cx="90488" cy="14288"/>
              </a:xfrm>
              <a:custGeom>
                <a:avLst/>
                <a:gdLst>
                  <a:gd name="T0" fmla="*/ 24 w 24"/>
                  <a:gd name="T1" fmla="*/ 4 h 4"/>
                  <a:gd name="T2" fmla="*/ 6 w 24"/>
                  <a:gd name="T3" fmla="*/ 3 h 4"/>
                  <a:gd name="T4" fmla="*/ 0 w 24"/>
                  <a:gd name="T5" fmla="*/ 1 h 4"/>
                  <a:gd name="T6" fmla="*/ 23 w 24"/>
                  <a:gd name="T7" fmla="*/ 3 h 4"/>
                  <a:gd name="T8" fmla="*/ 24 w 2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4">
                    <a:moveTo>
                      <a:pt x="24" y="4"/>
                    </a:moveTo>
                    <a:cubicBezTo>
                      <a:pt x="6" y="3"/>
                      <a:pt x="6" y="3"/>
                      <a:pt x="6" y="3"/>
                    </a:cubicBezTo>
                    <a:cubicBezTo>
                      <a:pt x="4" y="0"/>
                      <a:pt x="1" y="4"/>
                      <a:pt x="0" y="1"/>
                    </a:cubicBezTo>
                    <a:cubicBezTo>
                      <a:pt x="8" y="1"/>
                      <a:pt x="15" y="3"/>
                      <a:pt x="23" y="3"/>
                    </a:cubicBezTo>
                    <a:cubicBezTo>
                      <a:pt x="23" y="3"/>
                      <a:pt x="24" y="3"/>
                      <a:pt x="2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4" name="Freeform 620">
                <a:extLst>
                  <a:ext uri="{FF2B5EF4-FFF2-40B4-BE49-F238E27FC236}">
                    <a16:creationId xmlns="" xmlns:a16="http://schemas.microsoft.com/office/drawing/2014/main" id="{44729E43-F54E-4806-96AC-B7BAB1D11D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9463" y="8008938"/>
                <a:ext cx="12700" cy="11113"/>
              </a:xfrm>
              <a:custGeom>
                <a:avLst/>
                <a:gdLst>
                  <a:gd name="T0" fmla="*/ 0 w 3"/>
                  <a:gd name="T1" fmla="*/ 2 h 3"/>
                  <a:gd name="T2" fmla="*/ 3 w 3"/>
                  <a:gd name="T3" fmla="*/ 0 h 3"/>
                  <a:gd name="T4" fmla="*/ 0 w 3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0" y="2"/>
                    </a:moveTo>
                    <a:cubicBezTo>
                      <a:pt x="1" y="1"/>
                      <a:pt x="2" y="0"/>
                      <a:pt x="3" y="0"/>
                    </a:cubicBezTo>
                    <a:cubicBezTo>
                      <a:pt x="2" y="1"/>
                      <a:pt x="1" y="3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5" name="Freeform 621">
                <a:extLst>
                  <a:ext uri="{FF2B5EF4-FFF2-40B4-BE49-F238E27FC236}">
                    <a16:creationId xmlns="" xmlns:a16="http://schemas.microsoft.com/office/drawing/2014/main" id="{BB900FF4-819D-416B-BAA0-5A5B0F69CA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4225" y="8035925"/>
                <a:ext cx="7938" cy="3175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0 h 1"/>
                  <a:gd name="T4" fmla="*/ 2 w 2"/>
                  <a:gd name="T5" fmla="*/ 0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1"/>
                      <a:pt x="0" y="1"/>
                      <a:pt x="1" y="0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2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6" name="Freeform 622">
                <a:extLst>
                  <a:ext uri="{FF2B5EF4-FFF2-40B4-BE49-F238E27FC236}">
                    <a16:creationId xmlns="" xmlns:a16="http://schemas.microsoft.com/office/drawing/2014/main" id="{B6E45305-6FB5-4791-ADFB-4866DA6F86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0288" y="8043863"/>
                <a:ext cx="7938" cy="6350"/>
              </a:xfrm>
              <a:custGeom>
                <a:avLst/>
                <a:gdLst>
                  <a:gd name="T0" fmla="*/ 0 w 2"/>
                  <a:gd name="T1" fmla="*/ 1 h 2"/>
                  <a:gd name="T2" fmla="*/ 2 w 2"/>
                  <a:gd name="T3" fmla="*/ 1 h 2"/>
                  <a:gd name="T4" fmla="*/ 0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1" y="1"/>
                      <a:pt x="1" y="0"/>
                      <a:pt x="2" y="1"/>
                    </a:cubicBezTo>
                    <a:cubicBezTo>
                      <a:pt x="1" y="1"/>
                      <a:pt x="0" y="2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7" name="Freeform 623">
                <a:extLst>
                  <a:ext uri="{FF2B5EF4-FFF2-40B4-BE49-F238E27FC236}">
                    <a16:creationId xmlns="" xmlns:a16="http://schemas.microsoft.com/office/drawing/2014/main" id="{08A1FC7C-DDF3-4F3C-90FD-9E0AC01387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2500" y="8050213"/>
                <a:ext cx="14288" cy="4763"/>
              </a:xfrm>
              <a:custGeom>
                <a:avLst/>
                <a:gdLst>
                  <a:gd name="T0" fmla="*/ 0 w 4"/>
                  <a:gd name="T1" fmla="*/ 0 h 1"/>
                  <a:gd name="T2" fmla="*/ 4 w 4"/>
                  <a:gd name="T3" fmla="*/ 1 h 1"/>
                  <a:gd name="T4" fmla="*/ 0 w 4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0" y="0"/>
                    </a:moveTo>
                    <a:cubicBezTo>
                      <a:pt x="2" y="1"/>
                      <a:pt x="3" y="0"/>
                      <a:pt x="4" y="1"/>
                    </a:cubicBezTo>
                    <a:cubicBezTo>
                      <a:pt x="3" y="1"/>
                      <a:pt x="1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8" name="Freeform 624">
                <a:extLst>
                  <a:ext uri="{FF2B5EF4-FFF2-40B4-BE49-F238E27FC236}">
                    <a16:creationId xmlns="" xmlns:a16="http://schemas.microsoft.com/office/drawing/2014/main" id="{CBA45225-0E0C-41DE-B077-38C60CD925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788" y="8050213"/>
                <a:ext cx="14288" cy="7938"/>
              </a:xfrm>
              <a:custGeom>
                <a:avLst/>
                <a:gdLst>
                  <a:gd name="T0" fmla="*/ 4 w 4"/>
                  <a:gd name="T1" fmla="*/ 1 h 2"/>
                  <a:gd name="T2" fmla="*/ 0 w 4"/>
                  <a:gd name="T3" fmla="*/ 0 h 2"/>
                  <a:gd name="T4" fmla="*/ 4 w 4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4" y="1"/>
                    </a:moveTo>
                    <a:cubicBezTo>
                      <a:pt x="2" y="2"/>
                      <a:pt x="1" y="1"/>
                      <a:pt x="0" y="0"/>
                    </a:cubicBezTo>
                    <a:cubicBezTo>
                      <a:pt x="1" y="1"/>
                      <a:pt x="4" y="0"/>
                      <a:pt x="4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9" name="Freeform 625">
                <a:extLst>
                  <a:ext uri="{FF2B5EF4-FFF2-40B4-BE49-F238E27FC236}">
                    <a16:creationId xmlns="" xmlns:a16="http://schemas.microsoft.com/office/drawing/2014/main" id="{C89BBCE8-46A3-4B77-AD70-882E8CAEE1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1225" y="8061325"/>
                <a:ext cx="104775" cy="26988"/>
              </a:xfrm>
              <a:custGeom>
                <a:avLst/>
                <a:gdLst>
                  <a:gd name="T0" fmla="*/ 4 w 28"/>
                  <a:gd name="T1" fmla="*/ 0 h 7"/>
                  <a:gd name="T2" fmla="*/ 27 w 28"/>
                  <a:gd name="T3" fmla="*/ 3 h 7"/>
                  <a:gd name="T4" fmla="*/ 25 w 28"/>
                  <a:gd name="T5" fmla="*/ 6 h 7"/>
                  <a:gd name="T6" fmla="*/ 28 w 28"/>
                  <a:gd name="T7" fmla="*/ 7 h 7"/>
                  <a:gd name="T8" fmla="*/ 0 w 28"/>
                  <a:gd name="T9" fmla="*/ 4 h 7"/>
                  <a:gd name="T10" fmla="*/ 9 w 28"/>
                  <a:gd name="T11" fmla="*/ 3 h 7"/>
                  <a:gd name="T12" fmla="*/ 4 w 28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7">
                    <a:moveTo>
                      <a:pt x="4" y="0"/>
                    </a:moveTo>
                    <a:cubicBezTo>
                      <a:pt x="12" y="0"/>
                      <a:pt x="20" y="1"/>
                      <a:pt x="27" y="3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6" y="7"/>
                      <a:pt x="27" y="6"/>
                      <a:pt x="28" y="7"/>
                    </a:cubicBezTo>
                    <a:cubicBezTo>
                      <a:pt x="18" y="6"/>
                      <a:pt x="8" y="7"/>
                      <a:pt x="0" y="4"/>
                    </a:cubicBezTo>
                    <a:cubicBezTo>
                      <a:pt x="3" y="3"/>
                      <a:pt x="7" y="6"/>
                      <a:pt x="9" y="3"/>
                    </a:cubicBezTo>
                    <a:cubicBezTo>
                      <a:pt x="7" y="2"/>
                      <a:pt x="5" y="3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0" name="Freeform 626">
                <a:extLst>
                  <a:ext uri="{FF2B5EF4-FFF2-40B4-BE49-F238E27FC236}">
                    <a16:creationId xmlns="" xmlns:a16="http://schemas.microsoft.com/office/drawing/2014/main" id="{190C10B0-40E1-48D3-AA15-0C1C541DE4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6300" y="8069263"/>
                <a:ext cx="19050" cy="7938"/>
              </a:xfrm>
              <a:custGeom>
                <a:avLst/>
                <a:gdLst>
                  <a:gd name="T0" fmla="*/ 5 w 5"/>
                  <a:gd name="T1" fmla="*/ 2 h 2"/>
                  <a:gd name="T2" fmla="*/ 0 w 5"/>
                  <a:gd name="T3" fmla="*/ 1 h 2"/>
                  <a:gd name="T4" fmla="*/ 5 w 5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">
                    <a:moveTo>
                      <a:pt x="5" y="2"/>
                    </a:moveTo>
                    <a:cubicBezTo>
                      <a:pt x="4" y="2"/>
                      <a:pt x="1" y="1"/>
                      <a:pt x="0" y="1"/>
                    </a:cubicBezTo>
                    <a:cubicBezTo>
                      <a:pt x="2" y="0"/>
                      <a:pt x="3" y="2"/>
                      <a:pt x="5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1" name="Freeform 627">
                <a:extLst>
                  <a:ext uri="{FF2B5EF4-FFF2-40B4-BE49-F238E27FC236}">
                    <a16:creationId xmlns="" xmlns:a16="http://schemas.microsoft.com/office/drawing/2014/main" id="{AA77B926-7E50-4ED8-93AE-D4400C34EA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6300" y="80740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2" name="Freeform 628">
                <a:extLst>
                  <a:ext uri="{FF2B5EF4-FFF2-40B4-BE49-F238E27FC236}">
                    <a16:creationId xmlns="" xmlns:a16="http://schemas.microsoft.com/office/drawing/2014/main" id="{F46971D2-F4C6-4881-B579-6CEDFEEC80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6625" y="8088313"/>
                <a:ext cx="87313" cy="11113"/>
              </a:xfrm>
              <a:custGeom>
                <a:avLst/>
                <a:gdLst>
                  <a:gd name="T0" fmla="*/ 1 w 23"/>
                  <a:gd name="T1" fmla="*/ 0 h 3"/>
                  <a:gd name="T2" fmla="*/ 23 w 23"/>
                  <a:gd name="T3" fmla="*/ 3 h 3"/>
                  <a:gd name="T4" fmla="*/ 0 w 23"/>
                  <a:gd name="T5" fmla="*/ 0 h 3"/>
                  <a:gd name="T6" fmla="*/ 1 w 2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3">
                    <a:moveTo>
                      <a:pt x="1" y="0"/>
                    </a:moveTo>
                    <a:cubicBezTo>
                      <a:pt x="8" y="1"/>
                      <a:pt x="18" y="0"/>
                      <a:pt x="23" y="3"/>
                    </a:cubicBezTo>
                    <a:cubicBezTo>
                      <a:pt x="15" y="3"/>
                      <a:pt x="8" y="1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3" name="Freeform 629">
                <a:extLst>
                  <a:ext uri="{FF2B5EF4-FFF2-40B4-BE49-F238E27FC236}">
                    <a16:creationId xmlns="" xmlns:a16="http://schemas.microsoft.com/office/drawing/2014/main" id="{0CFDB832-C0C1-42D0-ACB7-9CA6D6B3D4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7738" y="8102600"/>
                <a:ext cx="476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4" name="Freeform 630">
                <a:extLst>
                  <a:ext uri="{FF2B5EF4-FFF2-40B4-BE49-F238E27FC236}">
                    <a16:creationId xmlns="" xmlns:a16="http://schemas.microsoft.com/office/drawing/2014/main" id="{419A99C4-5EB9-436E-8E78-2BAEC83D12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1225" y="8096250"/>
                <a:ext cx="115888" cy="19050"/>
              </a:xfrm>
              <a:custGeom>
                <a:avLst/>
                <a:gdLst>
                  <a:gd name="T0" fmla="*/ 6 w 31"/>
                  <a:gd name="T1" fmla="*/ 1 h 5"/>
                  <a:gd name="T2" fmla="*/ 6 w 31"/>
                  <a:gd name="T3" fmla="*/ 2 h 5"/>
                  <a:gd name="T4" fmla="*/ 11 w 31"/>
                  <a:gd name="T5" fmla="*/ 2 h 5"/>
                  <a:gd name="T6" fmla="*/ 11 w 31"/>
                  <a:gd name="T7" fmla="*/ 2 h 5"/>
                  <a:gd name="T8" fmla="*/ 30 w 31"/>
                  <a:gd name="T9" fmla="*/ 4 h 5"/>
                  <a:gd name="T10" fmla="*/ 31 w 31"/>
                  <a:gd name="T11" fmla="*/ 5 h 5"/>
                  <a:gd name="T12" fmla="*/ 2 w 31"/>
                  <a:gd name="T13" fmla="*/ 2 h 5"/>
                  <a:gd name="T14" fmla="*/ 4 w 31"/>
                  <a:gd name="T15" fmla="*/ 2 h 5"/>
                  <a:gd name="T16" fmla="*/ 0 w 31"/>
                  <a:gd name="T17" fmla="*/ 1 h 5"/>
                  <a:gd name="T18" fmla="*/ 6 w 31"/>
                  <a:gd name="T19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1" h="5">
                    <a:moveTo>
                      <a:pt x="6" y="1"/>
                    </a:moveTo>
                    <a:cubicBezTo>
                      <a:pt x="6" y="2"/>
                      <a:pt x="6" y="2"/>
                      <a:pt x="6" y="2"/>
                    </a:cubicBezTo>
                    <a:cubicBezTo>
                      <a:pt x="7" y="3"/>
                      <a:pt x="10" y="3"/>
                      <a:pt x="11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30" y="4"/>
                      <a:pt x="30" y="4"/>
                      <a:pt x="30" y="4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21" y="5"/>
                      <a:pt x="11" y="4"/>
                      <a:pt x="2" y="2"/>
                    </a:cubicBezTo>
                    <a:cubicBezTo>
                      <a:pt x="2" y="2"/>
                      <a:pt x="3" y="3"/>
                      <a:pt x="4" y="2"/>
                    </a:cubicBezTo>
                    <a:cubicBezTo>
                      <a:pt x="3" y="1"/>
                      <a:pt x="1" y="1"/>
                      <a:pt x="0" y="1"/>
                    </a:cubicBezTo>
                    <a:cubicBezTo>
                      <a:pt x="2" y="0"/>
                      <a:pt x="4" y="1"/>
                      <a:pt x="6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5" name="Freeform 631">
                <a:extLst>
                  <a:ext uri="{FF2B5EF4-FFF2-40B4-BE49-F238E27FC236}">
                    <a16:creationId xmlns="" xmlns:a16="http://schemas.microsoft.com/office/drawing/2014/main" id="{33863689-1224-47F8-A4A6-025BB182DB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4888" y="8126413"/>
                <a:ext cx="14288" cy="3175"/>
              </a:xfrm>
              <a:custGeom>
                <a:avLst/>
                <a:gdLst>
                  <a:gd name="T0" fmla="*/ 0 w 9"/>
                  <a:gd name="T1" fmla="*/ 0 h 2"/>
                  <a:gd name="T2" fmla="*/ 0 w 9"/>
                  <a:gd name="T3" fmla="*/ 0 h 2"/>
                  <a:gd name="T4" fmla="*/ 9 w 9"/>
                  <a:gd name="T5" fmla="*/ 2 h 2"/>
                  <a:gd name="T6" fmla="*/ 0 w 9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2">
                    <a:moveTo>
                      <a:pt x="0" y="0"/>
                    </a:moveTo>
                    <a:lnTo>
                      <a:pt x="0" y="0"/>
                    </a:lnTo>
                    <a:lnTo>
                      <a:pt x="9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6" name="Freeform 632">
                <a:extLst>
                  <a:ext uri="{FF2B5EF4-FFF2-40B4-BE49-F238E27FC236}">
                    <a16:creationId xmlns="" xmlns:a16="http://schemas.microsoft.com/office/drawing/2014/main" id="{817FF62C-AB7E-4B6E-BC60-0D5C8F0696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5338" y="8129588"/>
                <a:ext cx="7938" cy="3175"/>
              </a:xfrm>
              <a:custGeom>
                <a:avLst/>
                <a:gdLst>
                  <a:gd name="T0" fmla="*/ 5 w 5"/>
                  <a:gd name="T1" fmla="*/ 2 h 2"/>
                  <a:gd name="T2" fmla="*/ 0 w 5"/>
                  <a:gd name="T3" fmla="*/ 2 h 2"/>
                  <a:gd name="T4" fmla="*/ 5 w 5"/>
                  <a:gd name="T5" fmla="*/ 0 h 2"/>
                  <a:gd name="T6" fmla="*/ 5 w 5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2">
                    <a:moveTo>
                      <a:pt x="5" y="2"/>
                    </a:moveTo>
                    <a:lnTo>
                      <a:pt x="0" y="2"/>
                    </a:lnTo>
                    <a:lnTo>
                      <a:pt x="5" y="0"/>
                    </a:lnTo>
                    <a:lnTo>
                      <a:pt x="5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7" name="Freeform 633">
                <a:extLst>
                  <a:ext uri="{FF2B5EF4-FFF2-40B4-BE49-F238E27FC236}">
                    <a16:creationId xmlns="" xmlns:a16="http://schemas.microsoft.com/office/drawing/2014/main" id="{3CBF2472-B283-4A10-8670-C3948329A4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7725" y="8162925"/>
                <a:ext cx="187325" cy="26988"/>
              </a:xfrm>
              <a:custGeom>
                <a:avLst/>
                <a:gdLst>
                  <a:gd name="T0" fmla="*/ 27 w 50"/>
                  <a:gd name="T1" fmla="*/ 2 h 7"/>
                  <a:gd name="T2" fmla="*/ 27 w 50"/>
                  <a:gd name="T3" fmla="*/ 0 h 7"/>
                  <a:gd name="T4" fmla="*/ 39 w 50"/>
                  <a:gd name="T5" fmla="*/ 3 h 7"/>
                  <a:gd name="T6" fmla="*/ 50 w 50"/>
                  <a:gd name="T7" fmla="*/ 6 h 7"/>
                  <a:gd name="T8" fmla="*/ 50 w 50"/>
                  <a:gd name="T9" fmla="*/ 7 h 7"/>
                  <a:gd name="T10" fmla="*/ 38 w 50"/>
                  <a:gd name="T11" fmla="*/ 6 h 7"/>
                  <a:gd name="T12" fmla="*/ 0 w 50"/>
                  <a:gd name="T13" fmla="*/ 1 h 7"/>
                  <a:gd name="T14" fmla="*/ 27 w 50"/>
                  <a:gd name="T15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7">
                    <a:moveTo>
                      <a:pt x="27" y="2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31" y="1"/>
                      <a:pt x="36" y="0"/>
                      <a:pt x="39" y="3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6"/>
                      <a:pt x="50" y="6"/>
                      <a:pt x="50" y="7"/>
                    </a:cubicBezTo>
                    <a:cubicBezTo>
                      <a:pt x="46" y="7"/>
                      <a:pt x="42" y="7"/>
                      <a:pt x="38" y="6"/>
                    </a:cubicBezTo>
                    <a:cubicBezTo>
                      <a:pt x="25" y="6"/>
                      <a:pt x="14" y="2"/>
                      <a:pt x="0" y="1"/>
                    </a:cubicBezTo>
                    <a:cubicBezTo>
                      <a:pt x="8" y="1"/>
                      <a:pt x="18" y="1"/>
                      <a:pt x="27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8" name="Freeform 634">
                <a:extLst>
                  <a:ext uri="{FF2B5EF4-FFF2-40B4-BE49-F238E27FC236}">
                    <a16:creationId xmlns="" xmlns:a16="http://schemas.microsoft.com/office/drawing/2014/main" id="{728CAC25-5756-41D3-AE70-AB288136B7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2475" y="8181975"/>
                <a:ext cx="282575" cy="38100"/>
              </a:xfrm>
              <a:custGeom>
                <a:avLst/>
                <a:gdLst>
                  <a:gd name="T0" fmla="*/ 0 w 75"/>
                  <a:gd name="T1" fmla="*/ 0 h 10"/>
                  <a:gd name="T2" fmla="*/ 22 w 75"/>
                  <a:gd name="T3" fmla="*/ 2 h 10"/>
                  <a:gd name="T4" fmla="*/ 75 w 75"/>
                  <a:gd name="T5" fmla="*/ 7 h 10"/>
                  <a:gd name="T6" fmla="*/ 74 w 75"/>
                  <a:gd name="T7" fmla="*/ 8 h 10"/>
                  <a:gd name="T8" fmla="*/ 75 w 75"/>
                  <a:gd name="T9" fmla="*/ 9 h 10"/>
                  <a:gd name="T10" fmla="*/ 75 w 75"/>
                  <a:gd name="T11" fmla="*/ 10 h 10"/>
                  <a:gd name="T12" fmla="*/ 54 w 75"/>
                  <a:gd name="T13" fmla="*/ 8 h 10"/>
                  <a:gd name="T14" fmla="*/ 58 w 75"/>
                  <a:gd name="T15" fmla="*/ 7 h 10"/>
                  <a:gd name="T16" fmla="*/ 5 w 75"/>
                  <a:gd name="T17" fmla="*/ 3 h 10"/>
                  <a:gd name="T18" fmla="*/ 0 w 75"/>
                  <a:gd name="T1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5" h="10">
                    <a:moveTo>
                      <a:pt x="0" y="0"/>
                    </a:moveTo>
                    <a:cubicBezTo>
                      <a:pt x="7" y="0"/>
                      <a:pt x="15" y="0"/>
                      <a:pt x="22" y="2"/>
                    </a:cubicBezTo>
                    <a:cubicBezTo>
                      <a:pt x="39" y="3"/>
                      <a:pt x="58" y="4"/>
                      <a:pt x="75" y="7"/>
                    </a:cubicBezTo>
                    <a:cubicBezTo>
                      <a:pt x="74" y="8"/>
                      <a:pt x="74" y="8"/>
                      <a:pt x="74" y="8"/>
                    </a:cubicBezTo>
                    <a:cubicBezTo>
                      <a:pt x="75" y="9"/>
                      <a:pt x="75" y="9"/>
                      <a:pt x="75" y="9"/>
                    </a:cubicBezTo>
                    <a:cubicBezTo>
                      <a:pt x="75" y="10"/>
                      <a:pt x="75" y="10"/>
                      <a:pt x="75" y="10"/>
                    </a:cubicBezTo>
                    <a:cubicBezTo>
                      <a:pt x="54" y="8"/>
                      <a:pt x="54" y="8"/>
                      <a:pt x="54" y="8"/>
                    </a:cubicBezTo>
                    <a:cubicBezTo>
                      <a:pt x="55" y="8"/>
                      <a:pt x="57" y="8"/>
                      <a:pt x="58" y="7"/>
                    </a:cubicBezTo>
                    <a:cubicBezTo>
                      <a:pt x="41" y="4"/>
                      <a:pt x="23" y="3"/>
                      <a:pt x="5" y="3"/>
                    </a:cubicBezTo>
                    <a:cubicBezTo>
                      <a:pt x="4" y="1"/>
                      <a:pt x="1" y="2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9" name="Freeform 635">
                <a:extLst>
                  <a:ext uri="{FF2B5EF4-FFF2-40B4-BE49-F238E27FC236}">
                    <a16:creationId xmlns="" xmlns:a16="http://schemas.microsoft.com/office/drawing/2014/main" id="{7E3C531C-30A4-4AC8-B2DA-0C1D735E15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5338" y="8181975"/>
                <a:ext cx="7938" cy="11113"/>
              </a:xfrm>
              <a:custGeom>
                <a:avLst/>
                <a:gdLst>
                  <a:gd name="T0" fmla="*/ 2 w 2"/>
                  <a:gd name="T1" fmla="*/ 3 h 3"/>
                  <a:gd name="T2" fmla="*/ 1 w 2"/>
                  <a:gd name="T3" fmla="*/ 3 h 3"/>
                  <a:gd name="T4" fmla="*/ 0 w 2"/>
                  <a:gd name="T5" fmla="*/ 1 h 3"/>
                  <a:gd name="T6" fmla="*/ 2 w 2"/>
                  <a:gd name="T7" fmla="*/ 0 h 3"/>
                  <a:gd name="T8" fmla="*/ 2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0" y="3"/>
                      <a:pt x="0" y="2"/>
                      <a:pt x="0" y="1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2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0" name="Freeform 636">
                <a:extLst>
                  <a:ext uri="{FF2B5EF4-FFF2-40B4-BE49-F238E27FC236}">
                    <a16:creationId xmlns="" xmlns:a16="http://schemas.microsoft.com/office/drawing/2014/main" id="{C75A210F-DC46-4715-B4DA-707AB14EBB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6463" y="8208963"/>
                <a:ext cx="15875" cy="11113"/>
              </a:xfrm>
              <a:custGeom>
                <a:avLst/>
                <a:gdLst>
                  <a:gd name="T0" fmla="*/ 2 w 4"/>
                  <a:gd name="T1" fmla="*/ 1 h 3"/>
                  <a:gd name="T2" fmla="*/ 3 w 4"/>
                  <a:gd name="T3" fmla="*/ 2 h 3"/>
                  <a:gd name="T4" fmla="*/ 0 w 4"/>
                  <a:gd name="T5" fmla="*/ 1 h 3"/>
                  <a:gd name="T6" fmla="*/ 2 w 4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2" y="1"/>
                    </a:moveTo>
                    <a:cubicBezTo>
                      <a:pt x="2" y="2"/>
                      <a:pt x="4" y="0"/>
                      <a:pt x="3" y="2"/>
                    </a:cubicBezTo>
                    <a:cubicBezTo>
                      <a:pt x="2" y="3"/>
                      <a:pt x="1" y="2"/>
                      <a:pt x="0" y="1"/>
                    </a:cubicBezTo>
                    <a:cubicBezTo>
                      <a:pt x="1" y="1"/>
                      <a:pt x="1" y="2"/>
                      <a:pt x="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1" name="Freeform 637">
                <a:extLst>
                  <a:ext uri="{FF2B5EF4-FFF2-40B4-BE49-F238E27FC236}">
                    <a16:creationId xmlns="" xmlns:a16="http://schemas.microsoft.com/office/drawing/2014/main" id="{FFA1DC16-A68B-48D6-8B55-0210F7CEB7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6625" y="8212138"/>
                <a:ext cx="11113" cy="3175"/>
              </a:xfrm>
              <a:custGeom>
                <a:avLst/>
                <a:gdLst>
                  <a:gd name="T0" fmla="*/ 0 w 3"/>
                  <a:gd name="T1" fmla="*/ 1 h 1"/>
                  <a:gd name="T2" fmla="*/ 3 w 3"/>
                  <a:gd name="T3" fmla="*/ 1 h 1"/>
                  <a:gd name="T4" fmla="*/ 0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0" y="1"/>
                    </a:moveTo>
                    <a:cubicBezTo>
                      <a:pt x="0" y="0"/>
                      <a:pt x="2" y="1"/>
                      <a:pt x="3" y="1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2" name="Rectangle 638">
                <a:extLst>
                  <a:ext uri="{FF2B5EF4-FFF2-40B4-BE49-F238E27FC236}">
                    <a16:creationId xmlns="" xmlns:a16="http://schemas.microsoft.com/office/drawing/2014/main" id="{3F70BF23-D822-45C1-979B-0230887033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8675" y="8242300"/>
                <a:ext cx="3175" cy="158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3" name="Freeform 639">
                <a:extLst>
                  <a:ext uri="{FF2B5EF4-FFF2-40B4-BE49-F238E27FC236}">
                    <a16:creationId xmlns="" xmlns:a16="http://schemas.microsoft.com/office/drawing/2014/main" id="{463FB6E5-7341-4CCD-874C-4E8D42483F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0738" y="8239125"/>
                <a:ext cx="7938" cy="3175"/>
              </a:xfrm>
              <a:custGeom>
                <a:avLst/>
                <a:gdLst>
                  <a:gd name="T0" fmla="*/ 0 w 2"/>
                  <a:gd name="T1" fmla="*/ 0 h 1"/>
                  <a:gd name="T2" fmla="*/ 2 w 2"/>
                  <a:gd name="T3" fmla="*/ 1 h 1"/>
                  <a:gd name="T4" fmla="*/ 0 w 2"/>
                  <a:gd name="T5" fmla="*/ 1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1" y="1"/>
                      <a:pt x="1" y="1"/>
                      <a:pt x="2" y="1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4" name="Freeform 640">
                <a:extLst>
                  <a:ext uri="{FF2B5EF4-FFF2-40B4-BE49-F238E27FC236}">
                    <a16:creationId xmlns="" xmlns:a16="http://schemas.microsoft.com/office/drawing/2014/main" id="{B0367106-790E-42D3-B71D-FE9E71E154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788" y="8245475"/>
                <a:ext cx="66675" cy="7938"/>
              </a:xfrm>
              <a:custGeom>
                <a:avLst/>
                <a:gdLst>
                  <a:gd name="T0" fmla="*/ 0 w 18"/>
                  <a:gd name="T1" fmla="*/ 1 h 2"/>
                  <a:gd name="T2" fmla="*/ 18 w 18"/>
                  <a:gd name="T3" fmla="*/ 1 h 2"/>
                  <a:gd name="T4" fmla="*/ 0 w 18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">
                    <a:moveTo>
                      <a:pt x="0" y="1"/>
                    </a:moveTo>
                    <a:cubicBezTo>
                      <a:pt x="7" y="0"/>
                      <a:pt x="12" y="0"/>
                      <a:pt x="18" y="1"/>
                    </a:cubicBezTo>
                    <a:cubicBezTo>
                      <a:pt x="13" y="1"/>
                      <a:pt x="6" y="2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5" name="Freeform 641">
                <a:extLst>
                  <a:ext uri="{FF2B5EF4-FFF2-40B4-BE49-F238E27FC236}">
                    <a16:creationId xmlns="" xmlns:a16="http://schemas.microsoft.com/office/drawing/2014/main" id="{C0D92408-12BE-4A5A-9FE3-55187C0651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1225" y="8245475"/>
                <a:ext cx="115888" cy="15875"/>
              </a:xfrm>
              <a:custGeom>
                <a:avLst/>
                <a:gdLst>
                  <a:gd name="T0" fmla="*/ 7 w 31"/>
                  <a:gd name="T1" fmla="*/ 2 h 4"/>
                  <a:gd name="T2" fmla="*/ 31 w 31"/>
                  <a:gd name="T3" fmla="*/ 4 h 4"/>
                  <a:gd name="T4" fmla="*/ 0 w 31"/>
                  <a:gd name="T5" fmla="*/ 2 h 4"/>
                  <a:gd name="T6" fmla="*/ 7 w 31"/>
                  <a:gd name="T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4">
                    <a:moveTo>
                      <a:pt x="7" y="2"/>
                    </a:moveTo>
                    <a:cubicBezTo>
                      <a:pt x="15" y="3"/>
                      <a:pt x="25" y="2"/>
                      <a:pt x="31" y="4"/>
                    </a:cubicBezTo>
                    <a:cubicBezTo>
                      <a:pt x="21" y="4"/>
                      <a:pt x="11" y="3"/>
                      <a:pt x="0" y="2"/>
                    </a:cubicBezTo>
                    <a:cubicBezTo>
                      <a:pt x="2" y="0"/>
                      <a:pt x="5" y="0"/>
                      <a:pt x="7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6" name="Freeform 642">
                <a:extLst>
                  <a:ext uri="{FF2B5EF4-FFF2-40B4-BE49-F238E27FC236}">
                    <a16:creationId xmlns="" xmlns:a16="http://schemas.microsoft.com/office/drawing/2014/main" id="{39B3572A-C497-46FB-83C0-EE9BB5E663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4238" y="8264525"/>
                <a:ext cx="11113" cy="3175"/>
              </a:xfrm>
              <a:custGeom>
                <a:avLst/>
                <a:gdLst>
                  <a:gd name="T0" fmla="*/ 0 w 7"/>
                  <a:gd name="T1" fmla="*/ 0 h 2"/>
                  <a:gd name="T2" fmla="*/ 5 w 7"/>
                  <a:gd name="T3" fmla="*/ 0 h 2"/>
                  <a:gd name="T4" fmla="*/ 7 w 7"/>
                  <a:gd name="T5" fmla="*/ 2 h 2"/>
                  <a:gd name="T6" fmla="*/ 0 w 7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2">
                    <a:moveTo>
                      <a:pt x="0" y="0"/>
                    </a:moveTo>
                    <a:lnTo>
                      <a:pt x="5" y="0"/>
                    </a:lnTo>
                    <a:lnTo>
                      <a:pt x="7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7" name="Freeform 643">
                <a:extLst>
                  <a:ext uri="{FF2B5EF4-FFF2-40B4-BE49-F238E27FC236}">
                    <a16:creationId xmlns="" xmlns:a16="http://schemas.microsoft.com/office/drawing/2014/main" id="{4505C4C1-6760-4E73-8007-DFCD4E1D52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3775" y="8272463"/>
                <a:ext cx="11113" cy="3175"/>
              </a:xfrm>
              <a:custGeom>
                <a:avLst/>
                <a:gdLst>
                  <a:gd name="T0" fmla="*/ 0 w 7"/>
                  <a:gd name="T1" fmla="*/ 2 h 2"/>
                  <a:gd name="T2" fmla="*/ 2 w 7"/>
                  <a:gd name="T3" fmla="*/ 0 h 2"/>
                  <a:gd name="T4" fmla="*/ 7 w 7"/>
                  <a:gd name="T5" fmla="*/ 2 h 2"/>
                  <a:gd name="T6" fmla="*/ 0 w 7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2">
                    <a:moveTo>
                      <a:pt x="0" y="2"/>
                    </a:moveTo>
                    <a:lnTo>
                      <a:pt x="2" y="0"/>
                    </a:lnTo>
                    <a:lnTo>
                      <a:pt x="7" y="2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8" name="Freeform 644">
                <a:extLst>
                  <a:ext uri="{FF2B5EF4-FFF2-40B4-BE49-F238E27FC236}">
                    <a16:creationId xmlns="" xmlns:a16="http://schemas.microsoft.com/office/drawing/2014/main" id="{86ABBB26-1264-4E00-91D9-70EA32863B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8900" y="8328025"/>
                <a:ext cx="784225" cy="46038"/>
              </a:xfrm>
              <a:custGeom>
                <a:avLst/>
                <a:gdLst>
                  <a:gd name="T0" fmla="*/ 56 w 209"/>
                  <a:gd name="T1" fmla="*/ 2 h 12"/>
                  <a:gd name="T2" fmla="*/ 71 w 209"/>
                  <a:gd name="T3" fmla="*/ 3 h 12"/>
                  <a:gd name="T4" fmla="*/ 136 w 209"/>
                  <a:gd name="T5" fmla="*/ 6 h 12"/>
                  <a:gd name="T6" fmla="*/ 153 w 209"/>
                  <a:gd name="T7" fmla="*/ 8 h 12"/>
                  <a:gd name="T8" fmla="*/ 209 w 209"/>
                  <a:gd name="T9" fmla="*/ 12 h 12"/>
                  <a:gd name="T10" fmla="*/ 185 w 209"/>
                  <a:gd name="T11" fmla="*/ 12 h 12"/>
                  <a:gd name="T12" fmla="*/ 185 w 209"/>
                  <a:gd name="T13" fmla="*/ 11 h 12"/>
                  <a:gd name="T14" fmla="*/ 165 w 209"/>
                  <a:gd name="T15" fmla="*/ 10 h 12"/>
                  <a:gd name="T16" fmla="*/ 160 w 209"/>
                  <a:gd name="T17" fmla="*/ 9 h 12"/>
                  <a:gd name="T18" fmla="*/ 80 w 209"/>
                  <a:gd name="T19" fmla="*/ 5 h 12"/>
                  <a:gd name="T20" fmla="*/ 78 w 209"/>
                  <a:gd name="T21" fmla="*/ 4 h 12"/>
                  <a:gd name="T22" fmla="*/ 24 w 209"/>
                  <a:gd name="T23" fmla="*/ 5 h 12"/>
                  <a:gd name="T24" fmla="*/ 0 w 209"/>
                  <a:gd name="T25" fmla="*/ 4 h 12"/>
                  <a:gd name="T26" fmla="*/ 56 w 209"/>
                  <a:gd name="T27" fmla="*/ 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9" h="12">
                    <a:moveTo>
                      <a:pt x="56" y="2"/>
                    </a:moveTo>
                    <a:cubicBezTo>
                      <a:pt x="61" y="2"/>
                      <a:pt x="66" y="2"/>
                      <a:pt x="71" y="3"/>
                    </a:cubicBezTo>
                    <a:cubicBezTo>
                      <a:pt x="93" y="3"/>
                      <a:pt x="114" y="4"/>
                      <a:pt x="136" y="6"/>
                    </a:cubicBezTo>
                    <a:cubicBezTo>
                      <a:pt x="142" y="9"/>
                      <a:pt x="148" y="3"/>
                      <a:pt x="153" y="8"/>
                    </a:cubicBezTo>
                    <a:cubicBezTo>
                      <a:pt x="172" y="8"/>
                      <a:pt x="191" y="10"/>
                      <a:pt x="209" y="12"/>
                    </a:cubicBezTo>
                    <a:cubicBezTo>
                      <a:pt x="185" y="12"/>
                      <a:pt x="185" y="12"/>
                      <a:pt x="185" y="12"/>
                    </a:cubicBezTo>
                    <a:cubicBezTo>
                      <a:pt x="185" y="11"/>
                      <a:pt x="185" y="11"/>
                      <a:pt x="185" y="11"/>
                    </a:cubicBezTo>
                    <a:cubicBezTo>
                      <a:pt x="178" y="11"/>
                      <a:pt x="170" y="12"/>
                      <a:pt x="165" y="10"/>
                    </a:cubicBezTo>
                    <a:cubicBezTo>
                      <a:pt x="163" y="9"/>
                      <a:pt x="159" y="12"/>
                      <a:pt x="160" y="9"/>
                    </a:cubicBezTo>
                    <a:cubicBezTo>
                      <a:pt x="134" y="7"/>
                      <a:pt x="107" y="6"/>
                      <a:pt x="80" y="5"/>
                    </a:cubicBezTo>
                    <a:cubicBezTo>
                      <a:pt x="78" y="4"/>
                      <a:pt x="78" y="4"/>
                      <a:pt x="78" y="4"/>
                    </a:cubicBezTo>
                    <a:cubicBezTo>
                      <a:pt x="24" y="5"/>
                      <a:pt x="24" y="5"/>
                      <a:pt x="24" y="5"/>
                    </a:cubicBezTo>
                    <a:cubicBezTo>
                      <a:pt x="17" y="2"/>
                      <a:pt x="7" y="7"/>
                      <a:pt x="0" y="4"/>
                    </a:cubicBezTo>
                    <a:cubicBezTo>
                      <a:pt x="18" y="0"/>
                      <a:pt x="38" y="3"/>
                      <a:pt x="56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9" name="Freeform 645">
                <a:extLst>
                  <a:ext uri="{FF2B5EF4-FFF2-40B4-BE49-F238E27FC236}">
                    <a16:creationId xmlns="" xmlns:a16="http://schemas.microsoft.com/office/drawing/2014/main" id="{43A7275F-D906-45EF-970D-73D73C715A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4725" y="8347075"/>
                <a:ext cx="38100" cy="7938"/>
              </a:xfrm>
              <a:custGeom>
                <a:avLst/>
                <a:gdLst>
                  <a:gd name="T0" fmla="*/ 10 w 10"/>
                  <a:gd name="T1" fmla="*/ 1 h 2"/>
                  <a:gd name="T2" fmla="*/ 0 w 10"/>
                  <a:gd name="T3" fmla="*/ 2 h 2"/>
                  <a:gd name="T4" fmla="*/ 0 w 10"/>
                  <a:gd name="T5" fmla="*/ 1 h 2"/>
                  <a:gd name="T6" fmla="*/ 10 w 10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2">
                    <a:moveTo>
                      <a:pt x="10" y="1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4" y="0"/>
                      <a:pt x="7" y="1"/>
                      <a:pt x="1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0" name="Freeform 646">
                <a:extLst>
                  <a:ext uri="{FF2B5EF4-FFF2-40B4-BE49-F238E27FC236}">
                    <a16:creationId xmlns="" xmlns:a16="http://schemas.microsoft.com/office/drawing/2014/main" id="{074E5B7C-95BC-44CE-848C-F3A2CFB8B3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2825" y="8350250"/>
                <a:ext cx="1111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1" name="Freeform 647">
                <a:extLst>
                  <a:ext uri="{FF2B5EF4-FFF2-40B4-BE49-F238E27FC236}">
                    <a16:creationId xmlns="" xmlns:a16="http://schemas.microsoft.com/office/drawing/2014/main" id="{974CCC9A-2A0E-433A-B69F-035564BA93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2475" y="8355013"/>
                <a:ext cx="76200" cy="7938"/>
              </a:xfrm>
              <a:custGeom>
                <a:avLst/>
                <a:gdLst>
                  <a:gd name="T0" fmla="*/ 0 w 20"/>
                  <a:gd name="T1" fmla="*/ 0 h 2"/>
                  <a:gd name="T2" fmla="*/ 20 w 20"/>
                  <a:gd name="T3" fmla="*/ 2 h 2"/>
                  <a:gd name="T4" fmla="*/ 0 w 20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2">
                    <a:moveTo>
                      <a:pt x="0" y="0"/>
                    </a:moveTo>
                    <a:cubicBezTo>
                      <a:pt x="6" y="0"/>
                      <a:pt x="14" y="0"/>
                      <a:pt x="20" y="2"/>
                    </a:cubicBezTo>
                    <a:cubicBezTo>
                      <a:pt x="13" y="0"/>
                      <a:pt x="7" y="2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2" name="Freeform 648">
                <a:extLst>
                  <a:ext uri="{FF2B5EF4-FFF2-40B4-BE49-F238E27FC236}">
                    <a16:creationId xmlns="" xmlns:a16="http://schemas.microsoft.com/office/drawing/2014/main" id="{8AD05DA1-F1F2-46BA-A8CC-8039F90529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1063" y="8369300"/>
                <a:ext cx="77788" cy="4763"/>
              </a:xfrm>
              <a:custGeom>
                <a:avLst/>
                <a:gdLst>
                  <a:gd name="T0" fmla="*/ 49 w 49"/>
                  <a:gd name="T1" fmla="*/ 3 h 3"/>
                  <a:gd name="T2" fmla="*/ 0 w 49"/>
                  <a:gd name="T3" fmla="*/ 3 h 3"/>
                  <a:gd name="T4" fmla="*/ 49 w 49"/>
                  <a:gd name="T5" fmla="*/ 0 h 3"/>
                  <a:gd name="T6" fmla="*/ 49 w 49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9" h="3">
                    <a:moveTo>
                      <a:pt x="49" y="3"/>
                    </a:moveTo>
                    <a:lnTo>
                      <a:pt x="0" y="3"/>
                    </a:lnTo>
                    <a:lnTo>
                      <a:pt x="49" y="0"/>
                    </a:lnTo>
                    <a:lnTo>
                      <a:pt x="49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87" name="文本框 86">
              <a:extLst>
                <a:ext uri="{FF2B5EF4-FFF2-40B4-BE49-F238E27FC236}">
                  <a16:creationId xmlns="" xmlns:a16="http://schemas.microsoft.com/office/drawing/2014/main" id="{2BC3D3C3-62BB-4DB0-98D8-F4FE1FCCDB49}"/>
                </a:ext>
              </a:extLst>
            </p:cNvPr>
            <p:cNvSpPr txBox="1"/>
            <p:nvPr/>
          </p:nvSpPr>
          <p:spPr>
            <a:xfrm>
              <a:off x="5901353" y="3230421"/>
              <a:ext cx="6013548" cy="92333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dirty="0">
                  <a:solidFill>
                    <a:schemeClr val="bg1"/>
                  </a:solidFill>
                  <a:latin typeface="思源黑体 CN ExtraLight" panose="020B0200000000000000" pitchFamily="34" charset="-122"/>
                  <a:ea typeface="思源黑体 CN ExtraLight" panose="020B0200000000000000" pitchFamily="34" charset="-122"/>
                  <a:cs typeface="Lato Regular"/>
                </a:rPr>
                <a:t>People attribute my success to my talent, but it is </a:t>
              </a:r>
            </a:p>
            <a:p>
              <a:pPr>
                <a:lnSpc>
                  <a:spcPct val="150000"/>
                </a:lnSpc>
              </a:pPr>
              <a:r>
                <a:rPr lang="en-US" altLang="zh-CN" dirty="0">
                  <a:solidFill>
                    <a:schemeClr val="bg1"/>
                  </a:solidFill>
                  <a:latin typeface="思源黑体 CN ExtraLight" panose="020B0200000000000000" pitchFamily="34" charset="-122"/>
                  <a:ea typeface="思源黑体 CN ExtraLight" panose="020B0200000000000000" pitchFamily="34" charset="-122"/>
                  <a:cs typeface="Lato Regular"/>
                </a:rPr>
                <a:t>actually the result of hard work that makes my </a:t>
              </a:r>
              <a:r>
                <a:rPr lang="en-US" altLang="zh-CN" dirty="0" smtClean="0">
                  <a:solidFill>
                    <a:schemeClr val="bg1"/>
                  </a:solidFill>
                  <a:latin typeface="思源黑体 CN ExtraLight" panose="020B0200000000000000" pitchFamily="34" charset="-122"/>
                  <a:ea typeface="思源黑体 CN ExtraLight" panose="020B0200000000000000" pitchFamily="34" charset="-122"/>
                  <a:cs typeface="Lato Regular"/>
                </a:rPr>
                <a:t>talent.</a:t>
              </a:r>
              <a:endParaRPr lang="en-US" altLang="zh-CN" dirty="0">
                <a:solidFill>
                  <a:schemeClr val="bg1"/>
                </a:solidFill>
                <a:latin typeface="思源黑体 CN ExtraLight" panose="020B0200000000000000" pitchFamily="34" charset="-122"/>
                <a:ea typeface="思源黑体 CN ExtraLight" panose="020B0200000000000000" pitchFamily="34" charset="-122"/>
                <a:cs typeface="Lato Regular"/>
              </a:endParaRPr>
            </a:p>
          </p:txBody>
        </p:sp>
      </p:grpSp>
      <p:sp>
        <p:nvSpPr>
          <p:cNvPr id="133" name="文本框 132">
            <a:extLst>
              <a:ext uri="{FF2B5EF4-FFF2-40B4-BE49-F238E27FC236}">
                <a16:creationId xmlns="" xmlns:a16="http://schemas.microsoft.com/office/drawing/2014/main" id="{6B235A71-38D2-4762-A866-1EB98D9001AD}"/>
              </a:ext>
            </a:extLst>
          </p:cNvPr>
          <p:cNvSpPr txBox="1"/>
          <p:nvPr/>
        </p:nvSpPr>
        <p:spPr>
          <a:xfrm>
            <a:off x="5644533" y="4786656"/>
            <a:ext cx="6568067" cy="378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1400" dirty="0">
                <a:solidFill>
                  <a:schemeClr val="bg2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Lato Regular"/>
              </a:rPr>
              <a:t>人们把我的成功归因于我的天才，其实我的天才只是刻苦罢了</a:t>
            </a:r>
          </a:p>
        </p:txBody>
      </p:sp>
    </p:spTree>
    <p:extLst>
      <p:ext uri="{BB962C8B-B14F-4D97-AF65-F5344CB8AC3E}">
        <p14:creationId xmlns:p14="http://schemas.microsoft.com/office/powerpoint/2010/main" val="183926908"/>
      </p:ext>
    </p:extLst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5">
            <a:extLst>
              <a:ext uri="{FF2B5EF4-FFF2-40B4-BE49-F238E27FC236}">
                <a16:creationId xmlns="" xmlns:a16="http://schemas.microsoft.com/office/drawing/2014/main" id="{F8A39F6C-348D-489D-9EAE-C0A485B1DEE7}"/>
              </a:ext>
            </a:extLst>
          </p:cNvPr>
          <p:cNvSpPr txBox="1"/>
          <p:nvPr/>
        </p:nvSpPr>
        <p:spPr>
          <a:xfrm>
            <a:off x="3074556" y="1853507"/>
            <a:ext cx="70008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zh-CN" sz="7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</a:t>
            </a:r>
            <a:r>
              <a:rPr lang="zh-CN" altLang="en-US" sz="7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7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You</a:t>
            </a:r>
            <a:endParaRPr lang="zh-CN" altLang="en-US" sz="7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2404250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BD2228A9-8524-4DCF-80EF-A6CB494F85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Shape 18">
            <a:extLst>
              <a:ext uri="{FF2B5EF4-FFF2-40B4-BE49-F238E27FC236}">
                <a16:creationId xmlns="" xmlns:a16="http://schemas.microsoft.com/office/drawing/2014/main" id="{E33E3A42-5341-4F78-9342-13DA1955DE90}"/>
              </a:ext>
            </a:extLst>
          </p:cNvPr>
          <p:cNvSpPr/>
          <p:nvPr/>
        </p:nvSpPr>
        <p:spPr>
          <a:xfrm>
            <a:off x="4045457" y="1433255"/>
            <a:ext cx="4333230" cy="969920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 w="12700" cap="flat">
            <a:noFill/>
            <a:prstDash val="solid"/>
            <a:miter lim="400000"/>
          </a:ln>
          <a:effectLst/>
        </p:spPr>
        <p:txBody>
          <a:bodyPr wrap="square" lIns="19046" tIns="19046" rIns="19046" bIns="19046" numCol="1" anchor="ctr">
            <a:noAutofit/>
          </a:bodyPr>
          <a:lstStyle/>
          <a:p>
            <a:pPr defTabSz="914217">
              <a:defRPr/>
            </a:pPr>
            <a:endParaRPr kern="0" dirty="0">
              <a:solidFill>
                <a:srgbClr val="E81D21"/>
              </a:solidFill>
              <a:latin typeface="字魂35号-经典雅黑" panose="02000000000000000000" pitchFamily="2" charset="-122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="" xmlns:a16="http://schemas.microsoft.com/office/drawing/2014/main" id="{A2DC38A9-5328-45F2-95D4-62B3349A0B40}"/>
              </a:ext>
            </a:extLst>
          </p:cNvPr>
          <p:cNvGrpSpPr/>
          <p:nvPr/>
        </p:nvGrpSpPr>
        <p:grpSpPr>
          <a:xfrm>
            <a:off x="3929385" y="1333863"/>
            <a:ext cx="4333230" cy="969920"/>
            <a:chOff x="2259642" y="1297790"/>
            <a:chExt cx="4573103" cy="970145"/>
          </a:xfrm>
          <a:solidFill>
            <a:schemeClr val="bg1">
              <a:lumMod val="95000"/>
            </a:schemeClr>
          </a:solidFill>
        </p:grpSpPr>
        <p:sp>
          <p:nvSpPr>
            <p:cNvPr id="13" name="Shape 18">
              <a:extLst>
                <a:ext uri="{FF2B5EF4-FFF2-40B4-BE49-F238E27FC236}">
                  <a16:creationId xmlns="" xmlns:a16="http://schemas.microsoft.com/office/drawing/2014/main" id="{3CD1C199-D00C-48B7-A959-6080ACCC8BAA}"/>
                </a:ext>
              </a:extLst>
            </p:cNvPr>
            <p:cNvSpPr/>
            <p:nvPr/>
          </p:nvSpPr>
          <p:spPr>
            <a:xfrm>
              <a:off x="2259642" y="1297790"/>
              <a:ext cx="4573103" cy="97014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 cap="flat">
              <a:noFill/>
              <a:prstDash val="solid"/>
              <a:miter lim="400000"/>
            </a:ln>
            <a:effectLst/>
          </p:spPr>
          <p:txBody>
            <a:bodyPr wrap="square" lIns="19046" tIns="19046" rIns="19046" bIns="19046" numCol="1" anchor="ctr">
              <a:noAutofit/>
            </a:bodyPr>
            <a:lstStyle/>
            <a:p>
              <a:pPr defTabSz="914217">
                <a:defRPr/>
              </a:pPr>
              <a:endParaRPr kern="0" dirty="0">
                <a:solidFill>
                  <a:srgbClr val="E81D2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Subtitle 2">
              <a:extLst>
                <a:ext uri="{FF2B5EF4-FFF2-40B4-BE49-F238E27FC236}">
                  <a16:creationId xmlns="" xmlns:a16="http://schemas.microsoft.com/office/drawing/2014/main" id="{23C4C94B-E423-4ACF-BE14-FE4981776809}"/>
                </a:ext>
              </a:extLst>
            </p:cNvPr>
            <p:cNvSpPr txBox="1">
              <a:spLocks/>
            </p:cNvSpPr>
            <p:nvPr/>
          </p:nvSpPr>
          <p:spPr>
            <a:xfrm rot="16200000">
              <a:off x="4312219" y="340193"/>
              <a:ext cx="467952" cy="2885341"/>
            </a:xfrm>
            <a:prstGeom prst="rect">
              <a:avLst/>
            </a:prstGeom>
            <a:noFill/>
            <a:ln>
              <a:noFill/>
            </a:ln>
          </p:spPr>
          <p:txBody>
            <a:bodyPr vert="eaVert" lIns="91419" tIns="45709" rIns="91419" bIns="45709" rtlCol="0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bg1">
                      <a:lumMod val="50000"/>
                    </a:schemeClr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Lato" panose="020F0502020204030203" pitchFamily="34" charset="0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Lato" panose="020F0502020204030203" pitchFamily="34" charset="0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Lato" panose="020F0502020204030203" pitchFamily="34" charset="0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Lato" panose="020F0502020204030203" pitchFamily="34" charset="0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/>
              <a:r>
                <a:rPr lang="en-US" sz="3200" b="1" dirty="0">
                  <a:solidFill>
                    <a:srgbClr val="D33B3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Open Sans" panose="020B0606030504020204" pitchFamily="34" charset="0"/>
                </a:rPr>
                <a:t>Chapter </a:t>
              </a:r>
              <a:r>
                <a:rPr lang="en-US" sz="3200" b="1" dirty="0" smtClean="0">
                  <a:solidFill>
                    <a:srgbClr val="D33B3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Open Sans" panose="020B0606030504020204" pitchFamily="34" charset="0"/>
                </a:rPr>
                <a:t>1</a:t>
              </a:r>
              <a:endParaRPr lang="id-ID" sz="3200" b="1" dirty="0">
                <a:solidFill>
                  <a:srgbClr val="D33B3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</a:endParaRPr>
            </a:p>
          </p:txBody>
        </p:sp>
      </p:grpSp>
      <p:sp>
        <p:nvSpPr>
          <p:cNvPr id="15" name="文本框 14">
            <a:extLst>
              <a:ext uri="{FF2B5EF4-FFF2-40B4-BE49-F238E27FC236}">
                <a16:creationId xmlns="" xmlns:a16="http://schemas.microsoft.com/office/drawing/2014/main" id="{99E7642C-3E55-4A5F-B103-D86A09B3E5DF}"/>
              </a:ext>
            </a:extLst>
          </p:cNvPr>
          <p:cNvSpPr txBox="1"/>
          <p:nvPr/>
        </p:nvSpPr>
        <p:spPr>
          <a:xfrm>
            <a:off x="3041374" y="2554822"/>
            <a:ext cx="6109252" cy="74251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spc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What is Dedication?</a:t>
            </a:r>
            <a:endParaRPr lang="zh-CN" altLang="en-US" sz="4000" spc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5841183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="" xmlns:a16="http://schemas.microsoft.com/office/drawing/2014/main" id="{7882D16A-F29C-4858-BA81-FEC264D24D5B}"/>
              </a:ext>
            </a:extLst>
          </p:cNvPr>
          <p:cNvSpPr/>
          <p:nvPr/>
        </p:nvSpPr>
        <p:spPr>
          <a:xfrm>
            <a:off x="0" y="1186299"/>
            <a:ext cx="12192000" cy="56886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="" xmlns:a16="http://schemas.microsoft.com/office/drawing/2014/main" id="{00A65206-773B-4A57-B415-3207EF5A0F95}"/>
              </a:ext>
            </a:extLst>
          </p:cNvPr>
          <p:cNvSpPr/>
          <p:nvPr/>
        </p:nvSpPr>
        <p:spPr>
          <a:xfrm>
            <a:off x="6905922" y="2142397"/>
            <a:ext cx="4602068" cy="360974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="" xmlns:a16="http://schemas.microsoft.com/office/drawing/2014/main" id="{CB33464C-B30D-4CAC-B9FB-4EFD4D3E783E}"/>
              </a:ext>
            </a:extLst>
          </p:cNvPr>
          <p:cNvSpPr/>
          <p:nvPr/>
        </p:nvSpPr>
        <p:spPr>
          <a:xfrm>
            <a:off x="6753522" y="1989997"/>
            <a:ext cx="2639860" cy="947167"/>
          </a:xfrm>
          <a:prstGeom prst="rect">
            <a:avLst/>
          </a:prstGeom>
          <a:solidFill>
            <a:srgbClr val="D33B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="" xmlns:a16="http://schemas.microsoft.com/office/drawing/2014/main" id="{19A90909-CD6A-48D0-A2CE-50E5BD7BBB44}"/>
              </a:ext>
            </a:extLst>
          </p:cNvPr>
          <p:cNvSpPr txBox="1"/>
          <p:nvPr/>
        </p:nvSpPr>
        <p:spPr>
          <a:xfrm>
            <a:off x="6776446" y="2142397"/>
            <a:ext cx="2594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Dedication</a:t>
            </a:r>
          </a:p>
        </p:txBody>
      </p:sp>
      <p:sp>
        <p:nvSpPr>
          <p:cNvPr id="11" name="Shape 18">
            <a:extLst>
              <a:ext uri="{FF2B5EF4-FFF2-40B4-BE49-F238E27FC236}">
                <a16:creationId xmlns="" xmlns:a16="http://schemas.microsoft.com/office/drawing/2014/main" id="{A27B4722-7378-40BD-B148-59AD83643E98}"/>
              </a:ext>
            </a:extLst>
          </p:cNvPr>
          <p:cNvSpPr/>
          <p:nvPr/>
        </p:nvSpPr>
        <p:spPr>
          <a:xfrm>
            <a:off x="950501" y="2086507"/>
            <a:ext cx="5259589" cy="366563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</a:schemeClr>
          </a:solidFill>
          <a:ln w="12700" cap="flat">
            <a:noFill/>
            <a:prstDash val="solid"/>
            <a:miter lim="400000"/>
          </a:ln>
          <a:effectLst/>
        </p:spPr>
        <p:txBody>
          <a:bodyPr wrap="square" lIns="19046" tIns="19046" rIns="19046" bIns="19046" numCol="1" anchor="ctr">
            <a:noAutofit/>
          </a:bodyPr>
          <a:lstStyle/>
          <a:p>
            <a:pPr defTabSz="914217">
              <a:defRPr/>
            </a:pPr>
            <a:endParaRPr kern="0" dirty="0">
              <a:solidFill>
                <a:srgbClr val="E81D21"/>
              </a:solidFill>
              <a:latin typeface="字魂35号-经典雅黑" panose="02000000000000000000" pitchFamily="2" charset="-122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="" xmlns:a16="http://schemas.microsoft.com/office/drawing/2014/main" id="{747127D4-1F52-4A7F-A173-84D348B7CB6A}"/>
              </a:ext>
            </a:extLst>
          </p:cNvPr>
          <p:cNvSpPr/>
          <p:nvPr/>
        </p:nvSpPr>
        <p:spPr>
          <a:xfrm>
            <a:off x="836409" y="1989999"/>
            <a:ext cx="5259589" cy="366563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="" xmlns:a16="http://schemas.microsoft.com/office/drawing/2014/main" id="{A6BCB717-4ED9-4115-BC36-82DFEFD8C24E}"/>
              </a:ext>
            </a:extLst>
          </p:cNvPr>
          <p:cNvSpPr txBox="1"/>
          <p:nvPr/>
        </p:nvSpPr>
        <p:spPr>
          <a:xfrm>
            <a:off x="6885935" y="3428229"/>
            <a:ext cx="46220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lnSpc>
                <a:spcPct val="150000"/>
              </a:lnSpc>
            </a:pPr>
            <a:r>
              <a:rPr lang="en-US" altLang="zh-CN" sz="2000" dirty="0" smtClean="0">
                <a:latin typeface="Times New Roman" charset="0"/>
                <a:ea typeface="Times New Roman" charset="0"/>
                <a:cs typeface="Times New Roman" charset="0"/>
                <a:sym typeface="+mn-ea"/>
              </a:rPr>
              <a:t>     It is the value evaluation of citizens’</a:t>
            </a:r>
          </a:p>
          <a:p>
            <a:pPr algn="just" fontAlgn="auto">
              <a:lnSpc>
                <a:spcPct val="150000"/>
              </a:lnSpc>
            </a:pPr>
            <a:r>
              <a:rPr lang="en-US" altLang="zh-CN" sz="2000" dirty="0" smtClean="0">
                <a:latin typeface="Times New Roman" charset="0"/>
                <a:ea typeface="Times New Roman" charset="0"/>
                <a:cs typeface="Times New Roman" charset="0"/>
                <a:sym typeface="+mn-ea"/>
              </a:rPr>
              <a:t>professional code of conduct, requiring</a:t>
            </a:r>
          </a:p>
          <a:p>
            <a:pPr algn="just" fontAlgn="auto">
              <a:lnSpc>
                <a:spcPct val="150000"/>
              </a:lnSpc>
            </a:pPr>
            <a:r>
              <a:rPr lang="en-US" altLang="zh-CN" sz="2000" dirty="0" smtClean="0">
                <a:latin typeface="Times New Roman" charset="0"/>
                <a:ea typeface="Times New Roman" charset="0"/>
                <a:cs typeface="Times New Roman" charset="0"/>
                <a:sym typeface="+mn-ea"/>
              </a:rPr>
              <a:t>citizens to be loyal to their </a:t>
            </a:r>
            <a:r>
              <a:rPr lang="en-US" altLang="zh-CN" sz="2000" dirty="0" smtClean="0">
                <a:latin typeface="Times New Roman" charset="0"/>
                <a:ea typeface="Times New Roman" charset="0"/>
                <a:cs typeface="Times New Roman" charset="0"/>
                <a:sym typeface="+mn-ea"/>
              </a:rPr>
              <a:t>duties and serving </a:t>
            </a:r>
            <a:r>
              <a:rPr lang="en-US" altLang="zh-CN" sz="2000" dirty="0" smtClean="0">
                <a:latin typeface="Times New Roman" charset="0"/>
                <a:ea typeface="Times New Roman" charset="0"/>
                <a:cs typeface="Times New Roman" charset="0"/>
                <a:sym typeface="+mn-ea"/>
              </a:rPr>
              <a:t>people and </a:t>
            </a:r>
            <a:r>
              <a:rPr lang="en-US" altLang="zh-CN" sz="2000" dirty="0" smtClean="0">
                <a:latin typeface="Times New Roman" charset="0"/>
                <a:ea typeface="Times New Roman" charset="0"/>
                <a:cs typeface="Times New Roman" charset="0"/>
                <a:sym typeface="+mn-ea"/>
              </a:rPr>
              <a:t>society</a:t>
            </a:r>
            <a:r>
              <a:rPr lang="en-US" altLang="zh-CN" sz="2000" dirty="0">
                <a:latin typeface="Times New Roman" charset="0"/>
                <a:ea typeface="Times New Roman" charset="0"/>
                <a:cs typeface="Times New Roman" charset="0"/>
                <a:sym typeface="+mn-ea"/>
              </a:rPr>
              <a:t>.</a:t>
            </a:r>
            <a:endParaRPr lang="zh-CN" altLang="en-US" sz="2000" dirty="0">
              <a:latin typeface="Times New Roman" charset="0"/>
              <a:ea typeface="Times New Roman" charset="0"/>
              <a:cs typeface="Times New Roman" charset="0"/>
              <a:sym typeface="+mn-ea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="" xmlns:a16="http://schemas.microsoft.com/office/drawing/2014/main" id="{B662408D-8F0F-4C3E-9E23-8B23E38BE0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1242" y="392873"/>
            <a:ext cx="640248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zh-CN" sz="2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What is </a:t>
            </a:r>
            <a:r>
              <a:rPr lang="en-US" altLang="zh-CN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Dedication</a:t>
            </a:r>
            <a:r>
              <a:rPr lang="zh-CN" altLang="en-US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en-US" altLang="zh-CN" sz="28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1329094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="" xmlns:a16="http://schemas.microsoft.com/office/drawing/2014/main" id="{7882D16A-F29C-4858-BA81-FEC264D24D5B}"/>
              </a:ext>
            </a:extLst>
          </p:cNvPr>
          <p:cNvSpPr/>
          <p:nvPr/>
        </p:nvSpPr>
        <p:spPr>
          <a:xfrm>
            <a:off x="0" y="1054100"/>
            <a:ext cx="12192000" cy="56886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Rectangle 1">
            <a:extLst>
              <a:ext uri="{FF2B5EF4-FFF2-40B4-BE49-F238E27FC236}">
                <a16:creationId xmlns="" xmlns:a16="http://schemas.microsoft.com/office/drawing/2014/main" id="{2E74CAD5-361B-4A81-99C5-2BF3A743ED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317" y="2236422"/>
            <a:ext cx="6059484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Dedication </a:t>
            </a:r>
            <a:r>
              <a:rPr lang="en-US" altLang="zh-CN" sz="3200" dirty="0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refers to the attitude that people strictly abide by professional ethics in a collective work and study. </a:t>
            </a:r>
            <a:endParaRPr lang="zh-CN" altLang="zh-CN" sz="3200" dirty="0">
              <a:solidFill>
                <a:schemeClr val="bg1">
                  <a:lumMod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0" name="Freeform 9">
            <a:extLst>
              <a:ext uri="{FF2B5EF4-FFF2-40B4-BE49-F238E27FC236}">
                <a16:creationId xmlns="" xmlns:a16="http://schemas.microsoft.com/office/drawing/2014/main" id="{E5BD411E-583E-4DD6-8FBF-D00545F4D051}"/>
              </a:ext>
            </a:extLst>
          </p:cNvPr>
          <p:cNvSpPr>
            <a:spLocks noEditPoints="1"/>
          </p:cNvSpPr>
          <p:nvPr/>
        </p:nvSpPr>
        <p:spPr bwMode="auto">
          <a:xfrm>
            <a:off x="6742118" y="1653691"/>
            <a:ext cx="4995863" cy="4489450"/>
          </a:xfrm>
          <a:custGeom>
            <a:avLst/>
            <a:gdLst>
              <a:gd name="T0" fmla="*/ 604 w 1329"/>
              <a:gd name="T1" fmla="*/ 170 h 1194"/>
              <a:gd name="T2" fmla="*/ 1162 w 1329"/>
              <a:gd name="T3" fmla="*/ 327 h 1194"/>
              <a:gd name="T4" fmla="*/ 1149 w 1329"/>
              <a:gd name="T5" fmla="*/ 421 h 1194"/>
              <a:gd name="T6" fmla="*/ 1156 w 1329"/>
              <a:gd name="T7" fmla="*/ 484 h 1194"/>
              <a:gd name="T8" fmla="*/ 229 w 1329"/>
              <a:gd name="T9" fmla="*/ 618 h 1194"/>
              <a:gd name="T10" fmla="*/ 176 w 1329"/>
              <a:gd name="T11" fmla="*/ 780 h 1194"/>
              <a:gd name="T12" fmla="*/ 970 w 1329"/>
              <a:gd name="T13" fmla="*/ 857 h 1194"/>
              <a:gd name="T14" fmla="*/ 1161 w 1329"/>
              <a:gd name="T15" fmla="*/ 921 h 1194"/>
              <a:gd name="T16" fmla="*/ 1072 w 1329"/>
              <a:gd name="T17" fmla="*/ 944 h 1194"/>
              <a:gd name="T18" fmla="*/ 1190 w 1329"/>
              <a:gd name="T19" fmla="*/ 976 h 1194"/>
              <a:gd name="T20" fmla="*/ 825 w 1329"/>
              <a:gd name="T21" fmla="*/ 1024 h 1194"/>
              <a:gd name="T22" fmla="*/ 718 w 1329"/>
              <a:gd name="T23" fmla="*/ 1059 h 1194"/>
              <a:gd name="T24" fmla="*/ 697 w 1329"/>
              <a:gd name="T25" fmla="*/ 1113 h 1194"/>
              <a:gd name="T26" fmla="*/ 569 w 1329"/>
              <a:gd name="T27" fmla="*/ 1181 h 1194"/>
              <a:gd name="T28" fmla="*/ 1207 w 1329"/>
              <a:gd name="T29" fmla="*/ 61 h 1194"/>
              <a:gd name="T30" fmla="*/ 1238 w 1329"/>
              <a:gd name="T31" fmla="*/ 471 h 1194"/>
              <a:gd name="T32" fmla="*/ 1086 w 1329"/>
              <a:gd name="T33" fmla="*/ 508 h 1194"/>
              <a:gd name="T34" fmla="*/ 1092 w 1329"/>
              <a:gd name="T35" fmla="*/ 407 h 1194"/>
              <a:gd name="T36" fmla="*/ 1102 w 1329"/>
              <a:gd name="T37" fmla="*/ 321 h 1194"/>
              <a:gd name="T38" fmla="*/ 1004 w 1329"/>
              <a:gd name="T39" fmla="*/ 192 h 1194"/>
              <a:gd name="T40" fmla="*/ 814 w 1329"/>
              <a:gd name="T41" fmla="*/ 113 h 1194"/>
              <a:gd name="T42" fmla="*/ 270 w 1329"/>
              <a:gd name="T43" fmla="*/ 179 h 1194"/>
              <a:gd name="T44" fmla="*/ 181 w 1329"/>
              <a:gd name="T45" fmla="*/ 539 h 1194"/>
              <a:gd name="T46" fmla="*/ 191 w 1329"/>
              <a:gd name="T47" fmla="*/ 774 h 1194"/>
              <a:gd name="T48" fmla="*/ 174 w 1329"/>
              <a:gd name="T49" fmla="*/ 943 h 1194"/>
              <a:gd name="T50" fmla="*/ 234 w 1329"/>
              <a:gd name="T51" fmla="*/ 1036 h 1194"/>
              <a:gd name="T52" fmla="*/ 531 w 1329"/>
              <a:gd name="T53" fmla="*/ 1101 h 1194"/>
              <a:gd name="T54" fmla="*/ 736 w 1329"/>
              <a:gd name="T55" fmla="*/ 1035 h 1194"/>
              <a:gd name="T56" fmla="*/ 1027 w 1329"/>
              <a:gd name="T57" fmla="*/ 896 h 1194"/>
              <a:gd name="T58" fmla="*/ 1140 w 1329"/>
              <a:gd name="T59" fmla="*/ 840 h 1194"/>
              <a:gd name="T60" fmla="*/ 1222 w 1329"/>
              <a:gd name="T61" fmla="*/ 812 h 1194"/>
              <a:gd name="T62" fmla="*/ 1200 w 1329"/>
              <a:gd name="T63" fmla="*/ 772 h 1194"/>
              <a:gd name="T64" fmla="*/ 1135 w 1329"/>
              <a:gd name="T65" fmla="*/ 676 h 1194"/>
              <a:gd name="T66" fmla="*/ 1181 w 1329"/>
              <a:gd name="T67" fmla="*/ 550 h 1194"/>
              <a:gd name="T68" fmla="*/ 168 w 1329"/>
              <a:gd name="T69" fmla="*/ 817 h 1194"/>
              <a:gd name="T70" fmla="*/ 270 w 1329"/>
              <a:gd name="T71" fmla="*/ 942 h 1194"/>
              <a:gd name="T72" fmla="*/ 583 w 1329"/>
              <a:gd name="T73" fmla="*/ 198 h 1194"/>
              <a:gd name="T74" fmla="*/ 736 w 1329"/>
              <a:gd name="T75" fmla="*/ 965 h 1194"/>
              <a:gd name="T76" fmla="*/ 1192 w 1329"/>
              <a:gd name="T77" fmla="*/ 759 h 1194"/>
              <a:gd name="T78" fmla="*/ 1000 w 1329"/>
              <a:gd name="T79" fmla="*/ 751 h 1194"/>
              <a:gd name="T80" fmla="*/ 949 w 1329"/>
              <a:gd name="T81" fmla="*/ 732 h 1194"/>
              <a:gd name="T82" fmla="*/ 915 w 1329"/>
              <a:gd name="T83" fmla="*/ 739 h 1194"/>
              <a:gd name="T84" fmla="*/ 868 w 1329"/>
              <a:gd name="T85" fmla="*/ 781 h 1194"/>
              <a:gd name="T86" fmla="*/ 1033 w 1329"/>
              <a:gd name="T87" fmla="*/ 827 h 1194"/>
              <a:gd name="T88" fmla="*/ 968 w 1329"/>
              <a:gd name="T89" fmla="*/ 836 h 1194"/>
              <a:gd name="T90" fmla="*/ 1026 w 1329"/>
              <a:gd name="T91" fmla="*/ 784 h 1194"/>
              <a:gd name="T92" fmla="*/ 1111 w 1329"/>
              <a:gd name="T93" fmla="*/ 821 h 1194"/>
              <a:gd name="T94" fmla="*/ 1113 w 1329"/>
              <a:gd name="T95" fmla="*/ 772 h 1194"/>
              <a:gd name="T96" fmla="*/ 1031 w 1329"/>
              <a:gd name="T97" fmla="*/ 716 h 1194"/>
              <a:gd name="T98" fmla="*/ 1175 w 1329"/>
              <a:gd name="T99" fmla="*/ 552 h 1194"/>
              <a:gd name="T100" fmla="*/ 1255 w 1329"/>
              <a:gd name="T101" fmla="*/ 404 h 1194"/>
              <a:gd name="T102" fmla="*/ 1125 w 1329"/>
              <a:gd name="T103" fmla="*/ 462 h 1194"/>
              <a:gd name="T104" fmla="*/ 1117 w 1329"/>
              <a:gd name="T105" fmla="*/ 846 h 1194"/>
              <a:gd name="T106" fmla="*/ 1097 w 1329"/>
              <a:gd name="T107" fmla="*/ 857 h 1194"/>
              <a:gd name="T108" fmla="*/ 1108 w 1329"/>
              <a:gd name="T109" fmla="*/ 916 h 1194"/>
              <a:gd name="T110" fmla="*/ 900 w 1329"/>
              <a:gd name="T111" fmla="*/ 1028 h 1194"/>
              <a:gd name="T112" fmla="*/ 885 w 1329"/>
              <a:gd name="T113" fmla="*/ 1008 h 1194"/>
              <a:gd name="T114" fmla="*/ 736 w 1329"/>
              <a:gd name="T115" fmla="*/ 1122 h 1194"/>
              <a:gd name="T116" fmla="*/ 837 w 1329"/>
              <a:gd name="T117" fmla="*/ 1067 h 1194"/>
              <a:gd name="T118" fmla="*/ 1076 w 1329"/>
              <a:gd name="T119" fmla="*/ 959 h 1194"/>
              <a:gd name="T120" fmla="*/ 940 w 1329"/>
              <a:gd name="T121" fmla="*/ 1053 h 1194"/>
              <a:gd name="T122" fmla="*/ 812 w 1329"/>
              <a:gd name="T123" fmla="*/ 1117 h 1194"/>
              <a:gd name="T124" fmla="*/ 813 w 1329"/>
              <a:gd name="T125" fmla="*/ 1168 h 1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329" h="1194">
                <a:moveTo>
                  <a:pt x="1270" y="436"/>
                </a:moveTo>
                <a:cubicBezTo>
                  <a:pt x="1273" y="435"/>
                  <a:pt x="1279" y="433"/>
                  <a:pt x="1278" y="430"/>
                </a:cubicBezTo>
                <a:cubicBezTo>
                  <a:pt x="1275" y="432"/>
                  <a:pt x="1271" y="433"/>
                  <a:pt x="1270" y="436"/>
                </a:cubicBezTo>
                <a:close/>
                <a:moveTo>
                  <a:pt x="1304" y="441"/>
                </a:moveTo>
                <a:cubicBezTo>
                  <a:pt x="1304" y="439"/>
                  <a:pt x="1303" y="438"/>
                  <a:pt x="1302" y="438"/>
                </a:cubicBezTo>
                <a:cubicBezTo>
                  <a:pt x="1302" y="439"/>
                  <a:pt x="1300" y="440"/>
                  <a:pt x="1299" y="440"/>
                </a:cubicBezTo>
                <a:cubicBezTo>
                  <a:pt x="1298" y="444"/>
                  <a:pt x="1302" y="442"/>
                  <a:pt x="1304" y="441"/>
                </a:cubicBezTo>
                <a:close/>
                <a:moveTo>
                  <a:pt x="1283" y="495"/>
                </a:moveTo>
                <a:cubicBezTo>
                  <a:pt x="1283" y="498"/>
                  <a:pt x="1276" y="498"/>
                  <a:pt x="1279" y="501"/>
                </a:cubicBezTo>
                <a:cubicBezTo>
                  <a:pt x="1280" y="499"/>
                  <a:pt x="1286" y="498"/>
                  <a:pt x="1283" y="495"/>
                </a:cubicBezTo>
                <a:close/>
                <a:moveTo>
                  <a:pt x="1286" y="505"/>
                </a:moveTo>
                <a:cubicBezTo>
                  <a:pt x="1291" y="500"/>
                  <a:pt x="1293" y="502"/>
                  <a:pt x="1301" y="503"/>
                </a:cubicBezTo>
                <a:cubicBezTo>
                  <a:pt x="1302" y="501"/>
                  <a:pt x="1305" y="501"/>
                  <a:pt x="1304" y="498"/>
                </a:cubicBezTo>
                <a:cubicBezTo>
                  <a:pt x="1296" y="495"/>
                  <a:pt x="1288" y="498"/>
                  <a:pt x="1286" y="505"/>
                </a:cubicBezTo>
                <a:close/>
                <a:moveTo>
                  <a:pt x="1327" y="419"/>
                </a:moveTo>
                <a:cubicBezTo>
                  <a:pt x="1326" y="420"/>
                  <a:pt x="1322" y="423"/>
                  <a:pt x="1325" y="425"/>
                </a:cubicBezTo>
                <a:cubicBezTo>
                  <a:pt x="1325" y="423"/>
                  <a:pt x="1329" y="420"/>
                  <a:pt x="1327" y="419"/>
                </a:cubicBezTo>
                <a:close/>
                <a:moveTo>
                  <a:pt x="1216" y="25"/>
                </a:moveTo>
                <a:cubicBezTo>
                  <a:pt x="1211" y="25"/>
                  <a:pt x="1209" y="27"/>
                  <a:pt x="1208" y="30"/>
                </a:cubicBezTo>
                <a:cubicBezTo>
                  <a:pt x="1212" y="30"/>
                  <a:pt x="1217" y="30"/>
                  <a:pt x="1216" y="25"/>
                </a:cubicBezTo>
                <a:close/>
                <a:moveTo>
                  <a:pt x="982" y="81"/>
                </a:moveTo>
                <a:cubicBezTo>
                  <a:pt x="976" y="80"/>
                  <a:pt x="972" y="85"/>
                  <a:pt x="973" y="89"/>
                </a:cubicBezTo>
                <a:cubicBezTo>
                  <a:pt x="976" y="86"/>
                  <a:pt x="980" y="84"/>
                  <a:pt x="982" y="81"/>
                </a:cubicBezTo>
                <a:close/>
                <a:moveTo>
                  <a:pt x="731" y="93"/>
                </a:moveTo>
                <a:cubicBezTo>
                  <a:pt x="728" y="93"/>
                  <a:pt x="726" y="93"/>
                  <a:pt x="726" y="95"/>
                </a:cubicBezTo>
                <a:cubicBezTo>
                  <a:pt x="727" y="97"/>
                  <a:pt x="731" y="96"/>
                  <a:pt x="731" y="93"/>
                </a:cubicBezTo>
                <a:close/>
                <a:moveTo>
                  <a:pt x="827" y="111"/>
                </a:moveTo>
                <a:cubicBezTo>
                  <a:pt x="826" y="112"/>
                  <a:pt x="823" y="112"/>
                  <a:pt x="823" y="114"/>
                </a:cubicBezTo>
                <a:cubicBezTo>
                  <a:pt x="827" y="113"/>
                  <a:pt x="829" y="110"/>
                  <a:pt x="830" y="107"/>
                </a:cubicBezTo>
                <a:cubicBezTo>
                  <a:pt x="827" y="108"/>
                  <a:pt x="821" y="107"/>
                  <a:pt x="820" y="111"/>
                </a:cubicBezTo>
                <a:cubicBezTo>
                  <a:pt x="822" y="111"/>
                  <a:pt x="826" y="108"/>
                  <a:pt x="827" y="111"/>
                </a:cubicBezTo>
                <a:close/>
                <a:moveTo>
                  <a:pt x="1020" y="108"/>
                </a:moveTo>
                <a:cubicBezTo>
                  <a:pt x="1017" y="108"/>
                  <a:pt x="1017" y="110"/>
                  <a:pt x="1016" y="112"/>
                </a:cubicBezTo>
                <a:cubicBezTo>
                  <a:pt x="1019" y="113"/>
                  <a:pt x="1019" y="110"/>
                  <a:pt x="1020" y="108"/>
                </a:cubicBezTo>
                <a:close/>
                <a:moveTo>
                  <a:pt x="552" y="137"/>
                </a:moveTo>
                <a:cubicBezTo>
                  <a:pt x="553" y="133"/>
                  <a:pt x="559" y="133"/>
                  <a:pt x="558" y="127"/>
                </a:cubicBezTo>
                <a:cubicBezTo>
                  <a:pt x="553" y="122"/>
                  <a:pt x="545" y="134"/>
                  <a:pt x="552" y="137"/>
                </a:cubicBezTo>
                <a:close/>
                <a:moveTo>
                  <a:pt x="343" y="134"/>
                </a:moveTo>
                <a:cubicBezTo>
                  <a:pt x="338" y="134"/>
                  <a:pt x="336" y="136"/>
                  <a:pt x="335" y="139"/>
                </a:cubicBezTo>
                <a:cubicBezTo>
                  <a:pt x="340" y="140"/>
                  <a:pt x="342" y="137"/>
                  <a:pt x="343" y="134"/>
                </a:cubicBezTo>
                <a:close/>
                <a:moveTo>
                  <a:pt x="1239" y="143"/>
                </a:moveTo>
                <a:cubicBezTo>
                  <a:pt x="1235" y="146"/>
                  <a:pt x="1230" y="147"/>
                  <a:pt x="1227" y="151"/>
                </a:cubicBezTo>
                <a:cubicBezTo>
                  <a:pt x="1233" y="150"/>
                  <a:pt x="1232" y="148"/>
                  <a:pt x="1238" y="147"/>
                </a:cubicBezTo>
                <a:cubicBezTo>
                  <a:pt x="1238" y="145"/>
                  <a:pt x="1239" y="145"/>
                  <a:pt x="1239" y="143"/>
                </a:cubicBezTo>
                <a:close/>
                <a:moveTo>
                  <a:pt x="1168" y="160"/>
                </a:moveTo>
                <a:cubicBezTo>
                  <a:pt x="1165" y="157"/>
                  <a:pt x="1158" y="159"/>
                  <a:pt x="1158" y="163"/>
                </a:cubicBezTo>
                <a:cubicBezTo>
                  <a:pt x="1160" y="166"/>
                  <a:pt x="1166" y="163"/>
                  <a:pt x="1168" y="160"/>
                </a:cubicBezTo>
                <a:close/>
                <a:moveTo>
                  <a:pt x="1005" y="166"/>
                </a:moveTo>
                <a:cubicBezTo>
                  <a:pt x="1009" y="167"/>
                  <a:pt x="1012" y="164"/>
                  <a:pt x="1014" y="162"/>
                </a:cubicBezTo>
                <a:cubicBezTo>
                  <a:pt x="1011" y="160"/>
                  <a:pt x="1006" y="162"/>
                  <a:pt x="1005" y="166"/>
                </a:cubicBezTo>
                <a:close/>
                <a:moveTo>
                  <a:pt x="611" y="163"/>
                </a:moveTo>
                <a:cubicBezTo>
                  <a:pt x="608" y="164"/>
                  <a:pt x="605" y="163"/>
                  <a:pt x="603" y="165"/>
                </a:cubicBezTo>
                <a:cubicBezTo>
                  <a:pt x="603" y="167"/>
                  <a:pt x="603" y="169"/>
                  <a:pt x="604" y="170"/>
                </a:cubicBezTo>
                <a:cubicBezTo>
                  <a:pt x="607" y="169"/>
                  <a:pt x="610" y="167"/>
                  <a:pt x="611" y="163"/>
                </a:cubicBezTo>
                <a:close/>
                <a:moveTo>
                  <a:pt x="1165" y="179"/>
                </a:moveTo>
                <a:cubicBezTo>
                  <a:pt x="1168" y="177"/>
                  <a:pt x="1168" y="173"/>
                  <a:pt x="1171" y="171"/>
                </a:cubicBezTo>
                <a:cubicBezTo>
                  <a:pt x="1165" y="170"/>
                  <a:pt x="1171" y="167"/>
                  <a:pt x="1170" y="163"/>
                </a:cubicBezTo>
                <a:cubicBezTo>
                  <a:pt x="1163" y="165"/>
                  <a:pt x="1159" y="170"/>
                  <a:pt x="1157" y="177"/>
                </a:cubicBezTo>
                <a:cubicBezTo>
                  <a:pt x="1160" y="176"/>
                  <a:pt x="1160" y="180"/>
                  <a:pt x="1165" y="179"/>
                </a:cubicBezTo>
                <a:close/>
                <a:moveTo>
                  <a:pt x="1070" y="192"/>
                </a:moveTo>
                <a:cubicBezTo>
                  <a:pt x="1075" y="192"/>
                  <a:pt x="1078" y="189"/>
                  <a:pt x="1085" y="188"/>
                </a:cubicBezTo>
                <a:cubicBezTo>
                  <a:pt x="1086" y="186"/>
                  <a:pt x="1088" y="185"/>
                  <a:pt x="1087" y="181"/>
                </a:cubicBezTo>
                <a:cubicBezTo>
                  <a:pt x="1083" y="181"/>
                  <a:pt x="1080" y="184"/>
                  <a:pt x="1079" y="181"/>
                </a:cubicBezTo>
                <a:cubicBezTo>
                  <a:pt x="1079" y="179"/>
                  <a:pt x="1080" y="178"/>
                  <a:pt x="1081" y="177"/>
                </a:cubicBezTo>
                <a:cubicBezTo>
                  <a:pt x="1072" y="167"/>
                  <a:pt x="1059" y="185"/>
                  <a:pt x="1070" y="192"/>
                </a:cubicBezTo>
                <a:close/>
                <a:moveTo>
                  <a:pt x="262" y="175"/>
                </a:moveTo>
                <a:cubicBezTo>
                  <a:pt x="259" y="175"/>
                  <a:pt x="259" y="179"/>
                  <a:pt x="257" y="181"/>
                </a:cubicBezTo>
                <a:cubicBezTo>
                  <a:pt x="260" y="180"/>
                  <a:pt x="263" y="179"/>
                  <a:pt x="262" y="175"/>
                </a:cubicBezTo>
                <a:close/>
                <a:moveTo>
                  <a:pt x="1056" y="194"/>
                </a:moveTo>
                <a:cubicBezTo>
                  <a:pt x="1056" y="191"/>
                  <a:pt x="1054" y="191"/>
                  <a:pt x="1053" y="190"/>
                </a:cubicBezTo>
                <a:cubicBezTo>
                  <a:pt x="1051" y="193"/>
                  <a:pt x="1044" y="192"/>
                  <a:pt x="1043" y="196"/>
                </a:cubicBezTo>
                <a:cubicBezTo>
                  <a:pt x="1049" y="197"/>
                  <a:pt x="1051" y="194"/>
                  <a:pt x="1056" y="194"/>
                </a:cubicBezTo>
                <a:close/>
                <a:moveTo>
                  <a:pt x="1041" y="196"/>
                </a:moveTo>
                <a:cubicBezTo>
                  <a:pt x="1036" y="197"/>
                  <a:pt x="1038" y="200"/>
                  <a:pt x="1037" y="203"/>
                </a:cubicBezTo>
                <a:cubicBezTo>
                  <a:pt x="1041" y="202"/>
                  <a:pt x="1040" y="199"/>
                  <a:pt x="1041" y="196"/>
                </a:cubicBezTo>
                <a:close/>
                <a:moveTo>
                  <a:pt x="1106" y="201"/>
                </a:moveTo>
                <a:cubicBezTo>
                  <a:pt x="1106" y="204"/>
                  <a:pt x="1106" y="206"/>
                  <a:pt x="1109" y="206"/>
                </a:cubicBezTo>
                <a:cubicBezTo>
                  <a:pt x="1109" y="203"/>
                  <a:pt x="1113" y="201"/>
                  <a:pt x="1109" y="200"/>
                </a:cubicBezTo>
                <a:cubicBezTo>
                  <a:pt x="1109" y="201"/>
                  <a:pt x="1108" y="201"/>
                  <a:pt x="1106" y="201"/>
                </a:cubicBezTo>
                <a:close/>
                <a:moveTo>
                  <a:pt x="1023" y="204"/>
                </a:moveTo>
                <a:cubicBezTo>
                  <a:pt x="1021" y="206"/>
                  <a:pt x="1018" y="206"/>
                  <a:pt x="1018" y="209"/>
                </a:cubicBezTo>
                <a:cubicBezTo>
                  <a:pt x="1020" y="209"/>
                  <a:pt x="1020" y="210"/>
                  <a:pt x="1021" y="210"/>
                </a:cubicBezTo>
                <a:cubicBezTo>
                  <a:pt x="1020" y="207"/>
                  <a:pt x="1026" y="207"/>
                  <a:pt x="1023" y="204"/>
                </a:cubicBezTo>
                <a:close/>
                <a:moveTo>
                  <a:pt x="1001" y="222"/>
                </a:moveTo>
                <a:cubicBezTo>
                  <a:pt x="1004" y="223"/>
                  <a:pt x="1011" y="220"/>
                  <a:pt x="1013" y="216"/>
                </a:cubicBezTo>
                <a:cubicBezTo>
                  <a:pt x="1008" y="217"/>
                  <a:pt x="1002" y="217"/>
                  <a:pt x="1001" y="222"/>
                </a:cubicBezTo>
                <a:close/>
                <a:moveTo>
                  <a:pt x="985" y="221"/>
                </a:moveTo>
                <a:cubicBezTo>
                  <a:pt x="981" y="221"/>
                  <a:pt x="979" y="223"/>
                  <a:pt x="977" y="225"/>
                </a:cubicBezTo>
                <a:cubicBezTo>
                  <a:pt x="980" y="224"/>
                  <a:pt x="985" y="226"/>
                  <a:pt x="985" y="221"/>
                </a:cubicBezTo>
                <a:close/>
                <a:moveTo>
                  <a:pt x="1122" y="240"/>
                </a:moveTo>
                <a:cubicBezTo>
                  <a:pt x="1124" y="240"/>
                  <a:pt x="1124" y="243"/>
                  <a:pt x="1126" y="244"/>
                </a:cubicBezTo>
                <a:cubicBezTo>
                  <a:pt x="1127" y="243"/>
                  <a:pt x="1128" y="243"/>
                  <a:pt x="1129" y="243"/>
                </a:cubicBezTo>
                <a:cubicBezTo>
                  <a:pt x="1129" y="241"/>
                  <a:pt x="1129" y="239"/>
                  <a:pt x="1128" y="239"/>
                </a:cubicBezTo>
                <a:cubicBezTo>
                  <a:pt x="1128" y="241"/>
                  <a:pt x="1126" y="237"/>
                  <a:pt x="1126" y="236"/>
                </a:cubicBezTo>
                <a:cubicBezTo>
                  <a:pt x="1128" y="237"/>
                  <a:pt x="1129" y="235"/>
                  <a:pt x="1127" y="234"/>
                </a:cubicBezTo>
                <a:cubicBezTo>
                  <a:pt x="1126" y="236"/>
                  <a:pt x="1124" y="236"/>
                  <a:pt x="1124" y="238"/>
                </a:cubicBezTo>
                <a:cubicBezTo>
                  <a:pt x="1127" y="241"/>
                  <a:pt x="1122" y="238"/>
                  <a:pt x="1122" y="240"/>
                </a:cubicBezTo>
                <a:close/>
                <a:moveTo>
                  <a:pt x="1145" y="258"/>
                </a:moveTo>
                <a:cubicBezTo>
                  <a:pt x="1141" y="259"/>
                  <a:pt x="1141" y="256"/>
                  <a:pt x="1138" y="256"/>
                </a:cubicBezTo>
                <a:cubicBezTo>
                  <a:pt x="1138" y="257"/>
                  <a:pt x="1138" y="259"/>
                  <a:pt x="1137" y="259"/>
                </a:cubicBezTo>
                <a:cubicBezTo>
                  <a:pt x="1141" y="260"/>
                  <a:pt x="1143" y="259"/>
                  <a:pt x="1145" y="258"/>
                </a:cubicBezTo>
                <a:close/>
                <a:moveTo>
                  <a:pt x="1140" y="326"/>
                </a:moveTo>
                <a:cubicBezTo>
                  <a:pt x="1136" y="328"/>
                  <a:pt x="1140" y="321"/>
                  <a:pt x="1136" y="323"/>
                </a:cubicBezTo>
                <a:cubicBezTo>
                  <a:pt x="1136" y="326"/>
                  <a:pt x="1139" y="330"/>
                  <a:pt x="1140" y="326"/>
                </a:cubicBezTo>
                <a:close/>
                <a:moveTo>
                  <a:pt x="1151" y="341"/>
                </a:moveTo>
                <a:cubicBezTo>
                  <a:pt x="1158" y="341"/>
                  <a:pt x="1164" y="334"/>
                  <a:pt x="1162" y="327"/>
                </a:cubicBezTo>
                <a:cubicBezTo>
                  <a:pt x="1153" y="326"/>
                  <a:pt x="1148" y="336"/>
                  <a:pt x="1151" y="341"/>
                </a:cubicBezTo>
                <a:close/>
                <a:moveTo>
                  <a:pt x="119" y="329"/>
                </a:moveTo>
                <a:cubicBezTo>
                  <a:pt x="115" y="329"/>
                  <a:pt x="113" y="330"/>
                  <a:pt x="111" y="333"/>
                </a:cubicBezTo>
                <a:cubicBezTo>
                  <a:pt x="116" y="334"/>
                  <a:pt x="116" y="331"/>
                  <a:pt x="119" y="329"/>
                </a:cubicBezTo>
                <a:close/>
                <a:moveTo>
                  <a:pt x="1131" y="342"/>
                </a:moveTo>
                <a:cubicBezTo>
                  <a:pt x="1132" y="338"/>
                  <a:pt x="1134" y="336"/>
                  <a:pt x="1136" y="334"/>
                </a:cubicBezTo>
                <a:cubicBezTo>
                  <a:pt x="1131" y="335"/>
                  <a:pt x="1129" y="335"/>
                  <a:pt x="1127" y="337"/>
                </a:cubicBezTo>
                <a:cubicBezTo>
                  <a:pt x="1131" y="336"/>
                  <a:pt x="1126" y="342"/>
                  <a:pt x="1131" y="342"/>
                </a:cubicBezTo>
                <a:close/>
                <a:moveTo>
                  <a:pt x="1136" y="343"/>
                </a:moveTo>
                <a:cubicBezTo>
                  <a:pt x="1132" y="343"/>
                  <a:pt x="1128" y="341"/>
                  <a:pt x="1128" y="347"/>
                </a:cubicBezTo>
                <a:cubicBezTo>
                  <a:pt x="1131" y="349"/>
                  <a:pt x="1136" y="346"/>
                  <a:pt x="1136" y="343"/>
                </a:cubicBezTo>
                <a:close/>
                <a:moveTo>
                  <a:pt x="1208" y="347"/>
                </a:moveTo>
                <a:cubicBezTo>
                  <a:pt x="1208" y="345"/>
                  <a:pt x="1208" y="344"/>
                  <a:pt x="1209" y="343"/>
                </a:cubicBezTo>
                <a:cubicBezTo>
                  <a:pt x="1202" y="345"/>
                  <a:pt x="1195" y="346"/>
                  <a:pt x="1192" y="351"/>
                </a:cubicBezTo>
                <a:cubicBezTo>
                  <a:pt x="1199" y="351"/>
                  <a:pt x="1202" y="345"/>
                  <a:pt x="1208" y="347"/>
                </a:cubicBezTo>
                <a:close/>
                <a:moveTo>
                  <a:pt x="1191" y="376"/>
                </a:moveTo>
                <a:cubicBezTo>
                  <a:pt x="1204" y="374"/>
                  <a:pt x="1208" y="366"/>
                  <a:pt x="1215" y="359"/>
                </a:cubicBezTo>
                <a:cubicBezTo>
                  <a:pt x="1204" y="358"/>
                  <a:pt x="1200" y="365"/>
                  <a:pt x="1191" y="367"/>
                </a:cubicBezTo>
                <a:cubicBezTo>
                  <a:pt x="1192" y="371"/>
                  <a:pt x="1193" y="374"/>
                  <a:pt x="1191" y="376"/>
                </a:cubicBezTo>
                <a:close/>
                <a:moveTo>
                  <a:pt x="1212" y="393"/>
                </a:moveTo>
                <a:cubicBezTo>
                  <a:pt x="1211" y="399"/>
                  <a:pt x="1207" y="394"/>
                  <a:pt x="1203" y="400"/>
                </a:cubicBezTo>
                <a:cubicBezTo>
                  <a:pt x="1208" y="400"/>
                  <a:pt x="1209" y="398"/>
                  <a:pt x="1212" y="398"/>
                </a:cubicBezTo>
                <a:cubicBezTo>
                  <a:pt x="1213" y="399"/>
                  <a:pt x="1212" y="400"/>
                  <a:pt x="1212" y="401"/>
                </a:cubicBezTo>
                <a:cubicBezTo>
                  <a:pt x="1218" y="401"/>
                  <a:pt x="1216" y="395"/>
                  <a:pt x="1212" y="393"/>
                </a:cubicBezTo>
                <a:close/>
                <a:moveTo>
                  <a:pt x="1108" y="408"/>
                </a:moveTo>
                <a:cubicBezTo>
                  <a:pt x="1110" y="408"/>
                  <a:pt x="1110" y="408"/>
                  <a:pt x="1110" y="408"/>
                </a:cubicBezTo>
                <a:cubicBezTo>
                  <a:pt x="1110" y="409"/>
                  <a:pt x="1109" y="413"/>
                  <a:pt x="1111" y="413"/>
                </a:cubicBezTo>
                <a:cubicBezTo>
                  <a:pt x="1113" y="411"/>
                  <a:pt x="1110" y="410"/>
                  <a:pt x="1111" y="407"/>
                </a:cubicBezTo>
                <a:cubicBezTo>
                  <a:pt x="1110" y="407"/>
                  <a:pt x="1108" y="407"/>
                  <a:pt x="1108" y="408"/>
                </a:cubicBezTo>
                <a:close/>
                <a:moveTo>
                  <a:pt x="1147" y="417"/>
                </a:moveTo>
                <a:cubicBezTo>
                  <a:pt x="1150" y="416"/>
                  <a:pt x="1152" y="414"/>
                  <a:pt x="1155" y="414"/>
                </a:cubicBezTo>
                <a:cubicBezTo>
                  <a:pt x="1156" y="410"/>
                  <a:pt x="1152" y="413"/>
                  <a:pt x="1152" y="411"/>
                </a:cubicBezTo>
                <a:cubicBezTo>
                  <a:pt x="1153" y="411"/>
                  <a:pt x="1154" y="411"/>
                  <a:pt x="1154" y="410"/>
                </a:cubicBezTo>
                <a:cubicBezTo>
                  <a:pt x="1150" y="409"/>
                  <a:pt x="1149" y="411"/>
                  <a:pt x="1147" y="412"/>
                </a:cubicBezTo>
                <a:cubicBezTo>
                  <a:pt x="1147" y="413"/>
                  <a:pt x="1145" y="417"/>
                  <a:pt x="1147" y="417"/>
                </a:cubicBezTo>
                <a:close/>
                <a:moveTo>
                  <a:pt x="1179" y="431"/>
                </a:moveTo>
                <a:cubicBezTo>
                  <a:pt x="1183" y="429"/>
                  <a:pt x="1188" y="427"/>
                  <a:pt x="1193" y="425"/>
                </a:cubicBezTo>
                <a:cubicBezTo>
                  <a:pt x="1195" y="426"/>
                  <a:pt x="1192" y="428"/>
                  <a:pt x="1194" y="429"/>
                </a:cubicBezTo>
                <a:cubicBezTo>
                  <a:pt x="1200" y="429"/>
                  <a:pt x="1200" y="429"/>
                  <a:pt x="1200" y="429"/>
                </a:cubicBezTo>
                <a:cubicBezTo>
                  <a:pt x="1202" y="426"/>
                  <a:pt x="1204" y="421"/>
                  <a:pt x="1209" y="419"/>
                </a:cubicBezTo>
                <a:cubicBezTo>
                  <a:pt x="1210" y="418"/>
                  <a:pt x="1206" y="416"/>
                  <a:pt x="1209" y="416"/>
                </a:cubicBezTo>
                <a:cubicBezTo>
                  <a:pt x="1210" y="411"/>
                  <a:pt x="1197" y="413"/>
                  <a:pt x="1191" y="416"/>
                </a:cubicBezTo>
                <a:cubicBezTo>
                  <a:pt x="1191" y="421"/>
                  <a:pt x="1179" y="427"/>
                  <a:pt x="1179" y="431"/>
                </a:cubicBezTo>
                <a:close/>
                <a:moveTo>
                  <a:pt x="1073" y="425"/>
                </a:moveTo>
                <a:cubicBezTo>
                  <a:pt x="1075" y="425"/>
                  <a:pt x="1075" y="426"/>
                  <a:pt x="1077" y="426"/>
                </a:cubicBezTo>
                <a:cubicBezTo>
                  <a:pt x="1076" y="420"/>
                  <a:pt x="1083" y="422"/>
                  <a:pt x="1082" y="416"/>
                </a:cubicBezTo>
                <a:cubicBezTo>
                  <a:pt x="1079" y="416"/>
                  <a:pt x="1079" y="416"/>
                  <a:pt x="1079" y="416"/>
                </a:cubicBezTo>
                <a:cubicBezTo>
                  <a:pt x="1080" y="420"/>
                  <a:pt x="1075" y="418"/>
                  <a:pt x="1074" y="420"/>
                </a:cubicBezTo>
                <a:cubicBezTo>
                  <a:pt x="1077" y="422"/>
                  <a:pt x="1072" y="422"/>
                  <a:pt x="1073" y="425"/>
                </a:cubicBezTo>
                <a:close/>
                <a:moveTo>
                  <a:pt x="1152" y="425"/>
                </a:moveTo>
                <a:cubicBezTo>
                  <a:pt x="1154" y="425"/>
                  <a:pt x="1157" y="425"/>
                  <a:pt x="1158" y="424"/>
                </a:cubicBezTo>
                <a:cubicBezTo>
                  <a:pt x="1160" y="417"/>
                  <a:pt x="1152" y="422"/>
                  <a:pt x="1157" y="417"/>
                </a:cubicBezTo>
                <a:cubicBezTo>
                  <a:pt x="1154" y="418"/>
                  <a:pt x="1150" y="418"/>
                  <a:pt x="1149" y="421"/>
                </a:cubicBezTo>
                <a:cubicBezTo>
                  <a:pt x="1152" y="422"/>
                  <a:pt x="1154" y="419"/>
                  <a:pt x="1154" y="421"/>
                </a:cubicBezTo>
                <a:cubicBezTo>
                  <a:pt x="1152" y="421"/>
                  <a:pt x="1152" y="423"/>
                  <a:pt x="1152" y="425"/>
                </a:cubicBezTo>
                <a:close/>
                <a:moveTo>
                  <a:pt x="1104" y="424"/>
                </a:moveTo>
                <a:cubicBezTo>
                  <a:pt x="1107" y="423"/>
                  <a:pt x="1110" y="420"/>
                  <a:pt x="1109" y="418"/>
                </a:cubicBezTo>
                <a:cubicBezTo>
                  <a:pt x="1108" y="420"/>
                  <a:pt x="1104" y="420"/>
                  <a:pt x="1104" y="424"/>
                </a:cubicBezTo>
                <a:close/>
                <a:moveTo>
                  <a:pt x="68" y="432"/>
                </a:moveTo>
                <a:cubicBezTo>
                  <a:pt x="68" y="429"/>
                  <a:pt x="68" y="429"/>
                  <a:pt x="68" y="429"/>
                </a:cubicBezTo>
                <a:cubicBezTo>
                  <a:pt x="67" y="429"/>
                  <a:pt x="65" y="428"/>
                  <a:pt x="65" y="429"/>
                </a:cubicBezTo>
                <a:cubicBezTo>
                  <a:pt x="66" y="430"/>
                  <a:pt x="65" y="433"/>
                  <a:pt x="68" y="432"/>
                </a:cubicBezTo>
                <a:close/>
                <a:moveTo>
                  <a:pt x="1185" y="436"/>
                </a:moveTo>
                <a:cubicBezTo>
                  <a:pt x="1190" y="436"/>
                  <a:pt x="1193" y="434"/>
                  <a:pt x="1195" y="431"/>
                </a:cubicBezTo>
                <a:cubicBezTo>
                  <a:pt x="1192" y="430"/>
                  <a:pt x="1187" y="434"/>
                  <a:pt x="1185" y="436"/>
                </a:cubicBezTo>
                <a:close/>
                <a:moveTo>
                  <a:pt x="1159" y="432"/>
                </a:moveTo>
                <a:cubicBezTo>
                  <a:pt x="1158" y="436"/>
                  <a:pt x="1154" y="437"/>
                  <a:pt x="1153" y="441"/>
                </a:cubicBezTo>
                <a:cubicBezTo>
                  <a:pt x="1158" y="440"/>
                  <a:pt x="1161" y="438"/>
                  <a:pt x="1164" y="435"/>
                </a:cubicBezTo>
                <a:cubicBezTo>
                  <a:pt x="1161" y="435"/>
                  <a:pt x="1162" y="432"/>
                  <a:pt x="1159" y="432"/>
                </a:cubicBezTo>
                <a:close/>
                <a:moveTo>
                  <a:pt x="1201" y="437"/>
                </a:moveTo>
                <a:cubicBezTo>
                  <a:pt x="1199" y="437"/>
                  <a:pt x="1199" y="437"/>
                  <a:pt x="1199" y="437"/>
                </a:cubicBezTo>
                <a:cubicBezTo>
                  <a:pt x="1198" y="442"/>
                  <a:pt x="1192" y="441"/>
                  <a:pt x="1191" y="445"/>
                </a:cubicBezTo>
                <a:cubicBezTo>
                  <a:pt x="1194" y="442"/>
                  <a:pt x="1201" y="443"/>
                  <a:pt x="1201" y="437"/>
                </a:cubicBezTo>
                <a:close/>
                <a:moveTo>
                  <a:pt x="1240" y="443"/>
                </a:moveTo>
                <a:cubicBezTo>
                  <a:pt x="1239" y="440"/>
                  <a:pt x="1241" y="439"/>
                  <a:pt x="1241" y="437"/>
                </a:cubicBezTo>
                <a:cubicBezTo>
                  <a:pt x="1234" y="438"/>
                  <a:pt x="1228" y="441"/>
                  <a:pt x="1226" y="447"/>
                </a:cubicBezTo>
                <a:cubicBezTo>
                  <a:pt x="1233" y="448"/>
                  <a:pt x="1234" y="443"/>
                  <a:pt x="1240" y="443"/>
                </a:cubicBezTo>
                <a:close/>
                <a:moveTo>
                  <a:pt x="1059" y="439"/>
                </a:moveTo>
                <a:cubicBezTo>
                  <a:pt x="1051" y="438"/>
                  <a:pt x="1048" y="443"/>
                  <a:pt x="1048" y="450"/>
                </a:cubicBezTo>
                <a:cubicBezTo>
                  <a:pt x="1043" y="453"/>
                  <a:pt x="1037" y="456"/>
                  <a:pt x="1032" y="459"/>
                </a:cubicBezTo>
                <a:cubicBezTo>
                  <a:pt x="1031" y="463"/>
                  <a:pt x="1033" y="464"/>
                  <a:pt x="1035" y="466"/>
                </a:cubicBezTo>
                <a:cubicBezTo>
                  <a:pt x="1039" y="464"/>
                  <a:pt x="1042" y="461"/>
                  <a:pt x="1048" y="461"/>
                </a:cubicBezTo>
                <a:cubicBezTo>
                  <a:pt x="1049" y="458"/>
                  <a:pt x="1045" y="460"/>
                  <a:pt x="1046" y="457"/>
                </a:cubicBezTo>
                <a:cubicBezTo>
                  <a:pt x="1051" y="456"/>
                  <a:pt x="1055" y="454"/>
                  <a:pt x="1058" y="451"/>
                </a:cubicBezTo>
                <a:cubicBezTo>
                  <a:pt x="1055" y="450"/>
                  <a:pt x="1054" y="452"/>
                  <a:pt x="1052" y="452"/>
                </a:cubicBezTo>
                <a:cubicBezTo>
                  <a:pt x="1055" y="449"/>
                  <a:pt x="1050" y="450"/>
                  <a:pt x="1050" y="449"/>
                </a:cubicBezTo>
                <a:cubicBezTo>
                  <a:pt x="1051" y="444"/>
                  <a:pt x="1057" y="444"/>
                  <a:pt x="1059" y="439"/>
                </a:cubicBezTo>
                <a:close/>
                <a:moveTo>
                  <a:pt x="1030" y="451"/>
                </a:moveTo>
                <a:cubicBezTo>
                  <a:pt x="1032" y="453"/>
                  <a:pt x="1034" y="451"/>
                  <a:pt x="1037" y="451"/>
                </a:cubicBezTo>
                <a:cubicBezTo>
                  <a:pt x="1037" y="448"/>
                  <a:pt x="1035" y="448"/>
                  <a:pt x="1036" y="446"/>
                </a:cubicBezTo>
                <a:cubicBezTo>
                  <a:pt x="1032" y="446"/>
                  <a:pt x="1031" y="448"/>
                  <a:pt x="1030" y="451"/>
                </a:cubicBezTo>
                <a:close/>
                <a:moveTo>
                  <a:pt x="1194" y="448"/>
                </a:moveTo>
                <a:cubicBezTo>
                  <a:pt x="1193" y="449"/>
                  <a:pt x="1193" y="451"/>
                  <a:pt x="1193" y="453"/>
                </a:cubicBezTo>
                <a:cubicBezTo>
                  <a:pt x="1196" y="452"/>
                  <a:pt x="1198" y="451"/>
                  <a:pt x="1199" y="449"/>
                </a:cubicBezTo>
                <a:cubicBezTo>
                  <a:pt x="1197" y="449"/>
                  <a:pt x="1197" y="447"/>
                  <a:pt x="1194" y="448"/>
                </a:cubicBezTo>
                <a:close/>
                <a:moveTo>
                  <a:pt x="1245" y="449"/>
                </a:moveTo>
                <a:cubicBezTo>
                  <a:pt x="1243" y="449"/>
                  <a:pt x="1243" y="450"/>
                  <a:pt x="1241" y="450"/>
                </a:cubicBezTo>
                <a:cubicBezTo>
                  <a:pt x="1241" y="449"/>
                  <a:pt x="1240" y="448"/>
                  <a:pt x="1239" y="448"/>
                </a:cubicBezTo>
                <a:cubicBezTo>
                  <a:pt x="1239" y="450"/>
                  <a:pt x="1237" y="452"/>
                  <a:pt x="1238" y="455"/>
                </a:cubicBezTo>
                <a:cubicBezTo>
                  <a:pt x="1241" y="454"/>
                  <a:pt x="1242" y="451"/>
                  <a:pt x="1245" y="449"/>
                </a:cubicBezTo>
                <a:close/>
                <a:moveTo>
                  <a:pt x="1212" y="456"/>
                </a:moveTo>
                <a:cubicBezTo>
                  <a:pt x="1213" y="457"/>
                  <a:pt x="1211" y="452"/>
                  <a:pt x="1209" y="452"/>
                </a:cubicBezTo>
                <a:cubicBezTo>
                  <a:pt x="1207" y="455"/>
                  <a:pt x="1205" y="452"/>
                  <a:pt x="1203" y="453"/>
                </a:cubicBezTo>
                <a:cubicBezTo>
                  <a:pt x="1195" y="454"/>
                  <a:pt x="1192" y="462"/>
                  <a:pt x="1185" y="466"/>
                </a:cubicBezTo>
                <a:cubicBezTo>
                  <a:pt x="1177" y="470"/>
                  <a:pt x="1168" y="473"/>
                  <a:pt x="1159" y="477"/>
                </a:cubicBezTo>
                <a:cubicBezTo>
                  <a:pt x="1159" y="480"/>
                  <a:pt x="1156" y="481"/>
                  <a:pt x="1156" y="484"/>
                </a:cubicBezTo>
                <a:cubicBezTo>
                  <a:pt x="1168" y="484"/>
                  <a:pt x="1178" y="470"/>
                  <a:pt x="1195" y="468"/>
                </a:cubicBezTo>
                <a:cubicBezTo>
                  <a:pt x="1200" y="463"/>
                  <a:pt x="1207" y="460"/>
                  <a:pt x="1212" y="456"/>
                </a:cubicBezTo>
                <a:close/>
                <a:moveTo>
                  <a:pt x="1055" y="455"/>
                </a:moveTo>
                <a:cubicBezTo>
                  <a:pt x="1055" y="457"/>
                  <a:pt x="1051" y="456"/>
                  <a:pt x="1051" y="458"/>
                </a:cubicBezTo>
                <a:cubicBezTo>
                  <a:pt x="1053" y="458"/>
                  <a:pt x="1052" y="461"/>
                  <a:pt x="1054" y="461"/>
                </a:cubicBezTo>
                <a:cubicBezTo>
                  <a:pt x="1053" y="459"/>
                  <a:pt x="1058" y="457"/>
                  <a:pt x="1055" y="455"/>
                </a:cubicBezTo>
                <a:close/>
                <a:moveTo>
                  <a:pt x="128" y="500"/>
                </a:moveTo>
                <a:cubicBezTo>
                  <a:pt x="131" y="500"/>
                  <a:pt x="133" y="499"/>
                  <a:pt x="134" y="497"/>
                </a:cubicBezTo>
                <a:cubicBezTo>
                  <a:pt x="132" y="495"/>
                  <a:pt x="129" y="498"/>
                  <a:pt x="128" y="500"/>
                </a:cubicBezTo>
                <a:close/>
                <a:moveTo>
                  <a:pt x="123" y="531"/>
                </a:moveTo>
                <a:cubicBezTo>
                  <a:pt x="127" y="529"/>
                  <a:pt x="131" y="527"/>
                  <a:pt x="137" y="528"/>
                </a:cubicBezTo>
                <a:cubicBezTo>
                  <a:pt x="141" y="524"/>
                  <a:pt x="139" y="514"/>
                  <a:pt x="144" y="511"/>
                </a:cubicBezTo>
                <a:cubicBezTo>
                  <a:pt x="141" y="507"/>
                  <a:pt x="134" y="509"/>
                  <a:pt x="130" y="512"/>
                </a:cubicBezTo>
                <a:cubicBezTo>
                  <a:pt x="134" y="516"/>
                  <a:pt x="131" y="519"/>
                  <a:pt x="133" y="521"/>
                </a:cubicBezTo>
                <a:cubicBezTo>
                  <a:pt x="131" y="526"/>
                  <a:pt x="126" y="527"/>
                  <a:pt x="123" y="531"/>
                </a:cubicBezTo>
                <a:close/>
                <a:moveTo>
                  <a:pt x="1252" y="521"/>
                </a:moveTo>
                <a:cubicBezTo>
                  <a:pt x="1255" y="520"/>
                  <a:pt x="1259" y="520"/>
                  <a:pt x="1260" y="517"/>
                </a:cubicBezTo>
                <a:cubicBezTo>
                  <a:pt x="1256" y="517"/>
                  <a:pt x="1253" y="518"/>
                  <a:pt x="1252" y="521"/>
                </a:cubicBezTo>
                <a:close/>
                <a:moveTo>
                  <a:pt x="163" y="524"/>
                </a:moveTo>
                <a:cubicBezTo>
                  <a:pt x="162" y="528"/>
                  <a:pt x="157" y="529"/>
                  <a:pt x="154" y="533"/>
                </a:cubicBezTo>
                <a:cubicBezTo>
                  <a:pt x="160" y="533"/>
                  <a:pt x="160" y="533"/>
                  <a:pt x="160" y="533"/>
                </a:cubicBezTo>
                <a:cubicBezTo>
                  <a:pt x="160" y="530"/>
                  <a:pt x="166" y="527"/>
                  <a:pt x="163" y="524"/>
                </a:cubicBezTo>
                <a:close/>
                <a:moveTo>
                  <a:pt x="143" y="551"/>
                </a:moveTo>
                <a:cubicBezTo>
                  <a:pt x="142" y="551"/>
                  <a:pt x="143" y="548"/>
                  <a:pt x="141" y="548"/>
                </a:cubicBezTo>
                <a:cubicBezTo>
                  <a:pt x="140" y="549"/>
                  <a:pt x="139" y="549"/>
                  <a:pt x="138" y="549"/>
                </a:cubicBezTo>
                <a:cubicBezTo>
                  <a:pt x="136" y="554"/>
                  <a:pt x="143" y="554"/>
                  <a:pt x="143" y="551"/>
                </a:cubicBezTo>
                <a:close/>
                <a:moveTo>
                  <a:pt x="133" y="576"/>
                </a:moveTo>
                <a:cubicBezTo>
                  <a:pt x="130" y="576"/>
                  <a:pt x="126" y="580"/>
                  <a:pt x="128" y="582"/>
                </a:cubicBezTo>
                <a:cubicBezTo>
                  <a:pt x="129" y="580"/>
                  <a:pt x="132" y="579"/>
                  <a:pt x="133" y="576"/>
                </a:cubicBezTo>
                <a:close/>
                <a:moveTo>
                  <a:pt x="139" y="587"/>
                </a:moveTo>
                <a:cubicBezTo>
                  <a:pt x="145" y="585"/>
                  <a:pt x="152" y="583"/>
                  <a:pt x="153" y="576"/>
                </a:cubicBezTo>
                <a:cubicBezTo>
                  <a:pt x="145" y="576"/>
                  <a:pt x="145" y="585"/>
                  <a:pt x="139" y="587"/>
                </a:cubicBezTo>
                <a:close/>
                <a:moveTo>
                  <a:pt x="129" y="597"/>
                </a:moveTo>
                <a:cubicBezTo>
                  <a:pt x="128" y="600"/>
                  <a:pt x="135" y="597"/>
                  <a:pt x="136" y="597"/>
                </a:cubicBezTo>
                <a:cubicBezTo>
                  <a:pt x="134" y="595"/>
                  <a:pt x="131" y="596"/>
                  <a:pt x="129" y="597"/>
                </a:cubicBezTo>
                <a:close/>
                <a:moveTo>
                  <a:pt x="1159" y="601"/>
                </a:moveTo>
                <a:cubicBezTo>
                  <a:pt x="1154" y="604"/>
                  <a:pt x="1147" y="604"/>
                  <a:pt x="1147" y="611"/>
                </a:cubicBezTo>
                <a:cubicBezTo>
                  <a:pt x="1152" y="610"/>
                  <a:pt x="1163" y="605"/>
                  <a:pt x="1159" y="601"/>
                </a:cubicBezTo>
                <a:close/>
                <a:moveTo>
                  <a:pt x="95" y="617"/>
                </a:moveTo>
                <a:cubicBezTo>
                  <a:pt x="100" y="616"/>
                  <a:pt x="103" y="611"/>
                  <a:pt x="105" y="607"/>
                </a:cubicBezTo>
                <a:cubicBezTo>
                  <a:pt x="99" y="607"/>
                  <a:pt x="96" y="612"/>
                  <a:pt x="95" y="617"/>
                </a:cubicBezTo>
                <a:close/>
                <a:moveTo>
                  <a:pt x="1184" y="609"/>
                </a:moveTo>
                <a:cubicBezTo>
                  <a:pt x="1182" y="610"/>
                  <a:pt x="1179" y="611"/>
                  <a:pt x="1177" y="612"/>
                </a:cubicBezTo>
                <a:cubicBezTo>
                  <a:pt x="1176" y="614"/>
                  <a:pt x="1177" y="617"/>
                  <a:pt x="1179" y="619"/>
                </a:cubicBezTo>
                <a:cubicBezTo>
                  <a:pt x="1181" y="616"/>
                  <a:pt x="1184" y="613"/>
                  <a:pt x="1184" y="609"/>
                </a:cubicBezTo>
                <a:close/>
                <a:moveTo>
                  <a:pt x="1170" y="621"/>
                </a:moveTo>
                <a:cubicBezTo>
                  <a:pt x="1172" y="623"/>
                  <a:pt x="1173" y="620"/>
                  <a:pt x="1175" y="620"/>
                </a:cubicBezTo>
                <a:cubicBezTo>
                  <a:pt x="1175" y="618"/>
                  <a:pt x="1175" y="616"/>
                  <a:pt x="1172" y="616"/>
                </a:cubicBezTo>
                <a:cubicBezTo>
                  <a:pt x="1172" y="618"/>
                  <a:pt x="1171" y="619"/>
                  <a:pt x="1170" y="621"/>
                </a:cubicBezTo>
                <a:close/>
                <a:moveTo>
                  <a:pt x="229" y="618"/>
                </a:moveTo>
                <a:cubicBezTo>
                  <a:pt x="222" y="620"/>
                  <a:pt x="218" y="616"/>
                  <a:pt x="208" y="617"/>
                </a:cubicBezTo>
                <a:cubicBezTo>
                  <a:pt x="209" y="621"/>
                  <a:pt x="212" y="624"/>
                  <a:pt x="215" y="626"/>
                </a:cubicBezTo>
                <a:cubicBezTo>
                  <a:pt x="223" y="627"/>
                  <a:pt x="227" y="623"/>
                  <a:pt x="229" y="618"/>
                </a:cubicBezTo>
                <a:close/>
                <a:moveTo>
                  <a:pt x="131" y="618"/>
                </a:moveTo>
                <a:cubicBezTo>
                  <a:pt x="131" y="620"/>
                  <a:pt x="129" y="620"/>
                  <a:pt x="129" y="622"/>
                </a:cubicBezTo>
                <a:cubicBezTo>
                  <a:pt x="131" y="622"/>
                  <a:pt x="135" y="623"/>
                  <a:pt x="135" y="620"/>
                </a:cubicBezTo>
                <a:cubicBezTo>
                  <a:pt x="132" y="621"/>
                  <a:pt x="134" y="617"/>
                  <a:pt x="131" y="618"/>
                </a:cubicBezTo>
                <a:close/>
                <a:moveTo>
                  <a:pt x="119" y="637"/>
                </a:moveTo>
                <a:cubicBezTo>
                  <a:pt x="114" y="634"/>
                  <a:pt x="123" y="630"/>
                  <a:pt x="118" y="626"/>
                </a:cubicBezTo>
                <a:cubicBezTo>
                  <a:pt x="116" y="630"/>
                  <a:pt x="113" y="622"/>
                  <a:pt x="111" y="625"/>
                </a:cubicBezTo>
                <a:cubicBezTo>
                  <a:pt x="113" y="626"/>
                  <a:pt x="114" y="627"/>
                  <a:pt x="114" y="629"/>
                </a:cubicBezTo>
                <a:cubicBezTo>
                  <a:pt x="113" y="631"/>
                  <a:pt x="109" y="630"/>
                  <a:pt x="109" y="633"/>
                </a:cubicBezTo>
                <a:cubicBezTo>
                  <a:pt x="110" y="636"/>
                  <a:pt x="106" y="641"/>
                  <a:pt x="105" y="645"/>
                </a:cubicBezTo>
                <a:cubicBezTo>
                  <a:pt x="109" y="642"/>
                  <a:pt x="116" y="641"/>
                  <a:pt x="119" y="637"/>
                </a:cubicBezTo>
                <a:close/>
                <a:moveTo>
                  <a:pt x="126" y="633"/>
                </a:moveTo>
                <a:cubicBezTo>
                  <a:pt x="127" y="632"/>
                  <a:pt x="128" y="631"/>
                  <a:pt x="128" y="629"/>
                </a:cubicBezTo>
                <a:cubicBezTo>
                  <a:pt x="125" y="628"/>
                  <a:pt x="123" y="628"/>
                  <a:pt x="121" y="630"/>
                </a:cubicBezTo>
                <a:cubicBezTo>
                  <a:pt x="124" y="630"/>
                  <a:pt x="123" y="633"/>
                  <a:pt x="126" y="633"/>
                </a:cubicBezTo>
                <a:close/>
                <a:moveTo>
                  <a:pt x="85" y="656"/>
                </a:moveTo>
                <a:cubicBezTo>
                  <a:pt x="90" y="653"/>
                  <a:pt x="99" y="656"/>
                  <a:pt x="101" y="646"/>
                </a:cubicBezTo>
                <a:cubicBezTo>
                  <a:pt x="98" y="647"/>
                  <a:pt x="96" y="645"/>
                  <a:pt x="95" y="644"/>
                </a:cubicBezTo>
                <a:cubicBezTo>
                  <a:pt x="94" y="646"/>
                  <a:pt x="92" y="648"/>
                  <a:pt x="93" y="651"/>
                </a:cubicBezTo>
                <a:cubicBezTo>
                  <a:pt x="90" y="653"/>
                  <a:pt x="86" y="653"/>
                  <a:pt x="85" y="656"/>
                </a:cubicBezTo>
                <a:close/>
                <a:moveTo>
                  <a:pt x="1150" y="651"/>
                </a:moveTo>
                <a:cubicBezTo>
                  <a:pt x="1149" y="649"/>
                  <a:pt x="1145" y="650"/>
                  <a:pt x="1145" y="651"/>
                </a:cubicBezTo>
                <a:cubicBezTo>
                  <a:pt x="1146" y="652"/>
                  <a:pt x="1145" y="655"/>
                  <a:pt x="1148" y="654"/>
                </a:cubicBezTo>
                <a:cubicBezTo>
                  <a:pt x="1148" y="652"/>
                  <a:pt x="1150" y="652"/>
                  <a:pt x="1150" y="651"/>
                </a:cubicBezTo>
                <a:close/>
                <a:moveTo>
                  <a:pt x="1164" y="657"/>
                </a:moveTo>
                <a:cubicBezTo>
                  <a:pt x="1165" y="654"/>
                  <a:pt x="1165" y="652"/>
                  <a:pt x="1162" y="651"/>
                </a:cubicBezTo>
                <a:cubicBezTo>
                  <a:pt x="1160" y="653"/>
                  <a:pt x="1162" y="656"/>
                  <a:pt x="1164" y="657"/>
                </a:cubicBezTo>
                <a:close/>
                <a:moveTo>
                  <a:pt x="1195" y="662"/>
                </a:moveTo>
                <a:cubicBezTo>
                  <a:pt x="1195" y="659"/>
                  <a:pt x="1193" y="658"/>
                  <a:pt x="1192" y="657"/>
                </a:cubicBezTo>
                <a:cubicBezTo>
                  <a:pt x="1191" y="659"/>
                  <a:pt x="1189" y="660"/>
                  <a:pt x="1187" y="661"/>
                </a:cubicBezTo>
                <a:cubicBezTo>
                  <a:pt x="1186" y="664"/>
                  <a:pt x="1188" y="665"/>
                  <a:pt x="1188" y="668"/>
                </a:cubicBezTo>
                <a:cubicBezTo>
                  <a:pt x="1193" y="669"/>
                  <a:pt x="1190" y="661"/>
                  <a:pt x="1195" y="662"/>
                </a:cubicBezTo>
                <a:close/>
                <a:moveTo>
                  <a:pt x="1196" y="671"/>
                </a:moveTo>
                <a:cubicBezTo>
                  <a:pt x="1196" y="672"/>
                  <a:pt x="1195" y="672"/>
                  <a:pt x="1194" y="671"/>
                </a:cubicBezTo>
                <a:cubicBezTo>
                  <a:pt x="1194" y="674"/>
                  <a:pt x="1191" y="675"/>
                  <a:pt x="1188" y="675"/>
                </a:cubicBezTo>
                <a:cubicBezTo>
                  <a:pt x="1188" y="676"/>
                  <a:pt x="1187" y="677"/>
                  <a:pt x="1187" y="678"/>
                </a:cubicBezTo>
                <a:cubicBezTo>
                  <a:pt x="1192" y="680"/>
                  <a:pt x="1192" y="675"/>
                  <a:pt x="1196" y="676"/>
                </a:cubicBezTo>
                <a:cubicBezTo>
                  <a:pt x="1195" y="673"/>
                  <a:pt x="1199" y="672"/>
                  <a:pt x="1196" y="671"/>
                </a:cubicBezTo>
                <a:close/>
                <a:moveTo>
                  <a:pt x="1161" y="690"/>
                </a:moveTo>
                <a:cubicBezTo>
                  <a:pt x="1171" y="690"/>
                  <a:pt x="1166" y="685"/>
                  <a:pt x="1161" y="690"/>
                </a:cubicBezTo>
                <a:close/>
                <a:moveTo>
                  <a:pt x="1213" y="728"/>
                </a:moveTo>
                <a:cubicBezTo>
                  <a:pt x="1210" y="728"/>
                  <a:pt x="1208" y="730"/>
                  <a:pt x="1207" y="733"/>
                </a:cubicBezTo>
                <a:cubicBezTo>
                  <a:pt x="1208" y="735"/>
                  <a:pt x="1209" y="736"/>
                  <a:pt x="1211" y="737"/>
                </a:cubicBezTo>
                <a:cubicBezTo>
                  <a:pt x="1210" y="735"/>
                  <a:pt x="1213" y="736"/>
                  <a:pt x="1213" y="734"/>
                </a:cubicBezTo>
                <a:cubicBezTo>
                  <a:pt x="1211" y="733"/>
                  <a:pt x="1214" y="730"/>
                  <a:pt x="1213" y="728"/>
                </a:cubicBezTo>
                <a:close/>
                <a:moveTo>
                  <a:pt x="1152" y="730"/>
                </a:moveTo>
                <a:cubicBezTo>
                  <a:pt x="1149" y="731"/>
                  <a:pt x="1145" y="734"/>
                  <a:pt x="1149" y="735"/>
                </a:cubicBezTo>
                <a:cubicBezTo>
                  <a:pt x="1149" y="732"/>
                  <a:pt x="1152" y="733"/>
                  <a:pt x="1152" y="730"/>
                </a:cubicBezTo>
                <a:close/>
                <a:moveTo>
                  <a:pt x="1090" y="772"/>
                </a:moveTo>
                <a:cubicBezTo>
                  <a:pt x="1090" y="770"/>
                  <a:pt x="1094" y="771"/>
                  <a:pt x="1093" y="768"/>
                </a:cubicBezTo>
                <a:cubicBezTo>
                  <a:pt x="1092" y="768"/>
                  <a:pt x="1092" y="766"/>
                  <a:pt x="1091" y="767"/>
                </a:cubicBezTo>
                <a:cubicBezTo>
                  <a:pt x="1090" y="768"/>
                  <a:pt x="1087" y="771"/>
                  <a:pt x="1090" y="772"/>
                </a:cubicBezTo>
                <a:close/>
                <a:moveTo>
                  <a:pt x="176" y="780"/>
                </a:moveTo>
                <a:cubicBezTo>
                  <a:pt x="173" y="779"/>
                  <a:pt x="167" y="778"/>
                  <a:pt x="165" y="782"/>
                </a:cubicBezTo>
                <a:cubicBezTo>
                  <a:pt x="170" y="783"/>
                  <a:pt x="175" y="783"/>
                  <a:pt x="176" y="780"/>
                </a:cubicBezTo>
                <a:close/>
                <a:moveTo>
                  <a:pt x="1020" y="798"/>
                </a:moveTo>
                <a:cubicBezTo>
                  <a:pt x="1020" y="795"/>
                  <a:pt x="1022" y="794"/>
                  <a:pt x="1023" y="792"/>
                </a:cubicBezTo>
                <a:cubicBezTo>
                  <a:pt x="1021" y="792"/>
                  <a:pt x="1022" y="789"/>
                  <a:pt x="1019" y="790"/>
                </a:cubicBezTo>
                <a:cubicBezTo>
                  <a:pt x="1022" y="794"/>
                  <a:pt x="1016" y="796"/>
                  <a:pt x="1020" y="798"/>
                </a:cubicBezTo>
                <a:close/>
                <a:moveTo>
                  <a:pt x="1191" y="812"/>
                </a:moveTo>
                <a:cubicBezTo>
                  <a:pt x="1191" y="811"/>
                  <a:pt x="1191" y="810"/>
                  <a:pt x="1191" y="810"/>
                </a:cubicBezTo>
                <a:cubicBezTo>
                  <a:pt x="1191" y="814"/>
                  <a:pt x="1190" y="815"/>
                  <a:pt x="1192" y="817"/>
                </a:cubicBezTo>
                <a:cubicBezTo>
                  <a:pt x="1193" y="815"/>
                  <a:pt x="1198" y="811"/>
                  <a:pt x="1200" y="813"/>
                </a:cubicBezTo>
                <a:cubicBezTo>
                  <a:pt x="1200" y="817"/>
                  <a:pt x="1197" y="812"/>
                  <a:pt x="1198" y="816"/>
                </a:cubicBezTo>
                <a:cubicBezTo>
                  <a:pt x="1199" y="816"/>
                  <a:pt x="1200" y="816"/>
                  <a:pt x="1201" y="817"/>
                </a:cubicBezTo>
                <a:cubicBezTo>
                  <a:pt x="1201" y="813"/>
                  <a:pt x="1205" y="811"/>
                  <a:pt x="1204" y="809"/>
                </a:cubicBezTo>
                <a:cubicBezTo>
                  <a:pt x="1207" y="809"/>
                  <a:pt x="1207" y="812"/>
                  <a:pt x="1208" y="813"/>
                </a:cubicBezTo>
                <a:cubicBezTo>
                  <a:pt x="1212" y="812"/>
                  <a:pt x="1213" y="808"/>
                  <a:pt x="1218" y="808"/>
                </a:cubicBezTo>
                <a:cubicBezTo>
                  <a:pt x="1217" y="803"/>
                  <a:pt x="1218" y="802"/>
                  <a:pt x="1220" y="798"/>
                </a:cubicBezTo>
                <a:cubicBezTo>
                  <a:pt x="1208" y="801"/>
                  <a:pt x="1205" y="811"/>
                  <a:pt x="1191" y="812"/>
                </a:cubicBezTo>
                <a:close/>
                <a:moveTo>
                  <a:pt x="1157" y="815"/>
                </a:moveTo>
                <a:cubicBezTo>
                  <a:pt x="1158" y="815"/>
                  <a:pt x="1159" y="816"/>
                  <a:pt x="1160" y="816"/>
                </a:cubicBezTo>
                <a:cubicBezTo>
                  <a:pt x="1161" y="813"/>
                  <a:pt x="1164" y="813"/>
                  <a:pt x="1164" y="810"/>
                </a:cubicBezTo>
                <a:cubicBezTo>
                  <a:pt x="1163" y="810"/>
                  <a:pt x="1162" y="810"/>
                  <a:pt x="1161" y="809"/>
                </a:cubicBezTo>
                <a:cubicBezTo>
                  <a:pt x="1160" y="812"/>
                  <a:pt x="1157" y="812"/>
                  <a:pt x="1157" y="815"/>
                </a:cubicBezTo>
                <a:close/>
                <a:moveTo>
                  <a:pt x="963" y="823"/>
                </a:moveTo>
                <a:cubicBezTo>
                  <a:pt x="963" y="825"/>
                  <a:pt x="961" y="824"/>
                  <a:pt x="961" y="825"/>
                </a:cubicBezTo>
                <a:cubicBezTo>
                  <a:pt x="961" y="827"/>
                  <a:pt x="961" y="830"/>
                  <a:pt x="962" y="831"/>
                </a:cubicBezTo>
                <a:cubicBezTo>
                  <a:pt x="963" y="829"/>
                  <a:pt x="966" y="829"/>
                  <a:pt x="967" y="828"/>
                </a:cubicBezTo>
                <a:cubicBezTo>
                  <a:pt x="966" y="826"/>
                  <a:pt x="966" y="824"/>
                  <a:pt x="963" y="823"/>
                </a:cubicBezTo>
                <a:close/>
                <a:moveTo>
                  <a:pt x="928" y="831"/>
                </a:moveTo>
                <a:cubicBezTo>
                  <a:pt x="928" y="834"/>
                  <a:pt x="922" y="838"/>
                  <a:pt x="927" y="840"/>
                </a:cubicBezTo>
                <a:cubicBezTo>
                  <a:pt x="927" y="838"/>
                  <a:pt x="931" y="833"/>
                  <a:pt x="928" y="831"/>
                </a:cubicBezTo>
                <a:close/>
                <a:moveTo>
                  <a:pt x="991" y="831"/>
                </a:moveTo>
                <a:cubicBezTo>
                  <a:pt x="991" y="833"/>
                  <a:pt x="988" y="832"/>
                  <a:pt x="989" y="834"/>
                </a:cubicBezTo>
                <a:cubicBezTo>
                  <a:pt x="991" y="834"/>
                  <a:pt x="991" y="836"/>
                  <a:pt x="992" y="836"/>
                </a:cubicBezTo>
                <a:cubicBezTo>
                  <a:pt x="991" y="835"/>
                  <a:pt x="993" y="831"/>
                  <a:pt x="991" y="831"/>
                </a:cubicBezTo>
                <a:close/>
                <a:moveTo>
                  <a:pt x="1016" y="833"/>
                </a:moveTo>
                <a:cubicBezTo>
                  <a:pt x="1013" y="830"/>
                  <a:pt x="1010" y="834"/>
                  <a:pt x="1010" y="837"/>
                </a:cubicBezTo>
                <a:cubicBezTo>
                  <a:pt x="1013" y="837"/>
                  <a:pt x="1016" y="837"/>
                  <a:pt x="1016" y="833"/>
                </a:cubicBezTo>
                <a:close/>
                <a:moveTo>
                  <a:pt x="1096" y="833"/>
                </a:moveTo>
                <a:cubicBezTo>
                  <a:pt x="1096" y="834"/>
                  <a:pt x="1096" y="834"/>
                  <a:pt x="1096" y="834"/>
                </a:cubicBezTo>
                <a:cubicBezTo>
                  <a:pt x="1095" y="835"/>
                  <a:pt x="1093" y="834"/>
                  <a:pt x="1092" y="835"/>
                </a:cubicBezTo>
                <a:cubicBezTo>
                  <a:pt x="1094" y="836"/>
                  <a:pt x="1094" y="837"/>
                  <a:pt x="1096" y="836"/>
                </a:cubicBezTo>
                <a:cubicBezTo>
                  <a:pt x="1096" y="836"/>
                  <a:pt x="1098" y="833"/>
                  <a:pt x="1096" y="833"/>
                </a:cubicBezTo>
                <a:close/>
                <a:moveTo>
                  <a:pt x="1012" y="845"/>
                </a:moveTo>
                <a:cubicBezTo>
                  <a:pt x="1012" y="840"/>
                  <a:pt x="1017" y="846"/>
                  <a:pt x="1019" y="840"/>
                </a:cubicBezTo>
                <a:cubicBezTo>
                  <a:pt x="1015" y="841"/>
                  <a:pt x="1019" y="838"/>
                  <a:pt x="1019" y="836"/>
                </a:cubicBezTo>
                <a:cubicBezTo>
                  <a:pt x="1016" y="838"/>
                  <a:pt x="1009" y="840"/>
                  <a:pt x="1012" y="845"/>
                </a:cubicBezTo>
                <a:close/>
                <a:moveTo>
                  <a:pt x="111" y="855"/>
                </a:moveTo>
                <a:cubicBezTo>
                  <a:pt x="108" y="856"/>
                  <a:pt x="107" y="858"/>
                  <a:pt x="105" y="860"/>
                </a:cubicBezTo>
                <a:cubicBezTo>
                  <a:pt x="108" y="861"/>
                  <a:pt x="113" y="857"/>
                  <a:pt x="111" y="855"/>
                </a:cubicBezTo>
                <a:close/>
                <a:moveTo>
                  <a:pt x="967" y="855"/>
                </a:moveTo>
                <a:cubicBezTo>
                  <a:pt x="968" y="860"/>
                  <a:pt x="965" y="856"/>
                  <a:pt x="962" y="857"/>
                </a:cubicBezTo>
                <a:cubicBezTo>
                  <a:pt x="962" y="859"/>
                  <a:pt x="963" y="861"/>
                  <a:pt x="964" y="861"/>
                </a:cubicBezTo>
                <a:cubicBezTo>
                  <a:pt x="965" y="859"/>
                  <a:pt x="969" y="860"/>
                  <a:pt x="970" y="857"/>
                </a:cubicBezTo>
                <a:cubicBezTo>
                  <a:pt x="968" y="857"/>
                  <a:pt x="969" y="854"/>
                  <a:pt x="967" y="855"/>
                </a:cubicBezTo>
                <a:close/>
                <a:moveTo>
                  <a:pt x="100" y="870"/>
                </a:moveTo>
                <a:cubicBezTo>
                  <a:pt x="102" y="869"/>
                  <a:pt x="105" y="869"/>
                  <a:pt x="105" y="866"/>
                </a:cubicBezTo>
                <a:cubicBezTo>
                  <a:pt x="102" y="866"/>
                  <a:pt x="102" y="866"/>
                  <a:pt x="102" y="866"/>
                </a:cubicBezTo>
                <a:cubicBezTo>
                  <a:pt x="103" y="869"/>
                  <a:pt x="100" y="868"/>
                  <a:pt x="100" y="870"/>
                </a:cubicBezTo>
                <a:close/>
                <a:moveTo>
                  <a:pt x="177" y="879"/>
                </a:moveTo>
                <a:cubicBezTo>
                  <a:pt x="172" y="873"/>
                  <a:pt x="164" y="880"/>
                  <a:pt x="161" y="885"/>
                </a:cubicBezTo>
                <a:cubicBezTo>
                  <a:pt x="166" y="888"/>
                  <a:pt x="174" y="884"/>
                  <a:pt x="177" y="879"/>
                </a:cubicBezTo>
                <a:close/>
                <a:moveTo>
                  <a:pt x="1111" y="885"/>
                </a:moveTo>
                <a:cubicBezTo>
                  <a:pt x="1109" y="888"/>
                  <a:pt x="1105" y="888"/>
                  <a:pt x="1104" y="892"/>
                </a:cubicBezTo>
                <a:cubicBezTo>
                  <a:pt x="1112" y="898"/>
                  <a:pt x="1111" y="900"/>
                  <a:pt x="1112" y="909"/>
                </a:cubicBezTo>
                <a:cubicBezTo>
                  <a:pt x="1116" y="907"/>
                  <a:pt x="1118" y="904"/>
                  <a:pt x="1120" y="899"/>
                </a:cubicBezTo>
                <a:cubicBezTo>
                  <a:pt x="1114" y="899"/>
                  <a:pt x="1113" y="889"/>
                  <a:pt x="1111" y="885"/>
                </a:cubicBezTo>
                <a:close/>
                <a:moveTo>
                  <a:pt x="146" y="887"/>
                </a:moveTo>
                <a:cubicBezTo>
                  <a:pt x="139" y="888"/>
                  <a:pt x="134" y="892"/>
                  <a:pt x="132" y="898"/>
                </a:cubicBezTo>
                <a:cubicBezTo>
                  <a:pt x="137" y="895"/>
                  <a:pt x="152" y="890"/>
                  <a:pt x="145" y="887"/>
                </a:cubicBezTo>
                <a:cubicBezTo>
                  <a:pt x="146" y="887"/>
                  <a:pt x="146" y="887"/>
                  <a:pt x="146" y="887"/>
                </a:cubicBezTo>
                <a:close/>
                <a:moveTo>
                  <a:pt x="152" y="894"/>
                </a:moveTo>
                <a:cubicBezTo>
                  <a:pt x="155" y="894"/>
                  <a:pt x="155" y="894"/>
                  <a:pt x="155" y="894"/>
                </a:cubicBezTo>
                <a:cubicBezTo>
                  <a:pt x="156" y="891"/>
                  <a:pt x="154" y="891"/>
                  <a:pt x="152" y="890"/>
                </a:cubicBezTo>
                <a:cubicBezTo>
                  <a:pt x="152" y="891"/>
                  <a:pt x="151" y="892"/>
                  <a:pt x="152" y="894"/>
                </a:cubicBezTo>
                <a:close/>
                <a:moveTo>
                  <a:pt x="1199" y="891"/>
                </a:moveTo>
                <a:cubicBezTo>
                  <a:pt x="1195" y="894"/>
                  <a:pt x="1193" y="894"/>
                  <a:pt x="1192" y="900"/>
                </a:cubicBezTo>
                <a:cubicBezTo>
                  <a:pt x="1195" y="898"/>
                  <a:pt x="1199" y="899"/>
                  <a:pt x="1201" y="896"/>
                </a:cubicBezTo>
                <a:cubicBezTo>
                  <a:pt x="1198" y="895"/>
                  <a:pt x="1203" y="891"/>
                  <a:pt x="1199" y="891"/>
                </a:cubicBezTo>
                <a:close/>
                <a:moveTo>
                  <a:pt x="1133" y="913"/>
                </a:moveTo>
                <a:cubicBezTo>
                  <a:pt x="1134" y="916"/>
                  <a:pt x="1142" y="909"/>
                  <a:pt x="1141" y="915"/>
                </a:cubicBezTo>
                <a:cubicBezTo>
                  <a:pt x="1149" y="915"/>
                  <a:pt x="1144" y="910"/>
                  <a:pt x="1147" y="906"/>
                </a:cubicBezTo>
                <a:cubicBezTo>
                  <a:pt x="1141" y="905"/>
                  <a:pt x="1136" y="909"/>
                  <a:pt x="1133" y="913"/>
                </a:cubicBezTo>
                <a:close/>
                <a:moveTo>
                  <a:pt x="118" y="907"/>
                </a:moveTo>
                <a:cubicBezTo>
                  <a:pt x="117" y="911"/>
                  <a:pt x="113" y="910"/>
                  <a:pt x="111" y="913"/>
                </a:cubicBezTo>
                <a:cubicBezTo>
                  <a:pt x="116" y="915"/>
                  <a:pt x="116" y="912"/>
                  <a:pt x="120" y="913"/>
                </a:cubicBezTo>
                <a:cubicBezTo>
                  <a:pt x="120" y="910"/>
                  <a:pt x="121" y="906"/>
                  <a:pt x="118" y="907"/>
                </a:cubicBezTo>
                <a:close/>
                <a:moveTo>
                  <a:pt x="1122" y="910"/>
                </a:moveTo>
                <a:cubicBezTo>
                  <a:pt x="1121" y="910"/>
                  <a:pt x="1121" y="908"/>
                  <a:pt x="1121" y="907"/>
                </a:cubicBezTo>
                <a:cubicBezTo>
                  <a:pt x="1118" y="907"/>
                  <a:pt x="1118" y="907"/>
                  <a:pt x="1118" y="907"/>
                </a:cubicBezTo>
                <a:cubicBezTo>
                  <a:pt x="1118" y="909"/>
                  <a:pt x="1117" y="909"/>
                  <a:pt x="1117" y="911"/>
                </a:cubicBezTo>
                <a:cubicBezTo>
                  <a:pt x="1119" y="910"/>
                  <a:pt x="1122" y="912"/>
                  <a:pt x="1122" y="910"/>
                </a:cubicBezTo>
                <a:close/>
                <a:moveTo>
                  <a:pt x="47" y="910"/>
                </a:moveTo>
                <a:cubicBezTo>
                  <a:pt x="44" y="907"/>
                  <a:pt x="38" y="912"/>
                  <a:pt x="41" y="914"/>
                </a:cubicBezTo>
                <a:cubicBezTo>
                  <a:pt x="42" y="912"/>
                  <a:pt x="46" y="913"/>
                  <a:pt x="47" y="910"/>
                </a:cubicBezTo>
                <a:close/>
                <a:moveTo>
                  <a:pt x="1167" y="913"/>
                </a:moveTo>
                <a:cubicBezTo>
                  <a:pt x="1168" y="914"/>
                  <a:pt x="1168" y="915"/>
                  <a:pt x="1170" y="914"/>
                </a:cubicBezTo>
                <a:cubicBezTo>
                  <a:pt x="1170" y="912"/>
                  <a:pt x="1171" y="911"/>
                  <a:pt x="1171" y="909"/>
                </a:cubicBezTo>
                <a:cubicBezTo>
                  <a:pt x="1169" y="909"/>
                  <a:pt x="1167" y="911"/>
                  <a:pt x="1167" y="913"/>
                </a:cubicBezTo>
                <a:close/>
                <a:moveTo>
                  <a:pt x="1158" y="911"/>
                </a:moveTo>
                <a:cubicBezTo>
                  <a:pt x="1157" y="914"/>
                  <a:pt x="1153" y="913"/>
                  <a:pt x="1151" y="913"/>
                </a:cubicBezTo>
                <a:cubicBezTo>
                  <a:pt x="1151" y="915"/>
                  <a:pt x="1148" y="916"/>
                  <a:pt x="1146" y="917"/>
                </a:cubicBezTo>
                <a:cubicBezTo>
                  <a:pt x="1145" y="922"/>
                  <a:pt x="1145" y="922"/>
                  <a:pt x="1146" y="926"/>
                </a:cubicBezTo>
                <a:cubicBezTo>
                  <a:pt x="1149" y="926"/>
                  <a:pt x="1152" y="923"/>
                  <a:pt x="1155" y="925"/>
                </a:cubicBezTo>
                <a:cubicBezTo>
                  <a:pt x="1154" y="926"/>
                  <a:pt x="1153" y="927"/>
                  <a:pt x="1153" y="928"/>
                </a:cubicBezTo>
                <a:cubicBezTo>
                  <a:pt x="1157" y="926"/>
                  <a:pt x="1161" y="925"/>
                  <a:pt x="1158" y="921"/>
                </a:cubicBezTo>
                <a:cubicBezTo>
                  <a:pt x="1161" y="921"/>
                  <a:pt x="1161" y="921"/>
                  <a:pt x="1161" y="921"/>
                </a:cubicBezTo>
                <a:cubicBezTo>
                  <a:pt x="1161" y="923"/>
                  <a:pt x="1160" y="924"/>
                  <a:pt x="1162" y="926"/>
                </a:cubicBezTo>
                <a:cubicBezTo>
                  <a:pt x="1163" y="921"/>
                  <a:pt x="1166" y="919"/>
                  <a:pt x="1165" y="914"/>
                </a:cubicBezTo>
                <a:cubicBezTo>
                  <a:pt x="1159" y="916"/>
                  <a:pt x="1160" y="911"/>
                  <a:pt x="1158" y="911"/>
                </a:cubicBezTo>
                <a:close/>
                <a:moveTo>
                  <a:pt x="1147" y="923"/>
                </a:moveTo>
                <a:cubicBezTo>
                  <a:pt x="1146" y="920"/>
                  <a:pt x="1149" y="921"/>
                  <a:pt x="1148" y="917"/>
                </a:cubicBezTo>
                <a:cubicBezTo>
                  <a:pt x="1149" y="918"/>
                  <a:pt x="1150" y="918"/>
                  <a:pt x="1151" y="918"/>
                </a:cubicBezTo>
                <a:cubicBezTo>
                  <a:pt x="1151" y="921"/>
                  <a:pt x="1150" y="923"/>
                  <a:pt x="1147" y="923"/>
                </a:cubicBezTo>
                <a:close/>
                <a:moveTo>
                  <a:pt x="88" y="926"/>
                </a:moveTo>
                <a:cubicBezTo>
                  <a:pt x="92" y="922"/>
                  <a:pt x="97" y="920"/>
                  <a:pt x="101" y="916"/>
                </a:cubicBezTo>
                <a:cubicBezTo>
                  <a:pt x="95" y="911"/>
                  <a:pt x="91" y="920"/>
                  <a:pt x="87" y="923"/>
                </a:cubicBezTo>
                <a:cubicBezTo>
                  <a:pt x="88" y="923"/>
                  <a:pt x="87" y="925"/>
                  <a:pt x="88" y="926"/>
                </a:cubicBezTo>
                <a:close/>
                <a:moveTo>
                  <a:pt x="994" y="937"/>
                </a:moveTo>
                <a:cubicBezTo>
                  <a:pt x="1001" y="937"/>
                  <a:pt x="1006" y="930"/>
                  <a:pt x="1012" y="931"/>
                </a:cubicBezTo>
                <a:cubicBezTo>
                  <a:pt x="1013" y="927"/>
                  <a:pt x="1012" y="927"/>
                  <a:pt x="1012" y="922"/>
                </a:cubicBezTo>
                <a:cubicBezTo>
                  <a:pt x="1002" y="920"/>
                  <a:pt x="1004" y="933"/>
                  <a:pt x="996" y="931"/>
                </a:cubicBezTo>
                <a:cubicBezTo>
                  <a:pt x="998" y="927"/>
                  <a:pt x="1001" y="926"/>
                  <a:pt x="1005" y="924"/>
                </a:cubicBezTo>
                <a:cubicBezTo>
                  <a:pt x="1001" y="923"/>
                  <a:pt x="997" y="922"/>
                  <a:pt x="994" y="925"/>
                </a:cubicBezTo>
                <a:cubicBezTo>
                  <a:pt x="997" y="930"/>
                  <a:pt x="993" y="931"/>
                  <a:pt x="994" y="937"/>
                </a:cubicBezTo>
                <a:close/>
                <a:moveTo>
                  <a:pt x="178" y="931"/>
                </a:moveTo>
                <a:cubicBezTo>
                  <a:pt x="175" y="931"/>
                  <a:pt x="176" y="933"/>
                  <a:pt x="174" y="935"/>
                </a:cubicBezTo>
                <a:cubicBezTo>
                  <a:pt x="178" y="935"/>
                  <a:pt x="178" y="933"/>
                  <a:pt x="178" y="931"/>
                </a:cubicBezTo>
                <a:close/>
                <a:moveTo>
                  <a:pt x="1184" y="948"/>
                </a:moveTo>
                <a:cubicBezTo>
                  <a:pt x="1186" y="945"/>
                  <a:pt x="1188" y="942"/>
                  <a:pt x="1189" y="939"/>
                </a:cubicBezTo>
                <a:cubicBezTo>
                  <a:pt x="1184" y="941"/>
                  <a:pt x="1188" y="934"/>
                  <a:pt x="1184" y="935"/>
                </a:cubicBezTo>
                <a:cubicBezTo>
                  <a:pt x="1177" y="945"/>
                  <a:pt x="1160" y="942"/>
                  <a:pt x="1160" y="956"/>
                </a:cubicBezTo>
                <a:cubicBezTo>
                  <a:pt x="1159" y="954"/>
                  <a:pt x="1158" y="957"/>
                  <a:pt x="1158" y="955"/>
                </a:cubicBezTo>
                <a:cubicBezTo>
                  <a:pt x="1158" y="954"/>
                  <a:pt x="1159" y="953"/>
                  <a:pt x="1158" y="952"/>
                </a:cubicBezTo>
                <a:cubicBezTo>
                  <a:pt x="1156" y="954"/>
                  <a:pt x="1155" y="956"/>
                  <a:pt x="1154" y="958"/>
                </a:cubicBezTo>
                <a:cubicBezTo>
                  <a:pt x="1149" y="959"/>
                  <a:pt x="1153" y="956"/>
                  <a:pt x="1149" y="955"/>
                </a:cubicBezTo>
                <a:cubicBezTo>
                  <a:pt x="1150" y="963"/>
                  <a:pt x="1143" y="964"/>
                  <a:pt x="1135" y="964"/>
                </a:cubicBezTo>
                <a:cubicBezTo>
                  <a:pt x="1132" y="973"/>
                  <a:pt x="1125" y="977"/>
                  <a:pt x="1117" y="980"/>
                </a:cubicBezTo>
                <a:cubicBezTo>
                  <a:pt x="1114" y="975"/>
                  <a:pt x="1120" y="972"/>
                  <a:pt x="1122" y="969"/>
                </a:cubicBezTo>
                <a:cubicBezTo>
                  <a:pt x="1117" y="969"/>
                  <a:pt x="1126" y="967"/>
                  <a:pt x="1122" y="965"/>
                </a:cubicBezTo>
                <a:cubicBezTo>
                  <a:pt x="1121" y="968"/>
                  <a:pt x="1119" y="965"/>
                  <a:pt x="1118" y="965"/>
                </a:cubicBezTo>
                <a:cubicBezTo>
                  <a:pt x="1116" y="966"/>
                  <a:pt x="1115" y="969"/>
                  <a:pt x="1114" y="972"/>
                </a:cubicBezTo>
                <a:cubicBezTo>
                  <a:pt x="1109" y="971"/>
                  <a:pt x="1108" y="974"/>
                  <a:pt x="1106" y="977"/>
                </a:cubicBezTo>
                <a:cubicBezTo>
                  <a:pt x="1110" y="976"/>
                  <a:pt x="1110" y="973"/>
                  <a:pt x="1114" y="974"/>
                </a:cubicBezTo>
                <a:cubicBezTo>
                  <a:pt x="1118" y="982"/>
                  <a:pt x="1110" y="982"/>
                  <a:pt x="1107" y="987"/>
                </a:cubicBezTo>
                <a:cubicBezTo>
                  <a:pt x="1115" y="986"/>
                  <a:pt x="1119" y="980"/>
                  <a:pt x="1127" y="978"/>
                </a:cubicBezTo>
                <a:cubicBezTo>
                  <a:pt x="1128" y="981"/>
                  <a:pt x="1129" y="983"/>
                  <a:pt x="1130" y="984"/>
                </a:cubicBezTo>
                <a:cubicBezTo>
                  <a:pt x="1134" y="981"/>
                  <a:pt x="1140" y="978"/>
                  <a:pt x="1143" y="973"/>
                </a:cubicBezTo>
                <a:cubicBezTo>
                  <a:pt x="1153" y="977"/>
                  <a:pt x="1151" y="960"/>
                  <a:pt x="1158" y="958"/>
                </a:cubicBezTo>
                <a:cubicBezTo>
                  <a:pt x="1161" y="958"/>
                  <a:pt x="1161" y="961"/>
                  <a:pt x="1164" y="960"/>
                </a:cubicBezTo>
                <a:cubicBezTo>
                  <a:pt x="1171" y="957"/>
                  <a:pt x="1174" y="946"/>
                  <a:pt x="1184" y="948"/>
                </a:cubicBezTo>
                <a:close/>
                <a:moveTo>
                  <a:pt x="215" y="940"/>
                </a:moveTo>
                <a:cubicBezTo>
                  <a:pt x="216" y="940"/>
                  <a:pt x="218" y="940"/>
                  <a:pt x="218" y="942"/>
                </a:cubicBezTo>
                <a:cubicBezTo>
                  <a:pt x="219" y="942"/>
                  <a:pt x="221" y="942"/>
                  <a:pt x="221" y="940"/>
                </a:cubicBezTo>
                <a:cubicBezTo>
                  <a:pt x="220" y="940"/>
                  <a:pt x="220" y="940"/>
                  <a:pt x="220" y="939"/>
                </a:cubicBezTo>
                <a:cubicBezTo>
                  <a:pt x="218" y="939"/>
                  <a:pt x="215" y="938"/>
                  <a:pt x="215" y="940"/>
                </a:cubicBezTo>
                <a:close/>
                <a:moveTo>
                  <a:pt x="1064" y="943"/>
                </a:moveTo>
                <a:cubicBezTo>
                  <a:pt x="1065" y="946"/>
                  <a:pt x="1063" y="946"/>
                  <a:pt x="1062" y="948"/>
                </a:cubicBezTo>
                <a:cubicBezTo>
                  <a:pt x="1066" y="947"/>
                  <a:pt x="1065" y="950"/>
                  <a:pt x="1068" y="950"/>
                </a:cubicBezTo>
                <a:cubicBezTo>
                  <a:pt x="1069" y="948"/>
                  <a:pt x="1073" y="948"/>
                  <a:pt x="1072" y="944"/>
                </a:cubicBezTo>
                <a:cubicBezTo>
                  <a:pt x="1070" y="943"/>
                  <a:pt x="1069" y="948"/>
                  <a:pt x="1069" y="945"/>
                </a:cubicBezTo>
                <a:cubicBezTo>
                  <a:pt x="1069" y="944"/>
                  <a:pt x="1070" y="943"/>
                  <a:pt x="1070" y="942"/>
                </a:cubicBezTo>
                <a:cubicBezTo>
                  <a:pt x="1068" y="942"/>
                  <a:pt x="1067" y="940"/>
                  <a:pt x="1064" y="939"/>
                </a:cubicBezTo>
                <a:cubicBezTo>
                  <a:pt x="1063" y="944"/>
                  <a:pt x="1057" y="942"/>
                  <a:pt x="1058" y="948"/>
                </a:cubicBezTo>
                <a:cubicBezTo>
                  <a:pt x="1063" y="949"/>
                  <a:pt x="1061" y="944"/>
                  <a:pt x="1064" y="943"/>
                </a:cubicBezTo>
                <a:close/>
                <a:moveTo>
                  <a:pt x="942" y="948"/>
                </a:moveTo>
                <a:cubicBezTo>
                  <a:pt x="942" y="944"/>
                  <a:pt x="942" y="944"/>
                  <a:pt x="942" y="944"/>
                </a:cubicBezTo>
                <a:cubicBezTo>
                  <a:pt x="939" y="943"/>
                  <a:pt x="939" y="949"/>
                  <a:pt x="942" y="948"/>
                </a:cubicBezTo>
                <a:close/>
                <a:moveTo>
                  <a:pt x="1171" y="961"/>
                </a:moveTo>
                <a:cubicBezTo>
                  <a:pt x="1171" y="966"/>
                  <a:pt x="1164" y="965"/>
                  <a:pt x="1164" y="970"/>
                </a:cubicBezTo>
                <a:cubicBezTo>
                  <a:pt x="1176" y="963"/>
                  <a:pt x="1186" y="960"/>
                  <a:pt x="1195" y="950"/>
                </a:cubicBezTo>
                <a:cubicBezTo>
                  <a:pt x="1185" y="945"/>
                  <a:pt x="1181" y="960"/>
                  <a:pt x="1171" y="961"/>
                </a:cubicBezTo>
                <a:close/>
                <a:moveTo>
                  <a:pt x="199" y="950"/>
                </a:moveTo>
                <a:cubicBezTo>
                  <a:pt x="197" y="950"/>
                  <a:pt x="194" y="950"/>
                  <a:pt x="195" y="952"/>
                </a:cubicBezTo>
                <a:cubicBezTo>
                  <a:pt x="197" y="952"/>
                  <a:pt x="199" y="952"/>
                  <a:pt x="199" y="950"/>
                </a:cubicBezTo>
                <a:close/>
                <a:moveTo>
                  <a:pt x="72" y="952"/>
                </a:moveTo>
                <a:cubicBezTo>
                  <a:pt x="70" y="949"/>
                  <a:pt x="65" y="951"/>
                  <a:pt x="64" y="954"/>
                </a:cubicBezTo>
                <a:cubicBezTo>
                  <a:pt x="67" y="954"/>
                  <a:pt x="71" y="955"/>
                  <a:pt x="72" y="952"/>
                </a:cubicBezTo>
                <a:close/>
                <a:moveTo>
                  <a:pt x="1136" y="954"/>
                </a:moveTo>
                <a:cubicBezTo>
                  <a:pt x="1139" y="955"/>
                  <a:pt x="1141" y="954"/>
                  <a:pt x="1140" y="951"/>
                </a:cubicBezTo>
                <a:cubicBezTo>
                  <a:pt x="1137" y="951"/>
                  <a:pt x="1137" y="951"/>
                  <a:pt x="1137" y="951"/>
                </a:cubicBezTo>
                <a:cubicBezTo>
                  <a:pt x="1138" y="952"/>
                  <a:pt x="1136" y="953"/>
                  <a:pt x="1136" y="954"/>
                </a:cubicBezTo>
                <a:close/>
                <a:moveTo>
                  <a:pt x="90" y="958"/>
                </a:moveTo>
                <a:cubicBezTo>
                  <a:pt x="89" y="960"/>
                  <a:pt x="87" y="960"/>
                  <a:pt x="87" y="962"/>
                </a:cubicBezTo>
                <a:cubicBezTo>
                  <a:pt x="91" y="962"/>
                  <a:pt x="91" y="962"/>
                  <a:pt x="91" y="962"/>
                </a:cubicBezTo>
                <a:cubicBezTo>
                  <a:pt x="91" y="960"/>
                  <a:pt x="91" y="958"/>
                  <a:pt x="90" y="958"/>
                </a:cubicBezTo>
                <a:close/>
                <a:moveTo>
                  <a:pt x="130" y="964"/>
                </a:moveTo>
                <a:cubicBezTo>
                  <a:pt x="134" y="965"/>
                  <a:pt x="135" y="959"/>
                  <a:pt x="133" y="958"/>
                </a:cubicBezTo>
                <a:cubicBezTo>
                  <a:pt x="132" y="959"/>
                  <a:pt x="128" y="961"/>
                  <a:pt x="130" y="964"/>
                </a:cubicBezTo>
                <a:close/>
                <a:moveTo>
                  <a:pt x="236" y="965"/>
                </a:moveTo>
                <a:cubicBezTo>
                  <a:pt x="236" y="967"/>
                  <a:pt x="236" y="968"/>
                  <a:pt x="237" y="969"/>
                </a:cubicBezTo>
                <a:cubicBezTo>
                  <a:pt x="243" y="967"/>
                  <a:pt x="247" y="971"/>
                  <a:pt x="248" y="975"/>
                </a:cubicBezTo>
                <a:cubicBezTo>
                  <a:pt x="248" y="967"/>
                  <a:pt x="247" y="967"/>
                  <a:pt x="247" y="960"/>
                </a:cubicBezTo>
                <a:cubicBezTo>
                  <a:pt x="242" y="960"/>
                  <a:pt x="240" y="963"/>
                  <a:pt x="236" y="965"/>
                </a:cubicBezTo>
                <a:close/>
                <a:moveTo>
                  <a:pt x="171" y="965"/>
                </a:moveTo>
                <a:cubicBezTo>
                  <a:pt x="167" y="965"/>
                  <a:pt x="167" y="968"/>
                  <a:pt x="164" y="969"/>
                </a:cubicBezTo>
                <a:cubicBezTo>
                  <a:pt x="168" y="969"/>
                  <a:pt x="170" y="968"/>
                  <a:pt x="171" y="965"/>
                </a:cubicBezTo>
                <a:close/>
                <a:moveTo>
                  <a:pt x="1060" y="970"/>
                </a:moveTo>
                <a:cubicBezTo>
                  <a:pt x="1064" y="970"/>
                  <a:pt x="1066" y="969"/>
                  <a:pt x="1067" y="966"/>
                </a:cubicBezTo>
                <a:cubicBezTo>
                  <a:pt x="1064" y="967"/>
                  <a:pt x="1061" y="967"/>
                  <a:pt x="1060" y="970"/>
                </a:cubicBezTo>
                <a:close/>
                <a:moveTo>
                  <a:pt x="187" y="977"/>
                </a:moveTo>
                <a:cubicBezTo>
                  <a:pt x="187" y="978"/>
                  <a:pt x="188" y="981"/>
                  <a:pt x="186" y="981"/>
                </a:cubicBezTo>
                <a:cubicBezTo>
                  <a:pt x="182" y="981"/>
                  <a:pt x="178" y="982"/>
                  <a:pt x="176" y="985"/>
                </a:cubicBezTo>
                <a:cubicBezTo>
                  <a:pt x="173" y="986"/>
                  <a:pt x="175" y="982"/>
                  <a:pt x="172" y="983"/>
                </a:cubicBezTo>
                <a:cubicBezTo>
                  <a:pt x="166" y="985"/>
                  <a:pt x="164" y="989"/>
                  <a:pt x="161" y="992"/>
                </a:cubicBezTo>
                <a:cubicBezTo>
                  <a:pt x="156" y="997"/>
                  <a:pt x="149" y="999"/>
                  <a:pt x="145" y="1001"/>
                </a:cubicBezTo>
                <a:cubicBezTo>
                  <a:pt x="159" y="1005"/>
                  <a:pt x="173" y="992"/>
                  <a:pt x="179" y="985"/>
                </a:cubicBezTo>
                <a:cubicBezTo>
                  <a:pt x="191" y="984"/>
                  <a:pt x="196" y="977"/>
                  <a:pt x="204" y="972"/>
                </a:cubicBezTo>
                <a:cubicBezTo>
                  <a:pt x="196" y="971"/>
                  <a:pt x="193" y="975"/>
                  <a:pt x="187" y="977"/>
                </a:cubicBezTo>
                <a:close/>
                <a:moveTo>
                  <a:pt x="1174" y="972"/>
                </a:moveTo>
                <a:cubicBezTo>
                  <a:pt x="1175" y="975"/>
                  <a:pt x="1171" y="974"/>
                  <a:pt x="1172" y="977"/>
                </a:cubicBezTo>
                <a:cubicBezTo>
                  <a:pt x="1175" y="977"/>
                  <a:pt x="1177" y="973"/>
                  <a:pt x="1174" y="972"/>
                </a:cubicBezTo>
                <a:close/>
                <a:moveTo>
                  <a:pt x="1190" y="976"/>
                </a:moveTo>
                <a:cubicBezTo>
                  <a:pt x="1185" y="977"/>
                  <a:pt x="1178" y="975"/>
                  <a:pt x="1177" y="980"/>
                </a:cubicBezTo>
                <a:cubicBezTo>
                  <a:pt x="1183" y="977"/>
                  <a:pt x="1187" y="984"/>
                  <a:pt x="1190" y="980"/>
                </a:cubicBezTo>
                <a:cubicBezTo>
                  <a:pt x="1185" y="980"/>
                  <a:pt x="1188" y="977"/>
                  <a:pt x="1190" y="976"/>
                </a:cubicBezTo>
                <a:close/>
                <a:moveTo>
                  <a:pt x="989" y="985"/>
                </a:moveTo>
                <a:cubicBezTo>
                  <a:pt x="991" y="985"/>
                  <a:pt x="991" y="986"/>
                  <a:pt x="991" y="988"/>
                </a:cubicBezTo>
                <a:cubicBezTo>
                  <a:pt x="995" y="986"/>
                  <a:pt x="997" y="983"/>
                  <a:pt x="999" y="979"/>
                </a:cubicBezTo>
                <a:cubicBezTo>
                  <a:pt x="994" y="980"/>
                  <a:pt x="991" y="982"/>
                  <a:pt x="989" y="985"/>
                </a:cubicBezTo>
                <a:close/>
                <a:moveTo>
                  <a:pt x="207" y="982"/>
                </a:moveTo>
                <a:cubicBezTo>
                  <a:pt x="210" y="985"/>
                  <a:pt x="216" y="983"/>
                  <a:pt x="219" y="982"/>
                </a:cubicBezTo>
                <a:cubicBezTo>
                  <a:pt x="217" y="981"/>
                  <a:pt x="211" y="979"/>
                  <a:pt x="207" y="982"/>
                </a:cubicBezTo>
                <a:close/>
                <a:moveTo>
                  <a:pt x="4" y="982"/>
                </a:moveTo>
                <a:cubicBezTo>
                  <a:pt x="2" y="983"/>
                  <a:pt x="1" y="985"/>
                  <a:pt x="0" y="988"/>
                </a:cubicBezTo>
                <a:cubicBezTo>
                  <a:pt x="4" y="987"/>
                  <a:pt x="6" y="990"/>
                  <a:pt x="9" y="991"/>
                </a:cubicBezTo>
                <a:cubicBezTo>
                  <a:pt x="9" y="987"/>
                  <a:pt x="15" y="989"/>
                  <a:pt x="14" y="985"/>
                </a:cubicBezTo>
                <a:cubicBezTo>
                  <a:pt x="9" y="987"/>
                  <a:pt x="8" y="984"/>
                  <a:pt x="4" y="982"/>
                </a:cubicBezTo>
                <a:close/>
                <a:moveTo>
                  <a:pt x="1088" y="991"/>
                </a:moveTo>
                <a:cubicBezTo>
                  <a:pt x="1090" y="987"/>
                  <a:pt x="1095" y="986"/>
                  <a:pt x="1099" y="986"/>
                </a:cubicBezTo>
                <a:cubicBezTo>
                  <a:pt x="1098" y="977"/>
                  <a:pt x="1086" y="988"/>
                  <a:pt x="1088" y="991"/>
                </a:cubicBezTo>
                <a:close/>
                <a:moveTo>
                  <a:pt x="1136" y="986"/>
                </a:moveTo>
                <a:cubicBezTo>
                  <a:pt x="1138" y="986"/>
                  <a:pt x="1138" y="987"/>
                  <a:pt x="1139" y="988"/>
                </a:cubicBezTo>
                <a:cubicBezTo>
                  <a:pt x="1138" y="985"/>
                  <a:pt x="1142" y="987"/>
                  <a:pt x="1141" y="984"/>
                </a:cubicBezTo>
                <a:cubicBezTo>
                  <a:pt x="1139" y="984"/>
                  <a:pt x="1137" y="985"/>
                  <a:pt x="1136" y="986"/>
                </a:cubicBezTo>
                <a:close/>
                <a:moveTo>
                  <a:pt x="1151" y="990"/>
                </a:moveTo>
                <a:cubicBezTo>
                  <a:pt x="1152" y="990"/>
                  <a:pt x="1153" y="991"/>
                  <a:pt x="1154" y="991"/>
                </a:cubicBezTo>
                <a:cubicBezTo>
                  <a:pt x="1153" y="998"/>
                  <a:pt x="1147" y="992"/>
                  <a:pt x="1146" y="995"/>
                </a:cubicBezTo>
                <a:cubicBezTo>
                  <a:pt x="1150" y="996"/>
                  <a:pt x="1151" y="999"/>
                  <a:pt x="1154" y="1000"/>
                </a:cubicBezTo>
                <a:cubicBezTo>
                  <a:pt x="1152" y="997"/>
                  <a:pt x="1153" y="993"/>
                  <a:pt x="1157" y="992"/>
                </a:cubicBezTo>
                <a:cubicBezTo>
                  <a:pt x="1156" y="991"/>
                  <a:pt x="1156" y="989"/>
                  <a:pt x="1155" y="988"/>
                </a:cubicBezTo>
                <a:cubicBezTo>
                  <a:pt x="1155" y="990"/>
                  <a:pt x="1150" y="987"/>
                  <a:pt x="1151" y="990"/>
                </a:cubicBezTo>
                <a:close/>
                <a:moveTo>
                  <a:pt x="845" y="991"/>
                </a:moveTo>
                <a:cubicBezTo>
                  <a:pt x="842" y="993"/>
                  <a:pt x="834" y="994"/>
                  <a:pt x="836" y="998"/>
                </a:cubicBezTo>
                <a:cubicBezTo>
                  <a:pt x="839" y="996"/>
                  <a:pt x="843" y="995"/>
                  <a:pt x="845" y="991"/>
                </a:cubicBezTo>
                <a:close/>
                <a:moveTo>
                  <a:pt x="996" y="992"/>
                </a:moveTo>
                <a:cubicBezTo>
                  <a:pt x="994" y="993"/>
                  <a:pt x="992" y="994"/>
                  <a:pt x="991" y="995"/>
                </a:cubicBezTo>
                <a:cubicBezTo>
                  <a:pt x="994" y="995"/>
                  <a:pt x="996" y="995"/>
                  <a:pt x="996" y="992"/>
                </a:cubicBezTo>
                <a:close/>
                <a:moveTo>
                  <a:pt x="1031" y="997"/>
                </a:moveTo>
                <a:cubicBezTo>
                  <a:pt x="1031" y="995"/>
                  <a:pt x="1034" y="996"/>
                  <a:pt x="1035" y="994"/>
                </a:cubicBezTo>
                <a:cubicBezTo>
                  <a:pt x="1033" y="992"/>
                  <a:pt x="1028" y="996"/>
                  <a:pt x="1031" y="997"/>
                </a:cubicBezTo>
                <a:close/>
                <a:moveTo>
                  <a:pt x="856" y="1002"/>
                </a:moveTo>
                <a:cubicBezTo>
                  <a:pt x="861" y="1004"/>
                  <a:pt x="865" y="997"/>
                  <a:pt x="869" y="995"/>
                </a:cubicBezTo>
                <a:cubicBezTo>
                  <a:pt x="865" y="998"/>
                  <a:pt x="858" y="994"/>
                  <a:pt x="854" y="1000"/>
                </a:cubicBezTo>
                <a:cubicBezTo>
                  <a:pt x="856" y="1001"/>
                  <a:pt x="858" y="997"/>
                  <a:pt x="859" y="999"/>
                </a:cubicBezTo>
                <a:cubicBezTo>
                  <a:pt x="858" y="999"/>
                  <a:pt x="857" y="1000"/>
                  <a:pt x="856" y="1002"/>
                </a:cubicBezTo>
                <a:close/>
                <a:moveTo>
                  <a:pt x="882" y="994"/>
                </a:moveTo>
                <a:cubicBezTo>
                  <a:pt x="880" y="996"/>
                  <a:pt x="873" y="997"/>
                  <a:pt x="876" y="1001"/>
                </a:cubicBezTo>
                <a:cubicBezTo>
                  <a:pt x="880" y="1001"/>
                  <a:pt x="884" y="997"/>
                  <a:pt x="882" y="994"/>
                </a:cubicBezTo>
                <a:close/>
                <a:moveTo>
                  <a:pt x="327" y="1005"/>
                </a:moveTo>
                <a:cubicBezTo>
                  <a:pt x="328" y="1004"/>
                  <a:pt x="332" y="1005"/>
                  <a:pt x="331" y="1002"/>
                </a:cubicBezTo>
                <a:cubicBezTo>
                  <a:pt x="329" y="1002"/>
                  <a:pt x="325" y="1004"/>
                  <a:pt x="327" y="1005"/>
                </a:cubicBezTo>
                <a:close/>
                <a:moveTo>
                  <a:pt x="126" y="1017"/>
                </a:moveTo>
                <a:cubicBezTo>
                  <a:pt x="133" y="1015"/>
                  <a:pt x="141" y="1013"/>
                  <a:pt x="143" y="1006"/>
                </a:cubicBezTo>
                <a:cubicBezTo>
                  <a:pt x="136" y="1000"/>
                  <a:pt x="127" y="1008"/>
                  <a:pt x="126" y="1017"/>
                </a:cubicBezTo>
                <a:close/>
                <a:moveTo>
                  <a:pt x="825" y="1024"/>
                </a:moveTo>
                <a:cubicBezTo>
                  <a:pt x="837" y="1021"/>
                  <a:pt x="845" y="1013"/>
                  <a:pt x="852" y="1005"/>
                </a:cubicBezTo>
                <a:cubicBezTo>
                  <a:pt x="840" y="1006"/>
                  <a:pt x="834" y="1017"/>
                  <a:pt x="825" y="1018"/>
                </a:cubicBezTo>
                <a:cubicBezTo>
                  <a:pt x="827" y="1021"/>
                  <a:pt x="822" y="1022"/>
                  <a:pt x="825" y="1024"/>
                </a:cubicBezTo>
                <a:close/>
                <a:moveTo>
                  <a:pt x="834" y="1010"/>
                </a:moveTo>
                <a:cubicBezTo>
                  <a:pt x="836" y="1007"/>
                  <a:pt x="840" y="1009"/>
                  <a:pt x="840" y="1006"/>
                </a:cubicBezTo>
                <a:cubicBezTo>
                  <a:pt x="838" y="1004"/>
                  <a:pt x="830" y="1007"/>
                  <a:pt x="834" y="1010"/>
                </a:cubicBezTo>
                <a:close/>
                <a:moveTo>
                  <a:pt x="828" y="1006"/>
                </a:moveTo>
                <a:cubicBezTo>
                  <a:pt x="828" y="1009"/>
                  <a:pt x="824" y="1008"/>
                  <a:pt x="824" y="1011"/>
                </a:cubicBezTo>
                <a:cubicBezTo>
                  <a:pt x="827" y="1012"/>
                  <a:pt x="830" y="1012"/>
                  <a:pt x="832" y="1011"/>
                </a:cubicBezTo>
                <a:cubicBezTo>
                  <a:pt x="831" y="1009"/>
                  <a:pt x="830" y="1007"/>
                  <a:pt x="828" y="1006"/>
                </a:cubicBezTo>
                <a:close/>
                <a:moveTo>
                  <a:pt x="985" y="1009"/>
                </a:moveTo>
                <a:cubicBezTo>
                  <a:pt x="977" y="1010"/>
                  <a:pt x="972" y="1015"/>
                  <a:pt x="967" y="1019"/>
                </a:cubicBezTo>
                <a:cubicBezTo>
                  <a:pt x="976" y="1019"/>
                  <a:pt x="982" y="1015"/>
                  <a:pt x="985" y="1009"/>
                </a:cubicBezTo>
                <a:close/>
                <a:moveTo>
                  <a:pt x="1131" y="1012"/>
                </a:moveTo>
                <a:cubicBezTo>
                  <a:pt x="1133" y="1012"/>
                  <a:pt x="1135" y="1011"/>
                  <a:pt x="1136" y="1009"/>
                </a:cubicBezTo>
                <a:cubicBezTo>
                  <a:pt x="1133" y="1009"/>
                  <a:pt x="1131" y="1009"/>
                  <a:pt x="1131" y="1012"/>
                </a:cubicBezTo>
                <a:close/>
                <a:moveTo>
                  <a:pt x="816" y="1013"/>
                </a:moveTo>
                <a:cubicBezTo>
                  <a:pt x="813" y="1013"/>
                  <a:pt x="810" y="1014"/>
                  <a:pt x="808" y="1016"/>
                </a:cubicBezTo>
                <a:cubicBezTo>
                  <a:pt x="811" y="1015"/>
                  <a:pt x="815" y="1015"/>
                  <a:pt x="816" y="1013"/>
                </a:cubicBezTo>
                <a:close/>
                <a:moveTo>
                  <a:pt x="937" y="1026"/>
                </a:moveTo>
                <a:cubicBezTo>
                  <a:pt x="942" y="1026"/>
                  <a:pt x="945" y="1024"/>
                  <a:pt x="948" y="1021"/>
                </a:cubicBezTo>
                <a:cubicBezTo>
                  <a:pt x="947" y="1020"/>
                  <a:pt x="947" y="1017"/>
                  <a:pt x="946" y="1017"/>
                </a:cubicBezTo>
                <a:cubicBezTo>
                  <a:pt x="945" y="1018"/>
                  <a:pt x="942" y="1019"/>
                  <a:pt x="943" y="1016"/>
                </a:cubicBezTo>
                <a:cubicBezTo>
                  <a:pt x="938" y="1018"/>
                  <a:pt x="940" y="1022"/>
                  <a:pt x="937" y="1026"/>
                </a:cubicBezTo>
                <a:close/>
                <a:moveTo>
                  <a:pt x="239" y="1024"/>
                </a:moveTo>
                <a:cubicBezTo>
                  <a:pt x="239" y="1023"/>
                  <a:pt x="244" y="1021"/>
                  <a:pt x="241" y="1019"/>
                </a:cubicBezTo>
                <a:cubicBezTo>
                  <a:pt x="241" y="1021"/>
                  <a:pt x="235" y="1022"/>
                  <a:pt x="239" y="1024"/>
                </a:cubicBezTo>
                <a:close/>
                <a:moveTo>
                  <a:pt x="976" y="1035"/>
                </a:moveTo>
                <a:cubicBezTo>
                  <a:pt x="977" y="1036"/>
                  <a:pt x="983" y="1034"/>
                  <a:pt x="983" y="1030"/>
                </a:cubicBezTo>
                <a:cubicBezTo>
                  <a:pt x="976" y="1034"/>
                  <a:pt x="962" y="1038"/>
                  <a:pt x="956" y="1044"/>
                </a:cubicBezTo>
                <a:cubicBezTo>
                  <a:pt x="965" y="1044"/>
                  <a:pt x="970" y="1039"/>
                  <a:pt x="976" y="1035"/>
                </a:cubicBezTo>
                <a:close/>
                <a:moveTo>
                  <a:pt x="978" y="1043"/>
                </a:moveTo>
                <a:cubicBezTo>
                  <a:pt x="975" y="1043"/>
                  <a:pt x="973" y="1045"/>
                  <a:pt x="972" y="1046"/>
                </a:cubicBezTo>
                <a:cubicBezTo>
                  <a:pt x="974" y="1046"/>
                  <a:pt x="978" y="1046"/>
                  <a:pt x="978" y="1043"/>
                </a:cubicBezTo>
                <a:close/>
                <a:moveTo>
                  <a:pt x="245" y="1049"/>
                </a:moveTo>
                <a:cubicBezTo>
                  <a:pt x="243" y="1053"/>
                  <a:pt x="242" y="1059"/>
                  <a:pt x="240" y="1062"/>
                </a:cubicBezTo>
                <a:cubicBezTo>
                  <a:pt x="248" y="1060"/>
                  <a:pt x="255" y="1056"/>
                  <a:pt x="258" y="1048"/>
                </a:cubicBezTo>
                <a:cubicBezTo>
                  <a:pt x="254" y="1051"/>
                  <a:pt x="250" y="1050"/>
                  <a:pt x="245" y="1049"/>
                </a:cubicBezTo>
                <a:close/>
                <a:moveTo>
                  <a:pt x="921" y="1054"/>
                </a:moveTo>
                <a:cubicBezTo>
                  <a:pt x="923" y="1053"/>
                  <a:pt x="932" y="1052"/>
                  <a:pt x="933" y="1048"/>
                </a:cubicBezTo>
                <a:cubicBezTo>
                  <a:pt x="930" y="1050"/>
                  <a:pt x="923" y="1050"/>
                  <a:pt x="921" y="1054"/>
                </a:cubicBezTo>
                <a:close/>
                <a:moveTo>
                  <a:pt x="926" y="1062"/>
                </a:moveTo>
                <a:cubicBezTo>
                  <a:pt x="928" y="1057"/>
                  <a:pt x="934" y="1057"/>
                  <a:pt x="938" y="1054"/>
                </a:cubicBezTo>
                <a:cubicBezTo>
                  <a:pt x="931" y="1054"/>
                  <a:pt x="925" y="1057"/>
                  <a:pt x="921" y="1060"/>
                </a:cubicBezTo>
                <a:cubicBezTo>
                  <a:pt x="922" y="1061"/>
                  <a:pt x="925" y="1061"/>
                  <a:pt x="926" y="1062"/>
                </a:cubicBezTo>
                <a:close/>
                <a:moveTo>
                  <a:pt x="768" y="1057"/>
                </a:moveTo>
                <a:cubicBezTo>
                  <a:pt x="762" y="1054"/>
                  <a:pt x="760" y="1062"/>
                  <a:pt x="755" y="1060"/>
                </a:cubicBezTo>
                <a:cubicBezTo>
                  <a:pt x="755" y="1063"/>
                  <a:pt x="757" y="1063"/>
                  <a:pt x="758" y="1064"/>
                </a:cubicBezTo>
                <a:cubicBezTo>
                  <a:pt x="761" y="1060"/>
                  <a:pt x="766" y="1061"/>
                  <a:pt x="768" y="1057"/>
                </a:cubicBezTo>
                <a:close/>
                <a:moveTo>
                  <a:pt x="718" y="1059"/>
                </a:moveTo>
                <a:cubicBezTo>
                  <a:pt x="715" y="1059"/>
                  <a:pt x="713" y="1060"/>
                  <a:pt x="712" y="1062"/>
                </a:cubicBezTo>
                <a:cubicBezTo>
                  <a:pt x="713" y="1062"/>
                  <a:pt x="713" y="1063"/>
                  <a:pt x="712" y="1064"/>
                </a:cubicBezTo>
                <a:cubicBezTo>
                  <a:pt x="715" y="1063"/>
                  <a:pt x="718" y="1062"/>
                  <a:pt x="718" y="1059"/>
                </a:cubicBezTo>
                <a:close/>
                <a:moveTo>
                  <a:pt x="906" y="1070"/>
                </a:moveTo>
                <a:cubicBezTo>
                  <a:pt x="911" y="1069"/>
                  <a:pt x="915" y="1067"/>
                  <a:pt x="919" y="1064"/>
                </a:cubicBezTo>
                <a:cubicBezTo>
                  <a:pt x="919" y="1064"/>
                  <a:pt x="918" y="1063"/>
                  <a:pt x="918" y="1062"/>
                </a:cubicBezTo>
                <a:cubicBezTo>
                  <a:pt x="914" y="1065"/>
                  <a:pt x="906" y="1064"/>
                  <a:pt x="906" y="1070"/>
                </a:cubicBezTo>
                <a:close/>
                <a:moveTo>
                  <a:pt x="524" y="1069"/>
                </a:moveTo>
                <a:cubicBezTo>
                  <a:pt x="524" y="1066"/>
                  <a:pt x="526" y="1066"/>
                  <a:pt x="526" y="1063"/>
                </a:cubicBezTo>
                <a:cubicBezTo>
                  <a:pt x="523" y="1062"/>
                  <a:pt x="523" y="1065"/>
                  <a:pt x="522" y="1063"/>
                </a:cubicBezTo>
                <a:cubicBezTo>
                  <a:pt x="522" y="1069"/>
                  <a:pt x="515" y="1064"/>
                  <a:pt x="515" y="1068"/>
                </a:cubicBezTo>
                <a:cubicBezTo>
                  <a:pt x="516" y="1070"/>
                  <a:pt x="521" y="1068"/>
                  <a:pt x="524" y="1069"/>
                </a:cubicBezTo>
                <a:close/>
                <a:moveTo>
                  <a:pt x="678" y="1074"/>
                </a:moveTo>
                <a:cubicBezTo>
                  <a:pt x="691" y="1077"/>
                  <a:pt x="702" y="1069"/>
                  <a:pt x="710" y="1063"/>
                </a:cubicBezTo>
                <a:cubicBezTo>
                  <a:pt x="699" y="1065"/>
                  <a:pt x="688" y="1067"/>
                  <a:pt x="682" y="1073"/>
                </a:cubicBezTo>
                <a:cubicBezTo>
                  <a:pt x="682" y="1072"/>
                  <a:pt x="682" y="1071"/>
                  <a:pt x="681" y="1070"/>
                </a:cubicBezTo>
                <a:cubicBezTo>
                  <a:pt x="682" y="1074"/>
                  <a:pt x="677" y="1071"/>
                  <a:pt x="678" y="1074"/>
                </a:cubicBezTo>
                <a:close/>
                <a:moveTo>
                  <a:pt x="747" y="1066"/>
                </a:moveTo>
                <a:cubicBezTo>
                  <a:pt x="736" y="1067"/>
                  <a:pt x="724" y="1073"/>
                  <a:pt x="716" y="1078"/>
                </a:cubicBezTo>
                <a:cubicBezTo>
                  <a:pt x="727" y="1080"/>
                  <a:pt x="733" y="1070"/>
                  <a:pt x="744" y="1070"/>
                </a:cubicBezTo>
                <a:cubicBezTo>
                  <a:pt x="743" y="1067"/>
                  <a:pt x="746" y="1067"/>
                  <a:pt x="747" y="1066"/>
                </a:cubicBezTo>
                <a:close/>
                <a:moveTo>
                  <a:pt x="1029" y="1088"/>
                </a:moveTo>
                <a:cubicBezTo>
                  <a:pt x="1035" y="1088"/>
                  <a:pt x="1051" y="1081"/>
                  <a:pt x="1048" y="1075"/>
                </a:cubicBezTo>
                <a:cubicBezTo>
                  <a:pt x="1043" y="1080"/>
                  <a:pt x="1034" y="1083"/>
                  <a:pt x="1029" y="1088"/>
                </a:cubicBezTo>
                <a:close/>
                <a:moveTo>
                  <a:pt x="402" y="1084"/>
                </a:moveTo>
                <a:cubicBezTo>
                  <a:pt x="402" y="1086"/>
                  <a:pt x="399" y="1085"/>
                  <a:pt x="399" y="1086"/>
                </a:cubicBezTo>
                <a:cubicBezTo>
                  <a:pt x="402" y="1085"/>
                  <a:pt x="399" y="1089"/>
                  <a:pt x="402" y="1089"/>
                </a:cubicBezTo>
                <a:cubicBezTo>
                  <a:pt x="403" y="1088"/>
                  <a:pt x="405" y="1085"/>
                  <a:pt x="402" y="1084"/>
                </a:cubicBezTo>
                <a:close/>
                <a:moveTo>
                  <a:pt x="710" y="1088"/>
                </a:moveTo>
                <a:cubicBezTo>
                  <a:pt x="708" y="1090"/>
                  <a:pt x="702" y="1089"/>
                  <a:pt x="702" y="1093"/>
                </a:cubicBezTo>
                <a:cubicBezTo>
                  <a:pt x="704" y="1094"/>
                  <a:pt x="707" y="1094"/>
                  <a:pt x="711" y="1094"/>
                </a:cubicBezTo>
                <a:cubicBezTo>
                  <a:pt x="712" y="1092"/>
                  <a:pt x="713" y="1089"/>
                  <a:pt x="710" y="1088"/>
                </a:cubicBezTo>
                <a:close/>
                <a:moveTo>
                  <a:pt x="710" y="1097"/>
                </a:moveTo>
                <a:cubicBezTo>
                  <a:pt x="712" y="1098"/>
                  <a:pt x="715" y="1096"/>
                  <a:pt x="714" y="1099"/>
                </a:cubicBezTo>
                <a:cubicBezTo>
                  <a:pt x="709" y="1100"/>
                  <a:pt x="709" y="1101"/>
                  <a:pt x="709" y="1105"/>
                </a:cubicBezTo>
                <a:cubicBezTo>
                  <a:pt x="711" y="1105"/>
                  <a:pt x="713" y="1105"/>
                  <a:pt x="714" y="1107"/>
                </a:cubicBezTo>
                <a:cubicBezTo>
                  <a:pt x="711" y="1108"/>
                  <a:pt x="710" y="1107"/>
                  <a:pt x="710" y="1109"/>
                </a:cubicBezTo>
                <a:cubicBezTo>
                  <a:pt x="715" y="1109"/>
                  <a:pt x="718" y="1106"/>
                  <a:pt x="721" y="1104"/>
                </a:cubicBezTo>
                <a:cubicBezTo>
                  <a:pt x="718" y="1103"/>
                  <a:pt x="716" y="1107"/>
                  <a:pt x="714" y="1104"/>
                </a:cubicBezTo>
                <a:cubicBezTo>
                  <a:pt x="717" y="1103"/>
                  <a:pt x="722" y="1099"/>
                  <a:pt x="725" y="1101"/>
                </a:cubicBezTo>
                <a:cubicBezTo>
                  <a:pt x="725" y="1103"/>
                  <a:pt x="722" y="1102"/>
                  <a:pt x="722" y="1104"/>
                </a:cubicBezTo>
                <a:cubicBezTo>
                  <a:pt x="725" y="1106"/>
                  <a:pt x="729" y="1104"/>
                  <a:pt x="731" y="1102"/>
                </a:cubicBezTo>
                <a:cubicBezTo>
                  <a:pt x="728" y="1102"/>
                  <a:pt x="726" y="1099"/>
                  <a:pt x="728" y="1097"/>
                </a:cubicBezTo>
                <a:cubicBezTo>
                  <a:pt x="726" y="1097"/>
                  <a:pt x="724" y="1098"/>
                  <a:pt x="724" y="1096"/>
                </a:cubicBezTo>
                <a:cubicBezTo>
                  <a:pt x="724" y="1094"/>
                  <a:pt x="727" y="1095"/>
                  <a:pt x="727" y="1094"/>
                </a:cubicBezTo>
                <a:cubicBezTo>
                  <a:pt x="725" y="1092"/>
                  <a:pt x="723" y="1090"/>
                  <a:pt x="721" y="1089"/>
                </a:cubicBezTo>
                <a:cubicBezTo>
                  <a:pt x="720" y="1095"/>
                  <a:pt x="712" y="1092"/>
                  <a:pt x="710" y="1097"/>
                </a:cubicBezTo>
                <a:close/>
                <a:moveTo>
                  <a:pt x="939" y="1102"/>
                </a:moveTo>
                <a:cubicBezTo>
                  <a:pt x="932" y="1106"/>
                  <a:pt x="924" y="1109"/>
                  <a:pt x="917" y="1113"/>
                </a:cubicBezTo>
                <a:cubicBezTo>
                  <a:pt x="928" y="1113"/>
                  <a:pt x="933" y="1105"/>
                  <a:pt x="940" y="1105"/>
                </a:cubicBezTo>
                <a:cubicBezTo>
                  <a:pt x="940" y="1104"/>
                  <a:pt x="941" y="1102"/>
                  <a:pt x="939" y="1102"/>
                </a:cubicBezTo>
                <a:close/>
                <a:moveTo>
                  <a:pt x="625" y="1108"/>
                </a:moveTo>
                <a:cubicBezTo>
                  <a:pt x="629" y="1107"/>
                  <a:pt x="634" y="1107"/>
                  <a:pt x="635" y="1104"/>
                </a:cubicBezTo>
                <a:cubicBezTo>
                  <a:pt x="631" y="1105"/>
                  <a:pt x="628" y="1105"/>
                  <a:pt x="625" y="1108"/>
                </a:cubicBezTo>
                <a:close/>
                <a:moveTo>
                  <a:pt x="682" y="1117"/>
                </a:moveTo>
                <a:cubicBezTo>
                  <a:pt x="685" y="1117"/>
                  <a:pt x="695" y="1117"/>
                  <a:pt x="697" y="1113"/>
                </a:cubicBezTo>
                <a:cubicBezTo>
                  <a:pt x="693" y="1112"/>
                  <a:pt x="692" y="1113"/>
                  <a:pt x="688" y="1113"/>
                </a:cubicBezTo>
                <a:cubicBezTo>
                  <a:pt x="684" y="1110"/>
                  <a:pt x="689" y="1110"/>
                  <a:pt x="689" y="1108"/>
                </a:cubicBezTo>
                <a:cubicBezTo>
                  <a:pt x="682" y="1108"/>
                  <a:pt x="687" y="1111"/>
                  <a:pt x="682" y="1113"/>
                </a:cubicBezTo>
                <a:cubicBezTo>
                  <a:pt x="686" y="1115"/>
                  <a:pt x="683" y="1115"/>
                  <a:pt x="682" y="1117"/>
                </a:cubicBezTo>
                <a:close/>
                <a:moveTo>
                  <a:pt x="561" y="1110"/>
                </a:moveTo>
                <a:cubicBezTo>
                  <a:pt x="558" y="1112"/>
                  <a:pt x="550" y="1108"/>
                  <a:pt x="547" y="1112"/>
                </a:cubicBezTo>
                <a:cubicBezTo>
                  <a:pt x="551" y="1114"/>
                  <a:pt x="560" y="1114"/>
                  <a:pt x="561" y="1110"/>
                </a:cubicBezTo>
                <a:close/>
                <a:moveTo>
                  <a:pt x="870" y="1113"/>
                </a:moveTo>
                <a:cubicBezTo>
                  <a:pt x="867" y="1113"/>
                  <a:pt x="866" y="1115"/>
                  <a:pt x="863" y="1115"/>
                </a:cubicBezTo>
                <a:cubicBezTo>
                  <a:pt x="865" y="1119"/>
                  <a:pt x="863" y="1120"/>
                  <a:pt x="862" y="1122"/>
                </a:cubicBezTo>
                <a:cubicBezTo>
                  <a:pt x="871" y="1122"/>
                  <a:pt x="869" y="1120"/>
                  <a:pt x="870" y="1113"/>
                </a:cubicBezTo>
                <a:close/>
                <a:moveTo>
                  <a:pt x="809" y="1121"/>
                </a:moveTo>
                <a:cubicBezTo>
                  <a:pt x="806" y="1121"/>
                  <a:pt x="802" y="1120"/>
                  <a:pt x="801" y="1123"/>
                </a:cubicBezTo>
                <a:cubicBezTo>
                  <a:pt x="804" y="1123"/>
                  <a:pt x="807" y="1122"/>
                  <a:pt x="809" y="1121"/>
                </a:cubicBezTo>
                <a:close/>
                <a:moveTo>
                  <a:pt x="742" y="1145"/>
                </a:moveTo>
                <a:cubicBezTo>
                  <a:pt x="746" y="1144"/>
                  <a:pt x="748" y="1141"/>
                  <a:pt x="749" y="1137"/>
                </a:cubicBezTo>
                <a:cubicBezTo>
                  <a:pt x="745" y="1140"/>
                  <a:pt x="743" y="1140"/>
                  <a:pt x="742" y="1145"/>
                </a:cubicBezTo>
                <a:close/>
                <a:moveTo>
                  <a:pt x="571" y="1138"/>
                </a:moveTo>
                <a:cubicBezTo>
                  <a:pt x="568" y="1141"/>
                  <a:pt x="562" y="1142"/>
                  <a:pt x="559" y="1145"/>
                </a:cubicBezTo>
                <a:cubicBezTo>
                  <a:pt x="564" y="1147"/>
                  <a:pt x="569" y="1142"/>
                  <a:pt x="571" y="1138"/>
                </a:cubicBezTo>
                <a:close/>
                <a:moveTo>
                  <a:pt x="611" y="1147"/>
                </a:moveTo>
                <a:cubicBezTo>
                  <a:pt x="609" y="1143"/>
                  <a:pt x="603" y="1146"/>
                  <a:pt x="602" y="1148"/>
                </a:cubicBezTo>
                <a:cubicBezTo>
                  <a:pt x="606" y="1148"/>
                  <a:pt x="610" y="1149"/>
                  <a:pt x="611" y="1147"/>
                </a:cubicBezTo>
                <a:close/>
                <a:moveTo>
                  <a:pt x="634" y="1152"/>
                </a:moveTo>
                <a:cubicBezTo>
                  <a:pt x="638" y="1153"/>
                  <a:pt x="644" y="1149"/>
                  <a:pt x="649" y="1148"/>
                </a:cubicBezTo>
                <a:cubicBezTo>
                  <a:pt x="644" y="1148"/>
                  <a:pt x="637" y="1148"/>
                  <a:pt x="634" y="1152"/>
                </a:cubicBezTo>
                <a:close/>
                <a:moveTo>
                  <a:pt x="695" y="1156"/>
                </a:moveTo>
                <a:cubicBezTo>
                  <a:pt x="689" y="1154"/>
                  <a:pt x="686" y="1160"/>
                  <a:pt x="681" y="1161"/>
                </a:cubicBezTo>
                <a:cubicBezTo>
                  <a:pt x="681" y="1161"/>
                  <a:pt x="680" y="1159"/>
                  <a:pt x="678" y="1160"/>
                </a:cubicBezTo>
                <a:cubicBezTo>
                  <a:pt x="674" y="1160"/>
                  <a:pt x="669" y="1166"/>
                  <a:pt x="662" y="1165"/>
                </a:cubicBezTo>
                <a:cubicBezTo>
                  <a:pt x="667" y="1171"/>
                  <a:pt x="677" y="1165"/>
                  <a:pt x="686" y="1162"/>
                </a:cubicBezTo>
                <a:cubicBezTo>
                  <a:pt x="693" y="1160"/>
                  <a:pt x="701" y="1159"/>
                  <a:pt x="708" y="1157"/>
                </a:cubicBezTo>
                <a:cubicBezTo>
                  <a:pt x="706" y="1151"/>
                  <a:pt x="697" y="1151"/>
                  <a:pt x="695" y="1156"/>
                </a:cubicBezTo>
                <a:close/>
                <a:moveTo>
                  <a:pt x="557" y="1166"/>
                </a:moveTo>
                <a:cubicBezTo>
                  <a:pt x="557" y="1170"/>
                  <a:pt x="558" y="1171"/>
                  <a:pt x="559" y="1174"/>
                </a:cubicBezTo>
                <a:cubicBezTo>
                  <a:pt x="571" y="1173"/>
                  <a:pt x="577" y="1170"/>
                  <a:pt x="582" y="1160"/>
                </a:cubicBezTo>
                <a:cubicBezTo>
                  <a:pt x="572" y="1156"/>
                  <a:pt x="566" y="1165"/>
                  <a:pt x="557" y="1166"/>
                </a:cubicBezTo>
                <a:close/>
                <a:moveTo>
                  <a:pt x="605" y="1161"/>
                </a:moveTo>
                <a:cubicBezTo>
                  <a:pt x="607" y="1163"/>
                  <a:pt x="614" y="1162"/>
                  <a:pt x="615" y="1160"/>
                </a:cubicBezTo>
                <a:cubicBezTo>
                  <a:pt x="612" y="1161"/>
                  <a:pt x="605" y="1158"/>
                  <a:pt x="605" y="1161"/>
                </a:cubicBezTo>
                <a:close/>
                <a:moveTo>
                  <a:pt x="606" y="1170"/>
                </a:moveTo>
                <a:cubicBezTo>
                  <a:pt x="606" y="1168"/>
                  <a:pt x="604" y="1167"/>
                  <a:pt x="605" y="1164"/>
                </a:cubicBezTo>
                <a:cubicBezTo>
                  <a:pt x="601" y="1165"/>
                  <a:pt x="602" y="1162"/>
                  <a:pt x="599" y="1162"/>
                </a:cubicBezTo>
                <a:cubicBezTo>
                  <a:pt x="599" y="1164"/>
                  <a:pt x="599" y="1164"/>
                  <a:pt x="599" y="1164"/>
                </a:cubicBezTo>
                <a:cubicBezTo>
                  <a:pt x="598" y="1164"/>
                  <a:pt x="598" y="1164"/>
                  <a:pt x="598" y="1165"/>
                </a:cubicBezTo>
                <a:cubicBezTo>
                  <a:pt x="601" y="1165"/>
                  <a:pt x="604" y="1165"/>
                  <a:pt x="604" y="1168"/>
                </a:cubicBezTo>
                <a:cubicBezTo>
                  <a:pt x="601" y="1168"/>
                  <a:pt x="598" y="1169"/>
                  <a:pt x="595" y="1171"/>
                </a:cubicBezTo>
                <a:cubicBezTo>
                  <a:pt x="599" y="1174"/>
                  <a:pt x="602" y="1170"/>
                  <a:pt x="606" y="1170"/>
                </a:cubicBezTo>
                <a:close/>
                <a:moveTo>
                  <a:pt x="811" y="1194"/>
                </a:moveTo>
                <a:cubicBezTo>
                  <a:pt x="821" y="1191"/>
                  <a:pt x="837" y="1185"/>
                  <a:pt x="847" y="1179"/>
                </a:cubicBezTo>
                <a:cubicBezTo>
                  <a:pt x="838" y="1180"/>
                  <a:pt x="830" y="1185"/>
                  <a:pt x="822" y="1188"/>
                </a:cubicBezTo>
                <a:cubicBezTo>
                  <a:pt x="819" y="1189"/>
                  <a:pt x="811" y="1188"/>
                  <a:pt x="811" y="1194"/>
                </a:cubicBezTo>
                <a:close/>
                <a:moveTo>
                  <a:pt x="569" y="1181"/>
                </a:moveTo>
                <a:cubicBezTo>
                  <a:pt x="567" y="1182"/>
                  <a:pt x="563" y="1182"/>
                  <a:pt x="563" y="1185"/>
                </a:cubicBezTo>
                <a:cubicBezTo>
                  <a:pt x="566" y="1184"/>
                  <a:pt x="574" y="1187"/>
                  <a:pt x="577" y="1184"/>
                </a:cubicBezTo>
                <a:cubicBezTo>
                  <a:pt x="574" y="1183"/>
                  <a:pt x="568" y="1186"/>
                  <a:pt x="569" y="1181"/>
                </a:cubicBezTo>
                <a:close/>
                <a:moveTo>
                  <a:pt x="596" y="1188"/>
                </a:moveTo>
                <a:cubicBezTo>
                  <a:pt x="598" y="1188"/>
                  <a:pt x="599" y="1189"/>
                  <a:pt x="599" y="1191"/>
                </a:cubicBezTo>
                <a:cubicBezTo>
                  <a:pt x="604" y="1191"/>
                  <a:pt x="609" y="1191"/>
                  <a:pt x="612" y="1188"/>
                </a:cubicBezTo>
                <a:cubicBezTo>
                  <a:pt x="606" y="1188"/>
                  <a:pt x="602" y="1187"/>
                  <a:pt x="596" y="1188"/>
                </a:cubicBezTo>
                <a:close/>
                <a:moveTo>
                  <a:pt x="1057" y="131"/>
                </a:moveTo>
                <a:cubicBezTo>
                  <a:pt x="1067" y="127"/>
                  <a:pt x="1072" y="123"/>
                  <a:pt x="1082" y="118"/>
                </a:cubicBezTo>
                <a:cubicBezTo>
                  <a:pt x="1083" y="123"/>
                  <a:pt x="1077" y="128"/>
                  <a:pt x="1081" y="129"/>
                </a:cubicBezTo>
                <a:cubicBezTo>
                  <a:pt x="1086" y="124"/>
                  <a:pt x="1095" y="123"/>
                  <a:pt x="1102" y="116"/>
                </a:cubicBezTo>
                <a:cubicBezTo>
                  <a:pt x="1102" y="118"/>
                  <a:pt x="1103" y="117"/>
                  <a:pt x="1103" y="118"/>
                </a:cubicBezTo>
                <a:cubicBezTo>
                  <a:pt x="1104" y="130"/>
                  <a:pt x="1088" y="126"/>
                  <a:pt x="1085" y="135"/>
                </a:cubicBezTo>
                <a:cubicBezTo>
                  <a:pt x="1086" y="136"/>
                  <a:pt x="1089" y="136"/>
                  <a:pt x="1089" y="139"/>
                </a:cubicBezTo>
                <a:cubicBezTo>
                  <a:pt x="1103" y="136"/>
                  <a:pt x="1112" y="135"/>
                  <a:pt x="1125" y="131"/>
                </a:cubicBezTo>
                <a:cubicBezTo>
                  <a:pt x="1135" y="149"/>
                  <a:pt x="1100" y="141"/>
                  <a:pt x="1105" y="156"/>
                </a:cubicBezTo>
                <a:cubicBezTo>
                  <a:pt x="1108" y="158"/>
                  <a:pt x="1109" y="155"/>
                  <a:pt x="1111" y="157"/>
                </a:cubicBezTo>
                <a:cubicBezTo>
                  <a:pt x="1106" y="157"/>
                  <a:pt x="1109" y="161"/>
                  <a:pt x="1111" y="162"/>
                </a:cubicBezTo>
                <a:cubicBezTo>
                  <a:pt x="1108" y="165"/>
                  <a:pt x="1099" y="166"/>
                  <a:pt x="1100" y="169"/>
                </a:cubicBezTo>
                <a:cubicBezTo>
                  <a:pt x="1104" y="167"/>
                  <a:pt x="1110" y="164"/>
                  <a:pt x="1115" y="165"/>
                </a:cubicBezTo>
                <a:cubicBezTo>
                  <a:pt x="1115" y="161"/>
                  <a:pt x="1118" y="161"/>
                  <a:pt x="1118" y="158"/>
                </a:cubicBezTo>
                <a:cubicBezTo>
                  <a:pt x="1116" y="158"/>
                  <a:pt x="1115" y="157"/>
                  <a:pt x="1115" y="154"/>
                </a:cubicBezTo>
                <a:cubicBezTo>
                  <a:pt x="1118" y="152"/>
                  <a:pt x="1119" y="148"/>
                  <a:pt x="1123" y="146"/>
                </a:cubicBezTo>
                <a:cubicBezTo>
                  <a:pt x="1127" y="146"/>
                  <a:pt x="1129" y="150"/>
                  <a:pt x="1129" y="154"/>
                </a:cubicBezTo>
                <a:cubicBezTo>
                  <a:pt x="1143" y="157"/>
                  <a:pt x="1173" y="157"/>
                  <a:pt x="1180" y="143"/>
                </a:cubicBezTo>
                <a:cubicBezTo>
                  <a:pt x="1182" y="144"/>
                  <a:pt x="1184" y="144"/>
                  <a:pt x="1184" y="146"/>
                </a:cubicBezTo>
                <a:cubicBezTo>
                  <a:pt x="1184" y="154"/>
                  <a:pt x="1178" y="159"/>
                  <a:pt x="1185" y="163"/>
                </a:cubicBezTo>
                <a:cubicBezTo>
                  <a:pt x="1184" y="166"/>
                  <a:pt x="1181" y="166"/>
                  <a:pt x="1179" y="167"/>
                </a:cubicBezTo>
                <a:cubicBezTo>
                  <a:pt x="1189" y="181"/>
                  <a:pt x="1172" y="189"/>
                  <a:pt x="1167" y="197"/>
                </a:cubicBezTo>
                <a:cubicBezTo>
                  <a:pt x="1178" y="197"/>
                  <a:pt x="1189" y="194"/>
                  <a:pt x="1195" y="190"/>
                </a:cubicBezTo>
                <a:cubicBezTo>
                  <a:pt x="1191" y="185"/>
                  <a:pt x="1196" y="177"/>
                  <a:pt x="1201" y="176"/>
                </a:cubicBezTo>
                <a:cubicBezTo>
                  <a:pt x="1201" y="177"/>
                  <a:pt x="1202" y="178"/>
                  <a:pt x="1201" y="180"/>
                </a:cubicBezTo>
                <a:cubicBezTo>
                  <a:pt x="1205" y="178"/>
                  <a:pt x="1208" y="175"/>
                  <a:pt x="1213" y="175"/>
                </a:cubicBezTo>
                <a:cubicBezTo>
                  <a:pt x="1213" y="173"/>
                  <a:pt x="1212" y="172"/>
                  <a:pt x="1214" y="170"/>
                </a:cubicBezTo>
                <a:cubicBezTo>
                  <a:pt x="1217" y="170"/>
                  <a:pt x="1214" y="175"/>
                  <a:pt x="1216" y="174"/>
                </a:cubicBezTo>
                <a:cubicBezTo>
                  <a:pt x="1218" y="172"/>
                  <a:pt x="1221" y="172"/>
                  <a:pt x="1221" y="168"/>
                </a:cubicBezTo>
                <a:cubicBezTo>
                  <a:pt x="1216" y="171"/>
                  <a:pt x="1214" y="167"/>
                  <a:pt x="1212" y="164"/>
                </a:cubicBezTo>
                <a:cubicBezTo>
                  <a:pt x="1214" y="162"/>
                  <a:pt x="1218" y="163"/>
                  <a:pt x="1220" y="161"/>
                </a:cubicBezTo>
                <a:cubicBezTo>
                  <a:pt x="1217" y="153"/>
                  <a:pt x="1223" y="145"/>
                  <a:pt x="1223" y="138"/>
                </a:cubicBezTo>
                <a:cubicBezTo>
                  <a:pt x="1229" y="135"/>
                  <a:pt x="1233" y="128"/>
                  <a:pt x="1236" y="122"/>
                </a:cubicBezTo>
                <a:cubicBezTo>
                  <a:pt x="1228" y="125"/>
                  <a:pt x="1216" y="140"/>
                  <a:pt x="1208" y="128"/>
                </a:cubicBezTo>
                <a:cubicBezTo>
                  <a:pt x="1211" y="116"/>
                  <a:pt x="1226" y="108"/>
                  <a:pt x="1230" y="97"/>
                </a:cubicBezTo>
                <a:cubicBezTo>
                  <a:pt x="1225" y="99"/>
                  <a:pt x="1221" y="103"/>
                  <a:pt x="1214" y="102"/>
                </a:cubicBezTo>
                <a:cubicBezTo>
                  <a:pt x="1215" y="98"/>
                  <a:pt x="1211" y="94"/>
                  <a:pt x="1210" y="89"/>
                </a:cubicBezTo>
                <a:cubicBezTo>
                  <a:pt x="1211" y="84"/>
                  <a:pt x="1215" y="81"/>
                  <a:pt x="1219" y="78"/>
                </a:cubicBezTo>
                <a:cubicBezTo>
                  <a:pt x="1206" y="82"/>
                  <a:pt x="1196" y="91"/>
                  <a:pt x="1182" y="89"/>
                </a:cubicBezTo>
                <a:cubicBezTo>
                  <a:pt x="1182" y="86"/>
                  <a:pt x="1184" y="85"/>
                  <a:pt x="1186" y="85"/>
                </a:cubicBezTo>
                <a:cubicBezTo>
                  <a:pt x="1187" y="85"/>
                  <a:pt x="1187" y="88"/>
                  <a:pt x="1190" y="87"/>
                </a:cubicBezTo>
                <a:cubicBezTo>
                  <a:pt x="1192" y="86"/>
                  <a:pt x="1191" y="83"/>
                  <a:pt x="1193" y="82"/>
                </a:cubicBezTo>
                <a:cubicBezTo>
                  <a:pt x="1197" y="82"/>
                  <a:pt x="1199" y="79"/>
                  <a:pt x="1202" y="76"/>
                </a:cubicBezTo>
                <a:cubicBezTo>
                  <a:pt x="1208" y="74"/>
                  <a:pt x="1214" y="73"/>
                  <a:pt x="1213" y="65"/>
                </a:cubicBezTo>
                <a:cubicBezTo>
                  <a:pt x="1211" y="63"/>
                  <a:pt x="1211" y="66"/>
                  <a:pt x="1208" y="65"/>
                </a:cubicBezTo>
                <a:cubicBezTo>
                  <a:pt x="1209" y="63"/>
                  <a:pt x="1207" y="63"/>
                  <a:pt x="1207" y="61"/>
                </a:cubicBezTo>
                <a:cubicBezTo>
                  <a:pt x="1211" y="57"/>
                  <a:pt x="1216" y="53"/>
                  <a:pt x="1220" y="49"/>
                </a:cubicBezTo>
                <a:cubicBezTo>
                  <a:pt x="1211" y="49"/>
                  <a:pt x="1207" y="54"/>
                  <a:pt x="1197" y="53"/>
                </a:cubicBezTo>
                <a:cubicBezTo>
                  <a:pt x="1201" y="47"/>
                  <a:pt x="1207" y="43"/>
                  <a:pt x="1211" y="37"/>
                </a:cubicBezTo>
                <a:cubicBezTo>
                  <a:pt x="1204" y="37"/>
                  <a:pt x="1197" y="45"/>
                  <a:pt x="1191" y="40"/>
                </a:cubicBezTo>
                <a:cubicBezTo>
                  <a:pt x="1187" y="33"/>
                  <a:pt x="1196" y="30"/>
                  <a:pt x="1195" y="27"/>
                </a:cubicBezTo>
                <a:cubicBezTo>
                  <a:pt x="1195" y="29"/>
                  <a:pt x="1190" y="29"/>
                  <a:pt x="1191" y="27"/>
                </a:cubicBezTo>
                <a:cubicBezTo>
                  <a:pt x="1191" y="24"/>
                  <a:pt x="1191" y="24"/>
                  <a:pt x="1193" y="21"/>
                </a:cubicBezTo>
                <a:cubicBezTo>
                  <a:pt x="1188" y="22"/>
                  <a:pt x="1187" y="19"/>
                  <a:pt x="1185" y="17"/>
                </a:cubicBezTo>
                <a:cubicBezTo>
                  <a:pt x="1186" y="13"/>
                  <a:pt x="1192" y="14"/>
                  <a:pt x="1191" y="9"/>
                </a:cubicBezTo>
                <a:cubicBezTo>
                  <a:pt x="1169" y="0"/>
                  <a:pt x="1158" y="26"/>
                  <a:pt x="1138" y="26"/>
                </a:cubicBezTo>
                <a:cubicBezTo>
                  <a:pt x="1138" y="30"/>
                  <a:pt x="1137" y="33"/>
                  <a:pt x="1135" y="37"/>
                </a:cubicBezTo>
                <a:cubicBezTo>
                  <a:pt x="1139" y="37"/>
                  <a:pt x="1144" y="31"/>
                  <a:pt x="1146" y="36"/>
                </a:cubicBezTo>
                <a:cubicBezTo>
                  <a:pt x="1134" y="51"/>
                  <a:pt x="1109" y="51"/>
                  <a:pt x="1093" y="63"/>
                </a:cubicBezTo>
                <a:cubicBezTo>
                  <a:pt x="1096" y="62"/>
                  <a:pt x="1095" y="64"/>
                  <a:pt x="1094" y="65"/>
                </a:cubicBezTo>
                <a:cubicBezTo>
                  <a:pt x="1098" y="66"/>
                  <a:pt x="1101" y="68"/>
                  <a:pt x="1103" y="70"/>
                </a:cubicBezTo>
                <a:cubicBezTo>
                  <a:pt x="1104" y="74"/>
                  <a:pt x="1100" y="74"/>
                  <a:pt x="1101" y="78"/>
                </a:cubicBezTo>
                <a:cubicBezTo>
                  <a:pt x="1108" y="90"/>
                  <a:pt x="1107" y="106"/>
                  <a:pt x="1094" y="112"/>
                </a:cubicBezTo>
                <a:cubicBezTo>
                  <a:pt x="1090" y="108"/>
                  <a:pt x="1082" y="112"/>
                  <a:pt x="1079" y="109"/>
                </a:cubicBezTo>
                <a:cubicBezTo>
                  <a:pt x="1080" y="106"/>
                  <a:pt x="1082" y="105"/>
                  <a:pt x="1084" y="104"/>
                </a:cubicBezTo>
                <a:cubicBezTo>
                  <a:pt x="1085" y="106"/>
                  <a:pt x="1086" y="106"/>
                  <a:pt x="1085" y="108"/>
                </a:cubicBezTo>
                <a:cubicBezTo>
                  <a:pt x="1094" y="106"/>
                  <a:pt x="1099" y="95"/>
                  <a:pt x="1098" y="86"/>
                </a:cubicBezTo>
                <a:cubicBezTo>
                  <a:pt x="1096" y="85"/>
                  <a:pt x="1094" y="88"/>
                  <a:pt x="1093" y="86"/>
                </a:cubicBezTo>
                <a:cubicBezTo>
                  <a:pt x="1095" y="83"/>
                  <a:pt x="1094" y="83"/>
                  <a:pt x="1093" y="79"/>
                </a:cubicBezTo>
                <a:cubicBezTo>
                  <a:pt x="1083" y="79"/>
                  <a:pt x="1080" y="86"/>
                  <a:pt x="1074" y="90"/>
                </a:cubicBezTo>
                <a:cubicBezTo>
                  <a:pt x="1076" y="96"/>
                  <a:pt x="1078" y="103"/>
                  <a:pt x="1074" y="108"/>
                </a:cubicBezTo>
                <a:cubicBezTo>
                  <a:pt x="1065" y="111"/>
                  <a:pt x="1061" y="120"/>
                  <a:pt x="1055" y="127"/>
                </a:cubicBezTo>
                <a:cubicBezTo>
                  <a:pt x="1057" y="127"/>
                  <a:pt x="1055" y="131"/>
                  <a:pt x="1057" y="131"/>
                </a:cubicBezTo>
                <a:close/>
                <a:moveTo>
                  <a:pt x="1218" y="20"/>
                </a:moveTo>
                <a:cubicBezTo>
                  <a:pt x="1212" y="21"/>
                  <a:pt x="1203" y="24"/>
                  <a:pt x="1201" y="26"/>
                </a:cubicBezTo>
                <a:cubicBezTo>
                  <a:pt x="1208" y="25"/>
                  <a:pt x="1214" y="25"/>
                  <a:pt x="1218" y="20"/>
                </a:cubicBezTo>
                <a:close/>
                <a:moveTo>
                  <a:pt x="1239" y="43"/>
                </a:moveTo>
                <a:cubicBezTo>
                  <a:pt x="1239" y="44"/>
                  <a:pt x="1237" y="44"/>
                  <a:pt x="1236" y="43"/>
                </a:cubicBezTo>
                <a:cubicBezTo>
                  <a:pt x="1236" y="41"/>
                  <a:pt x="1239" y="42"/>
                  <a:pt x="1239" y="40"/>
                </a:cubicBezTo>
                <a:cubicBezTo>
                  <a:pt x="1237" y="41"/>
                  <a:pt x="1237" y="38"/>
                  <a:pt x="1236" y="37"/>
                </a:cubicBezTo>
                <a:cubicBezTo>
                  <a:pt x="1238" y="36"/>
                  <a:pt x="1238" y="33"/>
                  <a:pt x="1240" y="32"/>
                </a:cubicBezTo>
                <a:cubicBezTo>
                  <a:pt x="1237" y="32"/>
                  <a:pt x="1236" y="35"/>
                  <a:pt x="1234" y="37"/>
                </a:cubicBezTo>
                <a:cubicBezTo>
                  <a:pt x="1238" y="42"/>
                  <a:pt x="1223" y="44"/>
                  <a:pt x="1221" y="50"/>
                </a:cubicBezTo>
                <a:cubicBezTo>
                  <a:pt x="1228" y="50"/>
                  <a:pt x="1239" y="48"/>
                  <a:pt x="1239" y="43"/>
                </a:cubicBezTo>
                <a:close/>
                <a:moveTo>
                  <a:pt x="1204" y="47"/>
                </a:moveTo>
                <a:cubicBezTo>
                  <a:pt x="1210" y="48"/>
                  <a:pt x="1212" y="45"/>
                  <a:pt x="1214" y="43"/>
                </a:cubicBezTo>
                <a:cubicBezTo>
                  <a:pt x="1211" y="45"/>
                  <a:pt x="1206" y="42"/>
                  <a:pt x="1204" y="47"/>
                </a:cubicBezTo>
                <a:close/>
                <a:moveTo>
                  <a:pt x="1117" y="481"/>
                </a:moveTo>
                <a:cubicBezTo>
                  <a:pt x="1118" y="481"/>
                  <a:pt x="1118" y="481"/>
                  <a:pt x="1119" y="481"/>
                </a:cubicBezTo>
                <a:cubicBezTo>
                  <a:pt x="1118" y="481"/>
                  <a:pt x="1118" y="481"/>
                  <a:pt x="1117" y="481"/>
                </a:cubicBezTo>
                <a:close/>
                <a:moveTo>
                  <a:pt x="1284" y="478"/>
                </a:moveTo>
                <a:cubicBezTo>
                  <a:pt x="1280" y="478"/>
                  <a:pt x="1276" y="483"/>
                  <a:pt x="1274" y="481"/>
                </a:cubicBezTo>
                <a:cubicBezTo>
                  <a:pt x="1274" y="479"/>
                  <a:pt x="1277" y="479"/>
                  <a:pt x="1277" y="476"/>
                </a:cubicBezTo>
                <a:cubicBezTo>
                  <a:pt x="1263" y="476"/>
                  <a:pt x="1257" y="490"/>
                  <a:pt x="1237" y="485"/>
                </a:cubicBezTo>
                <a:cubicBezTo>
                  <a:pt x="1236" y="486"/>
                  <a:pt x="1232" y="490"/>
                  <a:pt x="1229" y="487"/>
                </a:cubicBezTo>
                <a:cubicBezTo>
                  <a:pt x="1233" y="485"/>
                  <a:pt x="1236" y="483"/>
                  <a:pt x="1239" y="480"/>
                </a:cubicBezTo>
                <a:cubicBezTo>
                  <a:pt x="1236" y="480"/>
                  <a:pt x="1232" y="485"/>
                  <a:pt x="1230" y="483"/>
                </a:cubicBezTo>
                <a:cubicBezTo>
                  <a:pt x="1233" y="480"/>
                  <a:pt x="1237" y="479"/>
                  <a:pt x="1240" y="475"/>
                </a:cubicBezTo>
                <a:cubicBezTo>
                  <a:pt x="1239" y="474"/>
                  <a:pt x="1238" y="473"/>
                  <a:pt x="1238" y="471"/>
                </a:cubicBezTo>
                <a:cubicBezTo>
                  <a:pt x="1239" y="471"/>
                  <a:pt x="1240" y="470"/>
                  <a:pt x="1242" y="469"/>
                </a:cubicBezTo>
                <a:cubicBezTo>
                  <a:pt x="1250" y="479"/>
                  <a:pt x="1256" y="465"/>
                  <a:pt x="1266" y="463"/>
                </a:cubicBezTo>
                <a:cubicBezTo>
                  <a:pt x="1266" y="467"/>
                  <a:pt x="1266" y="467"/>
                  <a:pt x="1266" y="467"/>
                </a:cubicBezTo>
                <a:cubicBezTo>
                  <a:pt x="1269" y="468"/>
                  <a:pt x="1272" y="463"/>
                  <a:pt x="1270" y="462"/>
                </a:cubicBezTo>
                <a:cubicBezTo>
                  <a:pt x="1270" y="463"/>
                  <a:pt x="1268" y="463"/>
                  <a:pt x="1267" y="462"/>
                </a:cubicBezTo>
                <a:cubicBezTo>
                  <a:pt x="1270" y="457"/>
                  <a:pt x="1282" y="456"/>
                  <a:pt x="1281" y="451"/>
                </a:cubicBezTo>
                <a:cubicBezTo>
                  <a:pt x="1277" y="456"/>
                  <a:pt x="1269" y="456"/>
                  <a:pt x="1263" y="457"/>
                </a:cubicBezTo>
                <a:cubicBezTo>
                  <a:pt x="1265" y="462"/>
                  <a:pt x="1259" y="464"/>
                  <a:pt x="1256" y="465"/>
                </a:cubicBezTo>
                <a:cubicBezTo>
                  <a:pt x="1253" y="461"/>
                  <a:pt x="1247" y="466"/>
                  <a:pt x="1244" y="465"/>
                </a:cubicBezTo>
                <a:cubicBezTo>
                  <a:pt x="1244" y="467"/>
                  <a:pt x="1243" y="468"/>
                  <a:pt x="1242" y="468"/>
                </a:cubicBezTo>
                <a:cubicBezTo>
                  <a:pt x="1230" y="469"/>
                  <a:pt x="1219" y="479"/>
                  <a:pt x="1209" y="485"/>
                </a:cubicBezTo>
                <a:cubicBezTo>
                  <a:pt x="1212" y="487"/>
                  <a:pt x="1210" y="494"/>
                  <a:pt x="1208" y="496"/>
                </a:cubicBezTo>
                <a:cubicBezTo>
                  <a:pt x="1205" y="497"/>
                  <a:pt x="1202" y="498"/>
                  <a:pt x="1200" y="499"/>
                </a:cubicBezTo>
                <a:cubicBezTo>
                  <a:pt x="1200" y="504"/>
                  <a:pt x="1204" y="505"/>
                  <a:pt x="1203" y="510"/>
                </a:cubicBezTo>
                <a:cubicBezTo>
                  <a:pt x="1199" y="511"/>
                  <a:pt x="1195" y="513"/>
                  <a:pt x="1192" y="508"/>
                </a:cubicBezTo>
                <a:cubicBezTo>
                  <a:pt x="1188" y="507"/>
                  <a:pt x="1188" y="510"/>
                  <a:pt x="1184" y="510"/>
                </a:cubicBezTo>
                <a:cubicBezTo>
                  <a:pt x="1184" y="504"/>
                  <a:pt x="1184" y="504"/>
                  <a:pt x="1184" y="504"/>
                </a:cubicBezTo>
                <a:cubicBezTo>
                  <a:pt x="1192" y="501"/>
                  <a:pt x="1199" y="497"/>
                  <a:pt x="1204" y="491"/>
                </a:cubicBezTo>
                <a:cubicBezTo>
                  <a:pt x="1200" y="491"/>
                  <a:pt x="1199" y="495"/>
                  <a:pt x="1194" y="494"/>
                </a:cubicBezTo>
                <a:cubicBezTo>
                  <a:pt x="1194" y="493"/>
                  <a:pt x="1194" y="492"/>
                  <a:pt x="1193" y="492"/>
                </a:cubicBezTo>
                <a:cubicBezTo>
                  <a:pt x="1191" y="493"/>
                  <a:pt x="1189" y="495"/>
                  <a:pt x="1186" y="495"/>
                </a:cubicBezTo>
                <a:cubicBezTo>
                  <a:pt x="1184" y="494"/>
                  <a:pt x="1185" y="491"/>
                  <a:pt x="1182" y="490"/>
                </a:cubicBezTo>
                <a:cubicBezTo>
                  <a:pt x="1181" y="492"/>
                  <a:pt x="1181" y="496"/>
                  <a:pt x="1178" y="496"/>
                </a:cubicBezTo>
                <a:cubicBezTo>
                  <a:pt x="1180" y="496"/>
                  <a:pt x="1180" y="499"/>
                  <a:pt x="1179" y="501"/>
                </a:cubicBezTo>
                <a:cubicBezTo>
                  <a:pt x="1179" y="504"/>
                  <a:pt x="1172" y="505"/>
                  <a:pt x="1173" y="508"/>
                </a:cubicBezTo>
                <a:cubicBezTo>
                  <a:pt x="1177" y="507"/>
                  <a:pt x="1179" y="501"/>
                  <a:pt x="1183" y="504"/>
                </a:cubicBezTo>
                <a:cubicBezTo>
                  <a:pt x="1179" y="506"/>
                  <a:pt x="1175" y="509"/>
                  <a:pt x="1173" y="514"/>
                </a:cubicBezTo>
                <a:cubicBezTo>
                  <a:pt x="1170" y="513"/>
                  <a:pt x="1170" y="516"/>
                  <a:pt x="1168" y="516"/>
                </a:cubicBezTo>
                <a:cubicBezTo>
                  <a:pt x="1166" y="512"/>
                  <a:pt x="1166" y="512"/>
                  <a:pt x="1167" y="508"/>
                </a:cubicBezTo>
                <a:cubicBezTo>
                  <a:pt x="1159" y="508"/>
                  <a:pt x="1160" y="498"/>
                  <a:pt x="1156" y="494"/>
                </a:cubicBezTo>
                <a:cubicBezTo>
                  <a:pt x="1152" y="493"/>
                  <a:pt x="1153" y="496"/>
                  <a:pt x="1150" y="495"/>
                </a:cubicBezTo>
                <a:cubicBezTo>
                  <a:pt x="1150" y="493"/>
                  <a:pt x="1147" y="493"/>
                  <a:pt x="1147" y="492"/>
                </a:cubicBezTo>
                <a:cubicBezTo>
                  <a:pt x="1147" y="490"/>
                  <a:pt x="1149" y="486"/>
                  <a:pt x="1147" y="485"/>
                </a:cubicBezTo>
                <a:cubicBezTo>
                  <a:pt x="1146" y="487"/>
                  <a:pt x="1141" y="485"/>
                  <a:pt x="1140" y="484"/>
                </a:cubicBezTo>
                <a:cubicBezTo>
                  <a:pt x="1140" y="481"/>
                  <a:pt x="1140" y="478"/>
                  <a:pt x="1144" y="476"/>
                </a:cubicBezTo>
                <a:cubicBezTo>
                  <a:pt x="1139" y="475"/>
                  <a:pt x="1138" y="476"/>
                  <a:pt x="1134" y="477"/>
                </a:cubicBezTo>
                <a:cubicBezTo>
                  <a:pt x="1133" y="470"/>
                  <a:pt x="1145" y="471"/>
                  <a:pt x="1145" y="467"/>
                </a:cubicBezTo>
                <a:cubicBezTo>
                  <a:pt x="1135" y="466"/>
                  <a:pt x="1132" y="477"/>
                  <a:pt x="1127" y="481"/>
                </a:cubicBezTo>
                <a:cubicBezTo>
                  <a:pt x="1127" y="477"/>
                  <a:pt x="1127" y="477"/>
                  <a:pt x="1127" y="477"/>
                </a:cubicBezTo>
                <a:cubicBezTo>
                  <a:pt x="1123" y="478"/>
                  <a:pt x="1122" y="480"/>
                  <a:pt x="1119" y="481"/>
                </a:cubicBezTo>
                <a:cubicBezTo>
                  <a:pt x="1120" y="481"/>
                  <a:pt x="1118" y="482"/>
                  <a:pt x="1118" y="483"/>
                </a:cubicBezTo>
                <a:cubicBezTo>
                  <a:pt x="1120" y="484"/>
                  <a:pt x="1121" y="479"/>
                  <a:pt x="1123" y="482"/>
                </a:cubicBezTo>
                <a:cubicBezTo>
                  <a:pt x="1122" y="483"/>
                  <a:pt x="1121" y="485"/>
                  <a:pt x="1122" y="487"/>
                </a:cubicBezTo>
                <a:cubicBezTo>
                  <a:pt x="1123" y="489"/>
                  <a:pt x="1126" y="488"/>
                  <a:pt x="1127" y="490"/>
                </a:cubicBezTo>
                <a:cubicBezTo>
                  <a:pt x="1126" y="492"/>
                  <a:pt x="1125" y="494"/>
                  <a:pt x="1122" y="494"/>
                </a:cubicBezTo>
                <a:cubicBezTo>
                  <a:pt x="1122" y="493"/>
                  <a:pt x="1123" y="492"/>
                  <a:pt x="1122" y="492"/>
                </a:cubicBezTo>
                <a:cubicBezTo>
                  <a:pt x="1121" y="496"/>
                  <a:pt x="1117" y="492"/>
                  <a:pt x="1114" y="495"/>
                </a:cubicBezTo>
                <a:cubicBezTo>
                  <a:pt x="1115" y="494"/>
                  <a:pt x="1116" y="493"/>
                  <a:pt x="1116" y="492"/>
                </a:cubicBezTo>
                <a:cubicBezTo>
                  <a:pt x="1113" y="491"/>
                  <a:pt x="1112" y="493"/>
                  <a:pt x="1108" y="493"/>
                </a:cubicBezTo>
                <a:cubicBezTo>
                  <a:pt x="1107" y="497"/>
                  <a:pt x="1110" y="498"/>
                  <a:pt x="1112" y="499"/>
                </a:cubicBezTo>
                <a:cubicBezTo>
                  <a:pt x="1106" y="505"/>
                  <a:pt x="1101" y="501"/>
                  <a:pt x="1094" y="505"/>
                </a:cubicBezTo>
                <a:cubicBezTo>
                  <a:pt x="1094" y="504"/>
                  <a:pt x="1094" y="502"/>
                  <a:pt x="1093" y="502"/>
                </a:cubicBezTo>
                <a:cubicBezTo>
                  <a:pt x="1092" y="505"/>
                  <a:pt x="1090" y="508"/>
                  <a:pt x="1086" y="508"/>
                </a:cubicBezTo>
                <a:cubicBezTo>
                  <a:pt x="1086" y="508"/>
                  <a:pt x="1085" y="507"/>
                  <a:pt x="1085" y="507"/>
                </a:cubicBezTo>
                <a:cubicBezTo>
                  <a:pt x="1089" y="500"/>
                  <a:pt x="1096" y="497"/>
                  <a:pt x="1104" y="494"/>
                </a:cubicBezTo>
                <a:cubicBezTo>
                  <a:pt x="1104" y="490"/>
                  <a:pt x="1109" y="491"/>
                  <a:pt x="1111" y="488"/>
                </a:cubicBezTo>
                <a:cubicBezTo>
                  <a:pt x="1100" y="492"/>
                  <a:pt x="1093" y="498"/>
                  <a:pt x="1083" y="499"/>
                </a:cubicBezTo>
                <a:cubicBezTo>
                  <a:pt x="1083" y="498"/>
                  <a:pt x="1082" y="496"/>
                  <a:pt x="1080" y="496"/>
                </a:cubicBezTo>
                <a:cubicBezTo>
                  <a:pt x="1080" y="500"/>
                  <a:pt x="1077" y="501"/>
                  <a:pt x="1075" y="498"/>
                </a:cubicBezTo>
                <a:cubicBezTo>
                  <a:pt x="1075" y="502"/>
                  <a:pt x="1070" y="500"/>
                  <a:pt x="1070" y="504"/>
                </a:cubicBezTo>
                <a:cubicBezTo>
                  <a:pt x="1071" y="504"/>
                  <a:pt x="1072" y="505"/>
                  <a:pt x="1072" y="506"/>
                </a:cubicBezTo>
                <a:cubicBezTo>
                  <a:pt x="1068" y="506"/>
                  <a:pt x="1068" y="510"/>
                  <a:pt x="1066" y="511"/>
                </a:cubicBezTo>
                <a:cubicBezTo>
                  <a:pt x="1054" y="509"/>
                  <a:pt x="1047" y="530"/>
                  <a:pt x="1036" y="521"/>
                </a:cubicBezTo>
                <a:cubicBezTo>
                  <a:pt x="1048" y="505"/>
                  <a:pt x="1064" y="499"/>
                  <a:pt x="1084" y="493"/>
                </a:cubicBezTo>
                <a:cubicBezTo>
                  <a:pt x="1088" y="495"/>
                  <a:pt x="1101" y="492"/>
                  <a:pt x="1103" y="487"/>
                </a:cubicBezTo>
                <a:cubicBezTo>
                  <a:pt x="1101" y="484"/>
                  <a:pt x="1097" y="487"/>
                  <a:pt x="1095" y="485"/>
                </a:cubicBezTo>
                <a:cubicBezTo>
                  <a:pt x="1098" y="482"/>
                  <a:pt x="1097" y="480"/>
                  <a:pt x="1096" y="477"/>
                </a:cubicBezTo>
                <a:cubicBezTo>
                  <a:pt x="1096" y="479"/>
                  <a:pt x="1090" y="480"/>
                  <a:pt x="1089" y="479"/>
                </a:cubicBezTo>
                <a:cubicBezTo>
                  <a:pt x="1093" y="475"/>
                  <a:pt x="1099" y="467"/>
                  <a:pt x="1101" y="463"/>
                </a:cubicBezTo>
                <a:cubicBezTo>
                  <a:pt x="1094" y="466"/>
                  <a:pt x="1087" y="474"/>
                  <a:pt x="1081" y="469"/>
                </a:cubicBezTo>
                <a:cubicBezTo>
                  <a:pt x="1082" y="477"/>
                  <a:pt x="1084" y="475"/>
                  <a:pt x="1083" y="483"/>
                </a:cubicBezTo>
                <a:cubicBezTo>
                  <a:pt x="1078" y="485"/>
                  <a:pt x="1073" y="492"/>
                  <a:pt x="1066" y="489"/>
                </a:cubicBezTo>
                <a:cubicBezTo>
                  <a:pt x="1074" y="487"/>
                  <a:pt x="1061" y="482"/>
                  <a:pt x="1067" y="480"/>
                </a:cubicBezTo>
                <a:cubicBezTo>
                  <a:pt x="1058" y="477"/>
                  <a:pt x="1056" y="487"/>
                  <a:pt x="1049" y="489"/>
                </a:cubicBezTo>
                <a:cubicBezTo>
                  <a:pt x="1044" y="477"/>
                  <a:pt x="1060" y="474"/>
                  <a:pt x="1067" y="467"/>
                </a:cubicBezTo>
                <a:cubicBezTo>
                  <a:pt x="1061" y="466"/>
                  <a:pt x="1059" y="471"/>
                  <a:pt x="1053" y="471"/>
                </a:cubicBezTo>
                <a:cubicBezTo>
                  <a:pt x="1053" y="469"/>
                  <a:pt x="1059" y="468"/>
                  <a:pt x="1057" y="467"/>
                </a:cubicBezTo>
                <a:cubicBezTo>
                  <a:pt x="1053" y="469"/>
                  <a:pt x="1047" y="472"/>
                  <a:pt x="1042" y="471"/>
                </a:cubicBezTo>
                <a:cubicBezTo>
                  <a:pt x="1040" y="468"/>
                  <a:pt x="1047" y="468"/>
                  <a:pt x="1044" y="466"/>
                </a:cubicBezTo>
                <a:cubicBezTo>
                  <a:pt x="1042" y="469"/>
                  <a:pt x="1039" y="470"/>
                  <a:pt x="1036" y="471"/>
                </a:cubicBezTo>
                <a:cubicBezTo>
                  <a:pt x="1035" y="474"/>
                  <a:pt x="1036" y="473"/>
                  <a:pt x="1036" y="477"/>
                </a:cubicBezTo>
                <a:cubicBezTo>
                  <a:pt x="1031" y="479"/>
                  <a:pt x="1028" y="483"/>
                  <a:pt x="1022" y="483"/>
                </a:cubicBezTo>
                <a:cubicBezTo>
                  <a:pt x="1012" y="476"/>
                  <a:pt x="1004" y="492"/>
                  <a:pt x="995" y="493"/>
                </a:cubicBezTo>
                <a:cubicBezTo>
                  <a:pt x="995" y="493"/>
                  <a:pt x="995" y="494"/>
                  <a:pt x="993" y="493"/>
                </a:cubicBezTo>
                <a:cubicBezTo>
                  <a:pt x="993" y="493"/>
                  <a:pt x="994" y="493"/>
                  <a:pt x="995" y="493"/>
                </a:cubicBezTo>
                <a:cubicBezTo>
                  <a:pt x="994" y="492"/>
                  <a:pt x="993" y="490"/>
                  <a:pt x="994" y="490"/>
                </a:cubicBezTo>
                <a:cubicBezTo>
                  <a:pt x="996" y="486"/>
                  <a:pt x="1004" y="483"/>
                  <a:pt x="999" y="478"/>
                </a:cubicBezTo>
                <a:cubicBezTo>
                  <a:pt x="995" y="481"/>
                  <a:pt x="990" y="480"/>
                  <a:pt x="986" y="483"/>
                </a:cubicBezTo>
                <a:cubicBezTo>
                  <a:pt x="986" y="490"/>
                  <a:pt x="982" y="493"/>
                  <a:pt x="977" y="494"/>
                </a:cubicBezTo>
                <a:cubicBezTo>
                  <a:pt x="977" y="498"/>
                  <a:pt x="980" y="498"/>
                  <a:pt x="980" y="502"/>
                </a:cubicBezTo>
                <a:cubicBezTo>
                  <a:pt x="977" y="504"/>
                  <a:pt x="971" y="509"/>
                  <a:pt x="968" y="505"/>
                </a:cubicBezTo>
                <a:cubicBezTo>
                  <a:pt x="975" y="501"/>
                  <a:pt x="976" y="488"/>
                  <a:pt x="979" y="482"/>
                </a:cubicBezTo>
                <a:cubicBezTo>
                  <a:pt x="980" y="482"/>
                  <a:pt x="981" y="483"/>
                  <a:pt x="982" y="483"/>
                </a:cubicBezTo>
                <a:cubicBezTo>
                  <a:pt x="987" y="475"/>
                  <a:pt x="1000" y="476"/>
                  <a:pt x="1005" y="467"/>
                </a:cubicBezTo>
                <a:cubicBezTo>
                  <a:pt x="1000" y="465"/>
                  <a:pt x="999" y="471"/>
                  <a:pt x="996" y="468"/>
                </a:cubicBezTo>
                <a:cubicBezTo>
                  <a:pt x="998" y="466"/>
                  <a:pt x="998" y="464"/>
                  <a:pt x="997" y="463"/>
                </a:cubicBezTo>
                <a:cubicBezTo>
                  <a:pt x="993" y="468"/>
                  <a:pt x="992" y="476"/>
                  <a:pt x="985" y="476"/>
                </a:cubicBezTo>
                <a:cubicBezTo>
                  <a:pt x="982" y="476"/>
                  <a:pt x="983" y="472"/>
                  <a:pt x="980" y="474"/>
                </a:cubicBezTo>
                <a:cubicBezTo>
                  <a:pt x="980" y="470"/>
                  <a:pt x="980" y="470"/>
                  <a:pt x="980" y="470"/>
                </a:cubicBezTo>
                <a:cubicBezTo>
                  <a:pt x="978" y="470"/>
                  <a:pt x="976" y="473"/>
                  <a:pt x="975" y="470"/>
                </a:cubicBezTo>
                <a:cubicBezTo>
                  <a:pt x="980" y="468"/>
                  <a:pt x="982" y="453"/>
                  <a:pt x="988" y="457"/>
                </a:cubicBezTo>
                <a:cubicBezTo>
                  <a:pt x="988" y="455"/>
                  <a:pt x="990" y="453"/>
                  <a:pt x="993" y="451"/>
                </a:cubicBezTo>
                <a:cubicBezTo>
                  <a:pt x="1007" y="446"/>
                  <a:pt x="1018" y="439"/>
                  <a:pt x="1033" y="433"/>
                </a:cubicBezTo>
                <a:cubicBezTo>
                  <a:pt x="1035" y="435"/>
                  <a:pt x="1033" y="435"/>
                  <a:pt x="1032" y="437"/>
                </a:cubicBezTo>
                <a:cubicBezTo>
                  <a:pt x="1043" y="428"/>
                  <a:pt x="1057" y="419"/>
                  <a:pt x="1073" y="417"/>
                </a:cubicBezTo>
                <a:cubicBezTo>
                  <a:pt x="1079" y="415"/>
                  <a:pt x="1084" y="406"/>
                  <a:pt x="1092" y="407"/>
                </a:cubicBezTo>
                <a:cubicBezTo>
                  <a:pt x="1094" y="401"/>
                  <a:pt x="1100" y="400"/>
                  <a:pt x="1106" y="398"/>
                </a:cubicBezTo>
                <a:cubicBezTo>
                  <a:pt x="1105" y="404"/>
                  <a:pt x="1099" y="401"/>
                  <a:pt x="1095" y="406"/>
                </a:cubicBezTo>
                <a:cubicBezTo>
                  <a:pt x="1097" y="407"/>
                  <a:pt x="1096" y="410"/>
                  <a:pt x="1098" y="411"/>
                </a:cubicBezTo>
                <a:cubicBezTo>
                  <a:pt x="1103" y="409"/>
                  <a:pt x="1105" y="404"/>
                  <a:pt x="1109" y="402"/>
                </a:cubicBezTo>
                <a:cubicBezTo>
                  <a:pt x="1110" y="403"/>
                  <a:pt x="1111" y="404"/>
                  <a:pt x="1110" y="405"/>
                </a:cubicBezTo>
                <a:cubicBezTo>
                  <a:pt x="1113" y="405"/>
                  <a:pt x="1114" y="404"/>
                  <a:pt x="1118" y="404"/>
                </a:cubicBezTo>
                <a:cubicBezTo>
                  <a:pt x="1117" y="397"/>
                  <a:pt x="1121" y="395"/>
                  <a:pt x="1125" y="392"/>
                </a:cubicBezTo>
                <a:cubicBezTo>
                  <a:pt x="1122" y="392"/>
                  <a:pt x="1120" y="394"/>
                  <a:pt x="1117" y="394"/>
                </a:cubicBezTo>
                <a:cubicBezTo>
                  <a:pt x="1117" y="393"/>
                  <a:pt x="1116" y="393"/>
                  <a:pt x="1116" y="392"/>
                </a:cubicBezTo>
                <a:cubicBezTo>
                  <a:pt x="1121" y="387"/>
                  <a:pt x="1128" y="383"/>
                  <a:pt x="1136" y="382"/>
                </a:cubicBezTo>
                <a:cubicBezTo>
                  <a:pt x="1134" y="384"/>
                  <a:pt x="1142" y="385"/>
                  <a:pt x="1137" y="389"/>
                </a:cubicBezTo>
                <a:cubicBezTo>
                  <a:pt x="1138" y="386"/>
                  <a:pt x="1134" y="386"/>
                  <a:pt x="1136" y="389"/>
                </a:cubicBezTo>
                <a:cubicBezTo>
                  <a:pt x="1133" y="390"/>
                  <a:pt x="1138" y="387"/>
                  <a:pt x="1137" y="390"/>
                </a:cubicBezTo>
                <a:cubicBezTo>
                  <a:pt x="1136" y="394"/>
                  <a:pt x="1131" y="397"/>
                  <a:pt x="1132" y="400"/>
                </a:cubicBezTo>
                <a:cubicBezTo>
                  <a:pt x="1132" y="397"/>
                  <a:pt x="1135" y="398"/>
                  <a:pt x="1136" y="400"/>
                </a:cubicBezTo>
                <a:cubicBezTo>
                  <a:pt x="1135" y="402"/>
                  <a:pt x="1131" y="402"/>
                  <a:pt x="1132" y="405"/>
                </a:cubicBezTo>
                <a:cubicBezTo>
                  <a:pt x="1135" y="407"/>
                  <a:pt x="1136" y="402"/>
                  <a:pt x="1136" y="404"/>
                </a:cubicBezTo>
                <a:cubicBezTo>
                  <a:pt x="1137" y="407"/>
                  <a:pt x="1134" y="407"/>
                  <a:pt x="1135" y="410"/>
                </a:cubicBezTo>
                <a:cubicBezTo>
                  <a:pt x="1138" y="411"/>
                  <a:pt x="1143" y="405"/>
                  <a:pt x="1146" y="403"/>
                </a:cubicBezTo>
                <a:cubicBezTo>
                  <a:pt x="1144" y="400"/>
                  <a:pt x="1139" y="405"/>
                  <a:pt x="1137" y="403"/>
                </a:cubicBezTo>
                <a:cubicBezTo>
                  <a:pt x="1147" y="401"/>
                  <a:pt x="1150" y="392"/>
                  <a:pt x="1158" y="387"/>
                </a:cubicBezTo>
                <a:cubicBezTo>
                  <a:pt x="1156" y="387"/>
                  <a:pt x="1154" y="387"/>
                  <a:pt x="1154" y="386"/>
                </a:cubicBezTo>
                <a:cubicBezTo>
                  <a:pt x="1160" y="382"/>
                  <a:pt x="1155" y="378"/>
                  <a:pt x="1162" y="374"/>
                </a:cubicBezTo>
                <a:cubicBezTo>
                  <a:pt x="1159" y="373"/>
                  <a:pt x="1157" y="376"/>
                  <a:pt x="1157" y="373"/>
                </a:cubicBezTo>
                <a:cubicBezTo>
                  <a:pt x="1159" y="370"/>
                  <a:pt x="1166" y="366"/>
                  <a:pt x="1165" y="364"/>
                </a:cubicBezTo>
                <a:cubicBezTo>
                  <a:pt x="1164" y="363"/>
                  <a:pt x="1155" y="366"/>
                  <a:pt x="1153" y="370"/>
                </a:cubicBezTo>
                <a:cubicBezTo>
                  <a:pt x="1152" y="370"/>
                  <a:pt x="1151" y="369"/>
                  <a:pt x="1149" y="368"/>
                </a:cubicBezTo>
                <a:cubicBezTo>
                  <a:pt x="1146" y="370"/>
                  <a:pt x="1145" y="373"/>
                  <a:pt x="1140" y="373"/>
                </a:cubicBezTo>
                <a:cubicBezTo>
                  <a:pt x="1140" y="371"/>
                  <a:pt x="1141" y="367"/>
                  <a:pt x="1139" y="366"/>
                </a:cubicBezTo>
                <a:cubicBezTo>
                  <a:pt x="1129" y="369"/>
                  <a:pt x="1120" y="381"/>
                  <a:pt x="1111" y="377"/>
                </a:cubicBezTo>
                <a:cubicBezTo>
                  <a:pt x="1104" y="387"/>
                  <a:pt x="1093" y="386"/>
                  <a:pt x="1083" y="390"/>
                </a:cubicBezTo>
                <a:cubicBezTo>
                  <a:pt x="1083" y="400"/>
                  <a:pt x="1069" y="397"/>
                  <a:pt x="1063" y="403"/>
                </a:cubicBezTo>
                <a:cubicBezTo>
                  <a:pt x="1061" y="400"/>
                  <a:pt x="1065" y="398"/>
                  <a:pt x="1061" y="397"/>
                </a:cubicBezTo>
                <a:cubicBezTo>
                  <a:pt x="1069" y="390"/>
                  <a:pt x="1076" y="376"/>
                  <a:pt x="1091" y="383"/>
                </a:cubicBezTo>
                <a:cubicBezTo>
                  <a:pt x="1093" y="381"/>
                  <a:pt x="1094" y="379"/>
                  <a:pt x="1098" y="378"/>
                </a:cubicBezTo>
                <a:cubicBezTo>
                  <a:pt x="1099" y="375"/>
                  <a:pt x="1097" y="376"/>
                  <a:pt x="1096" y="375"/>
                </a:cubicBezTo>
                <a:cubicBezTo>
                  <a:pt x="1099" y="373"/>
                  <a:pt x="1099" y="373"/>
                  <a:pt x="1098" y="370"/>
                </a:cubicBezTo>
                <a:cubicBezTo>
                  <a:pt x="1102" y="369"/>
                  <a:pt x="1104" y="366"/>
                  <a:pt x="1109" y="365"/>
                </a:cubicBezTo>
                <a:cubicBezTo>
                  <a:pt x="1112" y="365"/>
                  <a:pt x="1111" y="369"/>
                  <a:pt x="1114" y="369"/>
                </a:cubicBezTo>
                <a:cubicBezTo>
                  <a:pt x="1120" y="367"/>
                  <a:pt x="1124" y="363"/>
                  <a:pt x="1126" y="357"/>
                </a:cubicBezTo>
                <a:cubicBezTo>
                  <a:pt x="1121" y="356"/>
                  <a:pt x="1122" y="353"/>
                  <a:pt x="1122" y="350"/>
                </a:cubicBezTo>
                <a:cubicBezTo>
                  <a:pt x="1117" y="349"/>
                  <a:pt x="1117" y="344"/>
                  <a:pt x="1111" y="345"/>
                </a:cubicBezTo>
                <a:cubicBezTo>
                  <a:pt x="1111" y="342"/>
                  <a:pt x="1109" y="342"/>
                  <a:pt x="1110" y="339"/>
                </a:cubicBezTo>
                <a:cubicBezTo>
                  <a:pt x="1115" y="336"/>
                  <a:pt x="1120" y="333"/>
                  <a:pt x="1126" y="330"/>
                </a:cubicBezTo>
                <a:cubicBezTo>
                  <a:pt x="1125" y="323"/>
                  <a:pt x="1139" y="315"/>
                  <a:pt x="1144" y="318"/>
                </a:cubicBezTo>
                <a:cubicBezTo>
                  <a:pt x="1143" y="320"/>
                  <a:pt x="1139" y="320"/>
                  <a:pt x="1138" y="322"/>
                </a:cubicBezTo>
                <a:cubicBezTo>
                  <a:pt x="1147" y="322"/>
                  <a:pt x="1152" y="319"/>
                  <a:pt x="1158" y="315"/>
                </a:cubicBezTo>
                <a:cubicBezTo>
                  <a:pt x="1156" y="304"/>
                  <a:pt x="1167" y="311"/>
                  <a:pt x="1167" y="304"/>
                </a:cubicBezTo>
                <a:cubicBezTo>
                  <a:pt x="1159" y="307"/>
                  <a:pt x="1154" y="304"/>
                  <a:pt x="1147" y="308"/>
                </a:cubicBezTo>
                <a:cubicBezTo>
                  <a:pt x="1144" y="309"/>
                  <a:pt x="1142" y="315"/>
                  <a:pt x="1139" y="316"/>
                </a:cubicBezTo>
                <a:cubicBezTo>
                  <a:pt x="1139" y="316"/>
                  <a:pt x="1118" y="311"/>
                  <a:pt x="1116" y="311"/>
                </a:cubicBezTo>
                <a:cubicBezTo>
                  <a:pt x="1115" y="312"/>
                  <a:pt x="1112" y="316"/>
                  <a:pt x="1110" y="316"/>
                </a:cubicBezTo>
                <a:cubicBezTo>
                  <a:pt x="1107" y="317"/>
                  <a:pt x="1104" y="317"/>
                  <a:pt x="1102" y="321"/>
                </a:cubicBezTo>
                <a:cubicBezTo>
                  <a:pt x="1095" y="314"/>
                  <a:pt x="1088" y="326"/>
                  <a:pt x="1081" y="327"/>
                </a:cubicBezTo>
                <a:cubicBezTo>
                  <a:pt x="1076" y="326"/>
                  <a:pt x="1073" y="326"/>
                  <a:pt x="1070" y="324"/>
                </a:cubicBezTo>
                <a:cubicBezTo>
                  <a:pt x="1073" y="318"/>
                  <a:pt x="1078" y="314"/>
                  <a:pt x="1085" y="311"/>
                </a:cubicBezTo>
                <a:cubicBezTo>
                  <a:pt x="1087" y="312"/>
                  <a:pt x="1087" y="314"/>
                  <a:pt x="1089" y="315"/>
                </a:cubicBezTo>
                <a:cubicBezTo>
                  <a:pt x="1089" y="311"/>
                  <a:pt x="1089" y="312"/>
                  <a:pt x="1090" y="309"/>
                </a:cubicBezTo>
                <a:cubicBezTo>
                  <a:pt x="1098" y="307"/>
                  <a:pt x="1102" y="300"/>
                  <a:pt x="1108" y="295"/>
                </a:cubicBezTo>
                <a:cubicBezTo>
                  <a:pt x="1104" y="295"/>
                  <a:pt x="1104" y="297"/>
                  <a:pt x="1102" y="295"/>
                </a:cubicBezTo>
                <a:cubicBezTo>
                  <a:pt x="1107" y="291"/>
                  <a:pt x="1113" y="287"/>
                  <a:pt x="1121" y="285"/>
                </a:cubicBezTo>
                <a:cubicBezTo>
                  <a:pt x="1121" y="289"/>
                  <a:pt x="1124" y="288"/>
                  <a:pt x="1126" y="287"/>
                </a:cubicBezTo>
                <a:cubicBezTo>
                  <a:pt x="1126" y="286"/>
                  <a:pt x="1126" y="283"/>
                  <a:pt x="1125" y="282"/>
                </a:cubicBezTo>
                <a:cubicBezTo>
                  <a:pt x="1125" y="283"/>
                  <a:pt x="1120" y="283"/>
                  <a:pt x="1121" y="282"/>
                </a:cubicBezTo>
                <a:cubicBezTo>
                  <a:pt x="1121" y="281"/>
                  <a:pt x="1120" y="281"/>
                  <a:pt x="1120" y="280"/>
                </a:cubicBezTo>
                <a:cubicBezTo>
                  <a:pt x="1126" y="276"/>
                  <a:pt x="1130" y="273"/>
                  <a:pt x="1130" y="267"/>
                </a:cubicBezTo>
                <a:cubicBezTo>
                  <a:pt x="1126" y="267"/>
                  <a:pt x="1126" y="262"/>
                  <a:pt x="1122" y="262"/>
                </a:cubicBezTo>
                <a:cubicBezTo>
                  <a:pt x="1125" y="256"/>
                  <a:pt x="1132" y="253"/>
                  <a:pt x="1135" y="246"/>
                </a:cubicBezTo>
                <a:cubicBezTo>
                  <a:pt x="1123" y="249"/>
                  <a:pt x="1107" y="239"/>
                  <a:pt x="1098" y="249"/>
                </a:cubicBezTo>
                <a:cubicBezTo>
                  <a:pt x="1100" y="249"/>
                  <a:pt x="1099" y="253"/>
                  <a:pt x="1101" y="254"/>
                </a:cubicBezTo>
                <a:cubicBezTo>
                  <a:pt x="1096" y="256"/>
                  <a:pt x="1087" y="262"/>
                  <a:pt x="1082" y="259"/>
                </a:cubicBezTo>
                <a:cubicBezTo>
                  <a:pt x="1082" y="253"/>
                  <a:pt x="1083" y="249"/>
                  <a:pt x="1088" y="248"/>
                </a:cubicBezTo>
                <a:cubicBezTo>
                  <a:pt x="1093" y="241"/>
                  <a:pt x="1097" y="232"/>
                  <a:pt x="1099" y="224"/>
                </a:cubicBezTo>
                <a:cubicBezTo>
                  <a:pt x="1094" y="223"/>
                  <a:pt x="1092" y="222"/>
                  <a:pt x="1086" y="223"/>
                </a:cubicBezTo>
                <a:cubicBezTo>
                  <a:pt x="1085" y="221"/>
                  <a:pt x="1084" y="219"/>
                  <a:pt x="1083" y="216"/>
                </a:cubicBezTo>
                <a:cubicBezTo>
                  <a:pt x="1085" y="215"/>
                  <a:pt x="1087" y="214"/>
                  <a:pt x="1088" y="212"/>
                </a:cubicBezTo>
                <a:cubicBezTo>
                  <a:pt x="1077" y="213"/>
                  <a:pt x="1065" y="213"/>
                  <a:pt x="1061" y="223"/>
                </a:cubicBezTo>
                <a:cubicBezTo>
                  <a:pt x="1063" y="227"/>
                  <a:pt x="1066" y="228"/>
                  <a:pt x="1067" y="233"/>
                </a:cubicBezTo>
                <a:cubicBezTo>
                  <a:pt x="1062" y="235"/>
                  <a:pt x="1053" y="238"/>
                  <a:pt x="1047" y="235"/>
                </a:cubicBezTo>
                <a:cubicBezTo>
                  <a:pt x="1048" y="233"/>
                  <a:pt x="1050" y="230"/>
                  <a:pt x="1052" y="228"/>
                </a:cubicBezTo>
                <a:cubicBezTo>
                  <a:pt x="1049" y="228"/>
                  <a:pt x="1049" y="232"/>
                  <a:pt x="1046" y="233"/>
                </a:cubicBezTo>
                <a:cubicBezTo>
                  <a:pt x="1046" y="230"/>
                  <a:pt x="1043" y="230"/>
                  <a:pt x="1042" y="229"/>
                </a:cubicBezTo>
                <a:cubicBezTo>
                  <a:pt x="1047" y="219"/>
                  <a:pt x="1049" y="222"/>
                  <a:pt x="1051" y="211"/>
                </a:cubicBezTo>
                <a:cubicBezTo>
                  <a:pt x="1047" y="209"/>
                  <a:pt x="1038" y="216"/>
                  <a:pt x="1035" y="211"/>
                </a:cubicBezTo>
                <a:cubicBezTo>
                  <a:pt x="1035" y="210"/>
                  <a:pt x="1036" y="210"/>
                  <a:pt x="1037" y="208"/>
                </a:cubicBezTo>
                <a:cubicBezTo>
                  <a:pt x="1027" y="209"/>
                  <a:pt x="1025" y="218"/>
                  <a:pt x="1019" y="222"/>
                </a:cubicBezTo>
                <a:cubicBezTo>
                  <a:pt x="1014" y="227"/>
                  <a:pt x="1006" y="228"/>
                  <a:pt x="997" y="229"/>
                </a:cubicBezTo>
                <a:cubicBezTo>
                  <a:pt x="997" y="227"/>
                  <a:pt x="999" y="226"/>
                  <a:pt x="997" y="224"/>
                </a:cubicBezTo>
                <a:cubicBezTo>
                  <a:pt x="988" y="224"/>
                  <a:pt x="984" y="232"/>
                  <a:pt x="973" y="233"/>
                </a:cubicBezTo>
                <a:cubicBezTo>
                  <a:pt x="973" y="229"/>
                  <a:pt x="975" y="229"/>
                  <a:pt x="973" y="226"/>
                </a:cubicBezTo>
                <a:cubicBezTo>
                  <a:pt x="969" y="225"/>
                  <a:pt x="970" y="230"/>
                  <a:pt x="965" y="229"/>
                </a:cubicBezTo>
                <a:cubicBezTo>
                  <a:pt x="965" y="228"/>
                  <a:pt x="964" y="228"/>
                  <a:pt x="964" y="227"/>
                </a:cubicBezTo>
                <a:cubicBezTo>
                  <a:pt x="967" y="224"/>
                  <a:pt x="968" y="220"/>
                  <a:pt x="972" y="220"/>
                </a:cubicBezTo>
                <a:cubicBezTo>
                  <a:pt x="972" y="217"/>
                  <a:pt x="971" y="215"/>
                  <a:pt x="970" y="214"/>
                </a:cubicBezTo>
                <a:cubicBezTo>
                  <a:pt x="972" y="210"/>
                  <a:pt x="976" y="208"/>
                  <a:pt x="981" y="210"/>
                </a:cubicBezTo>
                <a:cubicBezTo>
                  <a:pt x="982" y="203"/>
                  <a:pt x="991" y="205"/>
                  <a:pt x="994" y="200"/>
                </a:cubicBezTo>
                <a:cubicBezTo>
                  <a:pt x="996" y="202"/>
                  <a:pt x="993" y="203"/>
                  <a:pt x="995" y="205"/>
                </a:cubicBezTo>
                <a:cubicBezTo>
                  <a:pt x="1000" y="205"/>
                  <a:pt x="1003" y="198"/>
                  <a:pt x="1007" y="202"/>
                </a:cubicBezTo>
                <a:cubicBezTo>
                  <a:pt x="1006" y="203"/>
                  <a:pt x="1007" y="206"/>
                  <a:pt x="1005" y="207"/>
                </a:cubicBezTo>
                <a:cubicBezTo>
                  <a:pt x="1008" y="208"/>
                  <a:pt x="1008" y="211"/>
                  <a:pt x="1012" y="210"/>
                </a:cubicBezTo>
                <a:cubicBezTo>
                  <a:pt x="1012" y="207"/>
                  <a:pt x="1012" y="207"/>
                  <a:pt x="1012" y="207"/>
                </a:cubicBezTo>
                <a:cubicBezTo>
                  <a:pt x="1012" y="205"/>
                  <a:pt x="1009" y="206"/>
                  <a:pt x="1009" y="205"/>
                </a:cubicBezTo>
                <a:cubicBezTo>
                  <a:pt x="1010" y="202"/>
                  <a:pt x="1011" y="203"/>
                  <a:pt x="1010" y="200"/>
                </a:cubicBezTo>
                <a:cubicBezTo>
                  <a:pt x="1022" y="195"/>
                  <a:pt x="1030" y="186"/>
                  <a:pt x="1037" y="176"/>
                </a:cubicBezTo>
                <a:cubicBezTo>
                  <a:pt x="1021" y="180"/>
                  <a:pt x="1012" y="194"/>
                  <a:pt x="998" y="197"/>
                </a:cubicBezTo>
                <a:cubicBezTo>
                  <a:pt x="1000" y="195"/>
                  <a:pt x="1002" y="194"/>
                  <a:pt x="1004" y="192"/>
                </a:cubicBezTo>
                <a:cubicBezTo>
                  <a:pt x="992" y="198"/>
                  <a:pt x="975" y="200"/>
                  <a:pt x="965" y="209"/>
                </a:cubicBezTo>
                <a:cubicBezTo>
                  <a:pt x="959" y="208"/>
                  <a:pt x="956" y="205"/>
                  <a:pt x="954" y="200"/>
                </a:cubicBezTo>
                <a:cubicBezTo>
                  <a:pt x="956" y="192"/>
                  <a:pt x="966" y="192"/>
                  <a:pt x="969" y="185"/>
                </a:cubicBezTo>
                <a:cubicBezTo>
                  <a:pt x="961" y="190"/>
                  <a:pt x="951" y="197"/>
                  <a:pt x="940" y="196"/>
                </a:cubicBezTo>
                <a:cubicBezTo>
                  <a:pt x="940" y="190"/>
                  <a:pt x="946" y="191"/>
                  <a:pt x="949" y="188"/>
                </a:cubicBezTo>
                <a:cubicBezTo>
                  <a:pt x="945" y="187"/>
                  <a:pt x="941" y="190"/>
                  <a:pt x="939" y="188"/>
                </a:cubicBezTo>
                <a:cubicBezTo>
                  <a:pt x="955" y="185"/>
                  <a:pt x="955" y="167"/>
                  <a:pt x="972" y="168"/>
                </a:cubicBezTo>
                <a:cubicBezTo>
                  <a:pt x="973" y="161"/>
                  <a:pt x="983" y="156"/>
                  <a:pt x="990" y="162"/>
                </a:cubicBezTo>
                <a:cubicBezTo>
                  <a:pt x="1000" y="158"/>
                  <a:pt x="993" y="135"/>
                  <a:pt x="1009" y="139"/>
                </a:cubicBezTo>
                <a:cubicBezTo>
                  <a:pt x="1006" y="143"/>
                  <a:pt x="1004" y="147"/>
                  <a:pt x="1002" y="152"/>
                </a:cubicBezTo>
                <a:cubicBezTo>
                  <a:pt x="1002" y="155"/>
                  <a:pt x="1007" y="157"/>
                  <a:pt x="1004" y="160"/>
                </a:cubicBezTo>
                <a:cubicBezTo>
                  <a:pt x="1010" y="160"/>
                  <a:pt x="1014" y="152"/>
                  <a:pt x="1021" y="155"/>
                </a:cubicBezTo>
                <a:cubicBezTo>
                  <a:pt x="1021" y="158"/>
                  <a:pt x="1018" y="156"/>
                  <a:pt x="1017" y="158"/>
                </a:cubicBezTo>
                <a:cubicBezTo>
                  <a:pt x="1029" y="158"/>
                  <a:pt x="1033" y="150"/>
                  <a:pt x="1038" y="143"/>
                </a:cubicBezTo>
                <a:cubicBezTo>
                  <a:pt x="1034" y="137"/>
                  <a:pt x="1039" y="133"/>
                  <a:pt x="1041" y="130"/>
                </a:cubicBezTo>
                <a:cubicBezTo>
                  <a:pt x="1034" y="132"/>
                  <a:pt x="1025" y="134"/>
                  <a:pt x="1022" y="128"/>
                </a:cubicBezTo>
                <a:cubicBezTo>
                  <a:pt x="1024" y="126"/>
                  <a:pt x="1025" y="125"/>
                  <a:pt x="1027" y="124"/>
                </a:cubicBezTo>
                <a:cubicBezTo>
                  <a:pt x="1024" y="123"/>
                  <a:pt x="1021" y="121"/>
                  <a:pt x="1016" y="122"/>
                </a:cubicBezTo>
                <a:cubicBezTo>
                  <a:pt x="1016" y="121"/>
                  <a:pt x="1017" y="120"/>
                  <a:pt x="1017" y="119"/>
                </a:cubicBezTo>
                <a:cubicBezTo>
                  <a:pt x="1014" y="118"/>
                  <a:pt x="1010" y="119"/>
                  <a:pt x="1007" y="121"/>
                </a:cubicBezTo>
                <a:cubicBezTo>
                  <a:pt x="1011" y="128"/>
                  <a:pt x="1002" y="129"/>
                  <a:pt x="997" y="131"/>
                </a:cubicBezTo>
                <a:cubicBezTo>
                  <a:pt x="997" y="128"/>
                  <a:pt x="1000" y="129"/>
                  <a:pt x="1000" y="127"/>
                </a:cubicBezTo>
                <a:cubicBezTo>
                  <a:pt x="997" y="126"/>
                  <a:pt x="993" y="128"/>
                  <a:pt x="992" y="126"/>
                </a:cubicBezTo>
                <a:cubicBezTo>
                  <a:pt x="990" y="124"/>
                  <a:pt x="993" y="121"/>
                  <a:pt x="991" y="119"/>
                </a:cubicBezTo>
                <a:cubicBezTo>
                  <a:pt x="979" y="119"/>
                  <a:pt x="971" y="128"/>
                  <a:pt x="960" y="125"/>
                </a:cubicBezTo>
                <a:cubicBezTo>
                  <a:pt x="962" y="117"/>
                  <a:pt x="978" y="122"/>
                  <a:pt x="980" y="113"/>
                </a:cubicBezTo>
                <a:cubicBezTo>
                  <a:pt x="976" y="111"/>
                  <a:pt x="976" y="112"/>
                  <a:pt x="978" y="109"/>
                </a:cubicBezTo>
                <a:cubicBezTo>
                  <a:pt x="976" y="107"/>
                  <a:pt x="967" y="113"/>
                  <a:pt x="964" y="108"/>
                </a:cubicBezTo>
                <a:cubicBezTo>
                  <a:pt x="966" y="107"/>
                  <a:pt x="973" y="102"/>
                  <a:pt x="971" y="103"/>
                </a:cubicBezTo>
                <a:cubicBezTo>
                  <a:pt x="963" y="105"/>
                  <a:pt x="956" y="107"/>
                  <a:pt x="949" y="108"/>
                </a:cubicBezTo>
                <a:cubicBezTo>
                  <a:pt x="946" y="106"/>
                  <a:pt x="944" y="104"/>
                  <a:pt x="942" y="101"/>
                </a:cubicBezTo>
                <a:cubicBezTo>
                  <a:pt x="943" y="98"/>
                  <a:pt x="946" y="97"/>
                  <a:pt x="950" y="97"/>
                </a:cubicBezTo>
                <a:cubicBezTo>
                  <a:pt x="949" y="98"/>
                  <a:pt x="948" y="98"/>
                  <a:pt x="949" y="100"/>
                </a:cubicBezTo>
                <a:cubicBezTo>
                  <a:pt x="951" y="99"/>
                  <a:pt x="954" y="99"/>
                  <a:pt x="954" y="97"/>
                </a:cubicBezTo>
                <a:cubicBezTo>
                  <a:pt x="952" y="95"/>
                  <a:pt x="949" y="93"/>
                  <a:pt x="947" y="91"/>
                </a:cubicBezTo>
                <a:cubicBezTo>
                  <a:pt x="937" y="94"/>
                  <a:pt x="931" y="100"/>
                  <a:pt x="928" y="109"/>
                </a:cubicBezTo>
                <a:cubicBezTo>
                  <a:pt x="925" y="108"/>
                  <a:pt x="923" y="106"/>
                  <a:pt x="920" y="105"/>
                </a:cubicBezTo>
                <a:cubicBezTo>
                  <a:pt x="924" y="104"/>
                  <a:pt x="923" y="98"/>
                  <a:pt x="922" y="96"/>
                </a:cubicBezTo>
                <a:cubicBezTo>
                  <a:pt x="921" y="97"/>
                  <a:pt x="922" y="100"/>
                  <a:pt x="920" y="100"/>
                </a:cubicBezTo>
                <a:cubicBezTo>
                  <a:pt x="919" y="100"/>
                  <a:pt x="917" y="100"/>
                  <a:pt x="917" y="101"/>
                </a:cubicBezTo>
                <a:cubicBezTo>
                  <a:pt x="919" y="98"/>
                  <a:pt x="914" y="97"/>
                  <a:pt x="913" y="95"/>
                </a:cubicBezTo>
                <a:cubicBezTo>
                  <a:pt x="902" y="97"/>
                  <a:pt x="897" y="105"/>
                  <a:pt x="885" y="103"/>
                </a:cubicBezTo>
                <a:cubicBezTo>
                  <a:pt x="883" y="100"/>
                  <a:pt x="889" y="98"/>
                  <a:pt x="889" y="95"/>
                </a:cubicBezTo>
                <a:cubicBezTo>
                  <a:pt x="886" y="94"/>
                  <a:pt x="885" y="89"/>
                  <a:pt x="882" y="88"/>
                </a:cubicBezTo>
                <a:cubicBezTo>
                  <a:pt x="882" y="87"/>
                  <a:pt x="888" y="86"/>
                  <a:pt x="885" y="85"/>
                </a:cubicBezTo>
                <a:cubicBezTo>
                  <a:pt x="881" y="88"/>
                  <a:pt x="880" y="82"/>
                  <a:pt x="876" y="85"/>
                </a:cubicBezTo>
                <a:cubicBezTo>
                  <a:pt x="864" y="96"/>
                  <a:pt x="859" y="114"/>
                  <a:pt x="848" y="126"/>
                </a:cubicBezTo>
                <a:cubicBezTo>
                  <a:pt x="848" y="132"/>
                  <a:pt x="848" y="132"/>
                  <a:pt x="848" y="132"/>
                </a:cubicBezTo>
                <a:cubicBezTo>
                  <a:pt x="843" y="134"/>
                  <a:pt x="831" y="140"/>
                  <a:pt x="830" y="129"/>
                </a:cubicBezTo>
                <a:cubicBezTo>
                  <a:pt x="827" y="131"/>
                  <a:pt x="824" y="128"/>
                  <a:pt x="819" y="128"/>
                </a:cubicBezTo>
                <a:cubicBezTo>
                  <a:pt x="817" y="127"/>
                  <a:pt x="820" y="124"/>
                  <a:pt x="819" y="123"/>
                </a:cubicBezTo>
                <a:cubicBezTo>
                  <a:pt x="816" y="123"/>
                  <a:pt x="815" y="125"/>
                  <a:pt x="814" y="122"/>
                </a:cubicBezTo>
                <a:cubicBezTo>
                  <a:pt x="816" y="117"/>
                  <a:pt x="813" y="115"/>
                  <a:pt x="814" y="113"/>
                </a:cubicBezTo>
                <a:cubicBezTo>
                  <a:pt x="803" y="117"/>
                  <a:pt x="788" y="117"/>
                  <a:pt x="783" y="128"/>
                </a:cubicBezTo>
                <a:cubicBezTo>
                  <a:pt x="780" y="127"/>
                  <a:pt x="776" y="129"/>
                  <a:pt x="778" y="130"/>
                </a:cubicBezTo>
                <a:cubicBezTo>
                  <a:pt x="787" y="126"/>
                  <a:pt x="797" y="127"/>
                  <a:pt x="805" y="121"/>
                </a:cubicBezTo>
                <a:cubicBezTo>
                  <a:pt x="806" y="122"/>
                  <a:pt x="809" y="123"/>
                  <a:pt x="809" y="125"/>
                </a:cubicBezTo>
                <a:cubicBezTo>
                  <a:pt x="807" y="125"/>
                  <a:pt x="806" y="127"/>
                  <a:pt x="806" y="128"/>
                </a:cubicBezTo>
                <a:cubicBezTo>
                  <a:pt x="808" y="130"/>
                  <a:pt x="811" y="127"/>
                  <a:pt x="811" y="128"/>
                </a:cubicBezTo>
                <a:cubicBezTo>
                  <a:pt x="808" y="130"/>
                  <a:pt x="807" y="133"/>
                  <a:pt x="808" y="137"/>
                </a:cubicBezTo>
                <a:cubicBezTo>
                  <a:pt x="804" y="138"/>
                  <a:pt x="798" y="138"/>
                  <a:pt x="794" y="137"/>
                </a:cubicBezTo>
                <a:cubicBezTo>
                  <a:pt x="792" y="137"/>
                  <a:pt x="794" y="141"/>
                  <a:pt x="792" y="141"/>
                </a:cubicBezTo>
                <a:cubicBezTo>
                  <a:pt x="781" y="142"/>
                  <a:pt x="775" y="147"/>
                  <a:pt x="769" y="153"/>
                </a:cubicBezTo>
                <a:cubicBezTo>
                  <a:pt x="761" y="150"/>
                  <a:pt x="756" y="155"/>
                  <a:pt x="750" y="157"/>
                </a:cubicBezTo>
                <a:cubicBezTo>
                  <a:pt x="750" y="161"/>
                  <a:pt x="753" y="161"/>
                  <a:pt x="753" y="165"/>
                </a:cubicBezTo>
                <a:cubicBezTo>
                  <a:pt x="757" y="164"/>
                  <a:pt x="759" y="160"/>
                  <a:pt x="762" y="158"/>
                </a:cubicBezTo>
                <a:cubicBezTo>
                  <a:pt x="764" y="160"/>
                  <a:pt x="768" y="160"/>
                  <a:pt x="770" y="162"/>
                </a:cubicBezTo>
                <a:cubicBezTo>
                  <a:pt x="759" y="170"/>
                  <a:pt x="749" y="184"/>
                  <a:pt x="731" y="179"/>
                </a:cubicBezTo>
                <a:cubicBezTo>
                  <a:pt x="727" y="172"/>
                  <a:pt x="723" y="166"/>
                  <a:pt x="722" y="156"/>
                </a:cubicBezTo>
                <a:cubicBezTo>
                  <a:pt x="714" y="156"/>
                  <a:pt x="714" y="142"/>
                  <a:pt x="716" y="138"/>
                </a:cubicBezTo>
                <a:cubicBezTo>
                  <a:pt x="719" y="129"/>
                  <a:pt x="741" y="128"/>
                  <a:pt x="735" y="115"/>
                </a:cubicBezTo>
                <a:cubicBezTo>
                  <a:pt x="734" y="114"/>
                  <a:pt x="731" y="115"/>
                  <a:pt x="729" y="115"/>
                </a:cubicBezTo>
                <a:cubicBezTo>
                  <a:pt x="723" y="109"/>
                  <a:pt x="723" y="96"/>
                  <a:pt x="715" y="94"/>
                </a:cubicBezTo>
                <a:cubicBezTo>
                  <a:pt x="712" y="93"/>
                  <a:pt x="709" y="98"/>
                  <a:pt x="707" y="93"/>
                </a:cubicBezTo>
                <a:cubicBezTo>
                  <a:pt x="714" y="88"/>
                  <a:pt x="716" y="77"/>
                  <a:pt x="721" y="70"/>
                </a:cubicBezTo>
                <a:cubicBezTo>
                  <a:pt x="708" y="72"/>
                  <a:pt x="691" y="71"/>
                  <a:pt x="678" y="76"/>
                </a:cubicBezTo>
                <a:cubicBezTo>
                  <a:pt x="679" y="74"/>
                  <a:pt x="682" y="74"/>
                  <a:pt x="682" y="72"/>
                </a:cubicBezTo>
                <a:cubicBezTo>
                  <a:pt x="678" y="74"/>
                  <a:pt x="676" y="74"/>
                  <a:pt x="672" y="75"/>
                </a:cubicBezTo>
                <a:cubicBezTo>
                  <a:pt x="672" y="77"/>
                  <a:pt x="672" y="79"/>
                  <a:pt x="673" y="80"/>
                </a:cubicBezTo>
                <a:cubicBezTo>
                  <a:pt x="668" y="83"/>
                  <a:pt x="661" y="91"/>
                  <a:pt x="655" y="87"/>
                </a:cubicBezTo>
                <a:cubicBezTo>
                  <a:pt x="648" y="89"/>
                  <a:pt x="648" y="97"/>
                  <a:pt x="640" y="98"/>
                </a:cubicBezTo>
                <a:cubicBezTo>
                  <a:pt x="638" y="96"/>
                  <a:pt x="641" y="96"/>
                  <a:pt x="639" y="95"/>
                </a:cubicBezTo>
                <a:cubicBezTo>
                  <a:pt x="634" y="108"/>
                  <a:pt x="620" y="113"/>
                  <a:pt x="611" y="123"/>
                </a:cubicBezTo>
                <a:cubicBezTo>
                  <a:pt x="615" y="123"/>
                  <a:pt x="609" y="127"/>
                  <a:pt x="612" y="128"/>
                </a:cubicBezTo>
                <a:cubicBezTo>
                  <a:pt x="613" y="125"/>
                  <a:pt x="616" y="127"/>
                  <a:pt x="616" y="128"/>
                </a:cubicBezTo>
                <a:cubicBezTo>
                  <a:pt x="612" y="133"/>
                  <a:pt x="604" y="133"/>
                  <a:pt x="598" y="136"/>
                </a:cubicBezTo>
                <a:cubicBezTo>
                  <a:pt x="591" y="128"/>
                  <a:pt x="572" y="131"/>
                  <a:pt x="566" y="137"/>
                </a:cubicBezTo>
                <a:cubicBezTo>
                  <a:pt x="537" y="144"/>
                  <a:pt x="518" y="160"/>
                  <a:pt x="491" y="170"/>
                </a:cubicBezTo>
                <a:cubicBezTo>
                  <a:pt x="489" y="168"/>
                  <a:pt x="486" y="167"/>
                  <a:pt x="484" y="166"/>
                </a:cubicBezTo>
                <a:cubicBezTo>
                  <a:pt x="486" y="164"/>
                  <a:pt x="486" y="158"/>
                  <a:pt x="484" y="156"/>
                </a:cubicBezTo>
                <a:cubicBezTo>
                  <a:pt x="480" y="156"/>
                  <a:pt x="480" y="159"/>
                  <a:pt x="477" y="159"/>
                </a:cubicBezTo>
                <a:cubicBezTo>
                  <a:pt x="477" y="155"/>
                  <a:pt x="480" y="153"/>
                  <a:pt x="480" y="150"/>
                </a:cubicBezTo>
                <a:cubicBezTo>
                  <a:pt x="454" y="144"/>
                  <a:pt x="433" y="163"/>
                  <a:pt x="415" y="167"/>
                </a:cubicBezTo>
                <a:cubicBezTo>
                  <a:pt x="424" y="161"/>
                  <a:pt x="430" y="153"/>
                  <a:pt x="438" y="148"/>
                </a:cubicBezTo>
                <a:cubicBezTo>
                  <a:pt x="439" y="145"/>
                  <a:pt x="437" y="146"/>
                  <a:pt x="437" y="143"/>
                </a:cubicBezTo>
                <a:cubicBezTo>
                  <a:pt x="438" y="143"/>
                  <a:pt x="440" y="142"/>
                  <a:pt x="442" y="142"/>
                </a:cubicBezTo>
                <a:cubicBezTo>
                  <a:pt x="442" y="130"/>
                  <a:pt x="459" y="133"/>
                  <a:pt x="461" y="123"/>
                </a:cubicBezTo>
                <a:cubicBezTo>
                  <a:pt x="461" y="120"/>
                  <a:pt x="456" y="121"/>
                  <a:pt x="455" y="118"/>
                </a:cubicBezTo>
                <a:cubicBezTo>
                  <a:pt x="454" y="114"/>
                  <a:pt x="456" y="112"/>
                  <a:pt x="456" y="108"/>
                </a:cubicBezTo>
                <a:cubicBezTo>
                  <a:pt x="451" y="103"/>
                  <a:pt x="446" y="105"/>
                  <a:pt x="441" y="106"/>
                </a:cubicBezTo>
                <a:cubicBezTo>
                  <a:pt x="426" y="109"/>
                  <a:pt x="417" y="110"/>
                  <a:pt x="406" y="115"/>
                </a:cubicBezTo>
                <a:cubicBezTo>
                  <a:pt x="401" y="117"/>
                  <a:pt x="397" y="121"/>
                  <a:pt x="391" y="123"/>
                </a:cubicBezTo>
                <a:cubicBezTo>
                  <a:pt x="387" y="124"/>
                  <a:pt x="383" y="124"/>
                  <a:pt x="380" y="125"/>
                </a:cubicBezTo>
                <a:cubicBezTo>
                  <a:pt x="340" y="136"/>
                  <a:pt x="304" y="163"/>
                  <a:pt x="273" y="177"/>
                </a:cubicBezTo>
                <a:cubicBezTo>
                  <a:pt x="273" y="176"/>
                  <a:pt x="273" y="175"/>
                  <a:pt x="272" y="175"/>
                </a:cubicBezTo>
                <a:cubicBezTo>
                  <a:pt x="271" y="177"/>
                  <a:pt x="271" y="178"/>
                  <a:pt x="270" y="179"/>
                </a:cubicBezTo>
                <a:cubicBezTo>
                  <a:pt x="252" y="188"/>
                  <a:pt x="234" y="197"/>
                  <a:pt x="220" y="210"/>
                </a:cubicBezTo>
                <a:cubicBezTo>
                  <a:pt x="225" y="224"/>
                  <a:pt x="199" y="227"/>
                  <a:pt x="196" y="237"/>
                </a:cubicBezTo>
                <a:cubicBezTo>
                  <a:pt x="198" y="237"/>
                  <a:pt x="201" y="236"/>
                  <a:pt x="203" y="237"/>
                </a:cubicBezTo>
                <a:cubicBezTo>
                  <a:pt x="197" y="239"/>
                  <a:pt x="194" y="243"/>
                  <a:pt x="190" y="246"/>
                </a:cubicBezTo>
                <a:cubicBezTo>
                  <a:pt x="202" y="242"/>
                  <a:pt x="216" y="236"/>
                  <a:pt x="226" y="241"/>
                </a:cubicBezTo>
                <a:cubicBezTo>
                  <a:pt x="224" y="244"/>
                  <a:pt x="219" y="244"/>
                  <a:pt x="219" y="249"/>
                </a:cubicBezTo>
                <a:cubicBezTo>
                  <a:pt x="227" y="247"/>
                  <a:pt x="229" y="247"/>
                  <a:pt x="238" y="246"/>
                </a:cubicBezTo>
                <a:cubicBezTo>
                  <a:pt x="238" y="244"/>
                  <a:pt x="237" y="242"/>
                  <a:pt x="239" y="242"/>
                </a:cubicBezTo>
                <a:cubicBezTo>
                  <a:pt x="247" y="246"/>
                  <a:pt x="251" y="236"/>
                  <a:pt x="258" y="235"/>
                </a:cubicBezTo>
                <a:cubicBezTo>
                  <a:pt x="261" y="240"/>
                  <a:pt x="269" y="242"/>
                  <a:pt x="267" y="249"/>
                </a:cubicBezTo>
                <a:cubicBezTo>
                  <a:pt x="272" y="253"/>
                  <a:pt x="282" y="242"/>
                  <a:pt x="282" y="252"/>
                </a:cubicBezTo>
                <a:cubicBezTo>
                  <a:pt x="289" y="251"/>
                  <a:pt x="293" y="255"/>
                  <a:pt x="298" y="257"/>
                </a:cubicBezTo>
                <a:cubicBezTo>
                  <a:pt x="298" y="258"/>
                  <a:pt x="297" y="259"/>
                  <a:pt x="297" y="260"/>
                </a:cubicBezTo>
                <a:cubicBezTo>
                  <a:pt x="300" y="260"/>
                  <a:pt x="308" y="256"/>
                  <a:pt x="308" y="261"/>
                </a:cubicBezTo>
                <a:cubicBezTo>
                  <a:pt x="278" y="290"/>
                  <a:pt x="235" y="307"/>
                  <a:pt x="198" y="329"/>
                </a:cubicBezTo>
                <a:cubicBezTo>
                  <a:pt x="198" y="326"/>
                  <a:pt x="195" y="328"/>
                  <a:pt x="193" y="328"/>
                </a:cubicBezTo>
                <a:cubicBezTo>
                  <a:pt x="193" y="333"/>
                  <a:pt x="193" y="333"/>
                  <a:pt x="193" y="333"/>
                </a:cubicBezTo>
                <a:cubicBezTo>
                  <a:pt x="183" y="339"/>
                  <a:pt x="172" y="344"/>
                  <a:pt x="160" y="343"/>
                </a:cubicBezTo>
                <a:cubicBezTo>
                  <a:pt x="159" y="346"/>
                  <a:pt x="160" y="345"/>
                  <a:pt x="160" y="349"/>
                </a:cubicBezTo>
                <a:cubicBezTo>
                  <a:pt x="157" y="350"/>
                  <a:pt x="155" y="353"/>
                  <a:pt x="152" y="354"/>
                </a:cubicBezTo>
                <a:cubicBezTo>
                  <a:pt x="143" y="348"/>
                  <a:pt x="138" y="361"/>
                  <a:pt x="130" y="358"/>
                </a:cubicBezTo>
                <a:cubicBezTo>
                  <a:pt x="127" y="373"/>
                  <a:pt x="112" y="371"/>
                  <a:pt x="104" y="380"/>
                </a:cubicBezTo>
                <a:cubicBezTo>
                  <a:pt x="100" y="377"/>
                  <a:pt x="95" y="382"/>
                  <a:pt x="97" y="388"/>
                </a:cubicBezTo>
                <a:cubicBezTo>
                  <a:pt x="90" y="391"/>
                  <a:pt x="86" y="391"/>
                  <a:pt x="79" y="389"/>
                </a:cubicBezTo>
                <a:cubicBezTo>
                  <a:pt x="76" y="393"/>
                  <a:pt x="72" y="396"/>
                  <a:pt x="65" y="394"/>
                </a:cubicBezTo>
                <a:cubicBezTo>
                  <a:pt x="64" y="397"/>
                  <a:pt x="61" y="400"/>
                  <a:pt x="63" y="404"/>
                </a:cubicBezTo>
                <a:cubicBezTo>
                  <a:pt x="62" y="402"/>
                  <a:pt x="64" y="401"/>
                  <a:pt x="66" y="402"/>
                </a:cubicBezTo>
                <a:cubicBezTo>
                  <a:pt x="63" y="411"/>
                  <a:pt x="51" y="417"/>
                  <a:pt x="48" y="424"/>
                </a:cubicBezTo>
                <a:cubicBezTo>
                  <a:pt x="52" y="424"/>
                  <a:pt x="57" y="420"/>
                  <a:pt x="60" y="422"/>
                </a:cubicBezTo>
                <a:cubicBezTo>
                  <a:pt x="60" y="425"/>
                  <a:pt x="56" y="424"/>
                  <a:pt x="56" y="427"/>
                </a:cubicBezTo>
                <a:cubicBezTo>
                  <a:pt x="62" y="428"/>
                  <a:pt x="74" y="422"/>
                  <a:pt x="78" y="429"/>
                </a:cubicBezTo>
                <a:cubicBezTo>
                  <a:pt x="77" y="430"/>
                  <a:pt x="76" y="432"/>
                  <a:pt x="76" y="435"/>
                </a:cubicBezTo>
                <a:cubicBezTo>
                  <a:pt x="81" y="441"/>
                  <a:pt x="92" y="436"/>
                  <a:pt x="97" y="434"/>
                </a:cubicBezTo>
                <a:cubicBezTo>
                  <a:pt x="97" y="435"/>
                  <a:pt x="97" y="435"/>
                  <a:pt x="98" y="436"/>
                </a:cubicBezTo>
                <a:cubicBezTo>
                  <a:pt x="99" y="440"/>
                  <a:pt x="96" y="440"/>
                  <a:pt x="96" y="442"/>
                </a:cubicBezTo>
                <a:cubicBezTo>
                  <a:pt x="104" y="446"/>
                  <a:pt x="118" y="444"/>
                  <a:pt x="118" y="456"/>
                </a:cubicBezTo>
                <a:cubicBezTo>
                  <a:pt x="141" y="448"/>
                  <a:pt x="161" y="432"/>
                  <a:pt x="185" y="422"/>
                </a:cubicBezTo>
                <a:cubicBezTo>
                  <a:pt x="185" y="430"/>
                  <a:pt x="181" y="436"/>
                  <a:pt x="176" y="440"/>
                </a:cubicBezTo>
                <a:cubicBezTo>
                  <a:pt x="178" y="440"/>
                  <a:pt x="181" y="439"/>
                  <a:pt x="181" y="441"/>
                </a:cubicBezTo>
                <a:cubicBezTo>
                  <a:pt x="178" y="445"/>
                  <a:pt x="175" y="449"/>
                  <a:pt x="170" y="451"/>
                </a:cubicBezTo>
                <a:cubicBezTo>
                  <a:pt x="169" y="456"/>
                  <a:pt x="164" y="461"/>
                  <a:pt x="159" y="459"/>
                </a:cubicBezTo>
                <a:cubicBezTo>
                  <a:pt x="153" y="466"/>
                  <a:pt x="156" y="482"/>
                  <a:pt x="146" y="488"/>
                </a:cubicBezTo>
                <a:cubicBezTo>
                  <a:pt x="143" y="486"/>
                  <a:pt x="143" y="491"/>
                  <a:pt x="141" y="492"/>
                </a:cubicBezTo>
                <a:cubicBezTo>
                  <a:pt x="145" y="493"/>
                  <a:pt x="153" y="487"/>
                  <a:pt x="156" y="494"/>
                </a:cubicBezTo>
                <a:cubicBezTo>
                  <a:pt x="157" y="498"/>
                  <a:pt x="152" y="496"/>
                  <a:pt x="152" y="500"/>
                </a:cubicBezTo>
                <a:cubicBezTo>
                  <a:pt x="158" y="500"/>
                  <a:pt x="166" y="497"/>
                  <a:pt x="167" y="503"/>
                </a:cubicBezTo>
                <a:cubicBezTo>
                  <a:pt x="163" y="508"/>
                  <a:pt x="154" y="509"/>
                  <a:pt x="150" y="514"/>
                </a:cubicBezTo>
                <a:cubicBezTo>
                  <a:pt x="158" y="511"/>
                  <a:pt x="180" y="494"/>
                  <a:pt x="177" y="515"/>
                </a:cubicBezTo>
                <a:cubicBezTo>
                  <a:pt x="184" y="519"/>
                  <a:pt x="191" y="507"/>
                  <a:pt x="196" y="512"/>
                </a:cubicBezTo>
                <a:cubicBezTo>
                  <a:pt x="196" y="514"/>
                  <a:pt x="194" y="513"/>
                  <a:pt x="195" y="516"/>
                </a:cubicBezTo>
                <a:cubicBezTo>
                  <a:pt x="197" y="516"/>
                  <a:pt x="198" y="518"/>
                  <a:pt x="199" y="519"/>
                </a:cubicBezTo>
                <a:cubicBezTo>
                  <a:pt x="202" y="531"/>
                  <a:pt x="200" y="545"/>
                  <a:pt x="185" y="547"/>
                </a:cubicBezTo>
                <a:cubicBezTo>
                  <a:pt x="183" y="545"/>
                  <a:pt x="180" y="544"/>
                  <a:pt x="181" y="539"/>
                </a:cubicBezTo>
                <a:cubicBezTo>
                  <a:pt x="180" y="539"/>
                  <a:pt x="176" y="540"/>
                  <a:pt x="176" y="538"/>
                </a:cubicBezTo>
                <a:cubicBezTo>
                  <a:pt x="174" y="534"/>
                  <a:pt x="179" y="533"/>
                  <a:pt x="183" y="534"/>
                </a:cubicBezTo>
                <a:cubicBezTo>
                  <a:pt x="182" y="531"/>
                  <a:pt x="183" y="530"/>
                  <a:pt x="184" y="528"/>
                </a:cubicBezTo>
                <a:cubicBezTo>
                  <a:pt x="170" y="529"/>
                  <a:pt x="162" y="535"/>
                  <a:pt x="152" y="540"/>
                </a:cubicBezTo>
                <a:cubicBezTo>
                  <a:pt x="157" y="544"/>
                  <a:pt x="155" y="556"/>
                  <a:pt x="154" y="561"/>
                </a:cubicBezTo>
                <a:cubicBezTo>
                  <a:pt x="159" y="559"/>
                  <a:pt x="166" y="561"/>
                  <a:pt x="173" y="560"/>
                </a:cubicBezTo>
                <a:cubicBezTo>
                  <a:pt x="172" y="564"/>
                  <a:pt x="168" y="564"/>
                  <a:pt x="168" y="569"/>
                </a:cubicBezTo>
                <a:cubicBezTo>
                  <a:pt x="173" y="570"/>
                  <a:pt x="183" y="570"/>
                  <a:pt x="184" y="563"/>
                </a:cubicBezTo>
                <a:cubicBezTo>
                  <a:pt x="181" y="563"/>
                  <a:pt x="175" y="566"/>
                  <a:pt x="174" y="562"/>
                </a:cubicBezTo>
                <a:cubicBezTo>
                  <a:pt x="178" y="558"/>
                  <a:pt x="181" y="560"/>
                  <a:pt x="187" y="559"/>
                </a:cubicBezTo>
                <a:cubicBezTo>
                  <a:pt x="188" y="546"/>
                  <a:pt x="202" y="543"/>
                  <a:pt x="209" y="540"/>
                </a:cubicBezTo>
                <a:cubicBezTo>
                  <a:pt x="209" y="542"/>
                  <a:pt x="207" y="542"/>
                  <a:pt x="207" y="544"/>
                </a:cubicBezTo>
                <a:cubicBezTo>
                  <a:pt x="208" y="544"/>
                  <a:pt x="209" y="544"/>
                  <a:pt x="209" y="546"/>
                </a:cubicBezTo>
                <a:cubicBezTo>
                  <a:pt x="208" y="547"/>
                  <a:pt x="207" y="549"/>
                  <a:pt x="206" y="550"/>
                </a:cubicBezTo>
                <a:cubicBezTo>
                  <a:pt x="212" y="550"/>
                  <a:pt x="215" y="547"/>
                  <a:pt x="219" y="545"/>
                </a:cubicBezTo>
                <a:cubicBezTo>
                  <a:pt x="221" y="547"/>
                  <a:pt x="223" y="545"/>
                  <a:pt x="225" y="547"/>
                </a:cubicBezTo>
                <a:cubicBezTo>
                  <a:pt x="226" y="540"/>
                  <a:pt x="228" y="536"/>
                  <a:pt x="235" y="535"/>
                </a:cubicBezTo>
                <a:cubicBezTo>
                  <a:pt x="235" y="532"/>
                  <a:pt x="238" y="530"/>
                  <a:pt x="243" y="529"/>
                </a:cubicBezTo>
                <a:cubicBezTo>
                  <a:pt x="243" y="530"/>
                  <a:pt x="242" y="531"/>
                  <a:pt x="243" y="532"/>
                </a:cubicBezTo>
                <a:cubicBezTo>
                  <a:pt x="247" y="532"/>
                  <a:pt x="257" y="528"/>
                  <a:pt x="262" y="533"/>
                </a:cubicBezTo>
                <a:cubicBezTo>
                  <a:pt x="263" y="537"/>
                  <a:pt x="261" y="539"/>
                  <a:pt x="259" y="542"/>
                </a:cubicBezTo>
                <a:cubicBezTo>
                  <a:pt x="262" y="541"/>
                  <a:pt x="262" y="545"/>
                  <a:pt x="262" y="547"/>
                </a:cubicBezTo>
                <a:cubicBezTo>
                  <a:pt x="261" y="549"/>
                  <a:pt x="260" y="552"/>
                  <a:pt x="258" y="553"/>
                </a:cubicBezTo>
                <a:cubicBezTo>
                  <a:pt x="244" y="550"/>
                  <a:pt x="243" y="562"/>
                  <a:pt x="237" y="566"/>
                </a:cubicBezTo>
                <a:cubicBezTo>
                  <a:pt x="233" y="568"/>
                  <a:pt x="230" y="568"/>
                  <a:pt x="229" y="573"/>
                </a:cubicBezTo>
                <a:cubicBezTo>
                  <a:pt x="230" y="573"/>
                  <a:pt x="232" y="572"/>
                  <a:pt x="231" y="574"/>
                </a:cubicBezTo>
                <a:cubicBezTo>
                  <a:pt x="227" y="580"/>
                  <a:pt x="221" y="583"/>
                  <a:pt x="221" y="592"/>
                </a:cubicBezTo>
                <a:cubicBezTo>
                  <a:pt x="225" y="596"/>
                  <a:pt x="220" y="604"/>
                  <a:pt x="215" y="603"/>
                </a:cubicBezTo>
                <a:cubicBezTo>
                  <a:pt x="217" y="607"/>
                  <a:pt x="215" y="608"/>
                  <a:pt x="214" y="611"/>
                </a:cubicBezTo>
                <a:cubicBezTo>
                  <a:pt x="221" y="612"/>
                  <a:pt x="227" y="616"/>
                  <a:pt x="233" y="617"/>
                </a:cubicBezTo>
                <a:cubicBezTo>
                  <a:pt x="241" y="619"/>
                  <a:pt x="252" y="615"/>
                  <a:pt x="259" y="615"/>
                </a:cubicBezTo>
                <a:cubicBezTo>
                  <a:pt x="265" y="615"/>
                  <a:pt x="273" y="622"/>
                  <a:pt x="281" y="619"/>
                </a:cubicBezTo>
                <a:cubicBezTo>
                  <a:pt x="269" y="621"/>
                  <a:pt x="263" y="628"/>
                  <a:pt x="255" y="634"/>
                </a:cubicBezTo>
                <a:cubicBezTo>
                  <a:pt x="232" y="636"/>
                  <a:pt x="212" y="624"/>
                  <a:pt x="196" y="630"/>
                </a:cubicBezTo>
                <a:cubicBezTo>
                  <a:pt x="192" y="641"/>
                  <a:pt x="209" y="638"/>
                  <a:pt x="204" y="645"/>
                </a:cubicBezTo>
                <a:cubicBezTo>
                  <a:pt x="208" y="642"/>
                  <a:pt x="217" y="644"/>
                  <a:pt x="218" y="650"/>
                </a:cubicBezTo>
                <a:cubicBezTo>
                  <a:pt x="210" y="649"/>
                  <a:pt x="209" y="655"/>
                  <a:pt x="206" y="658"/>
                </a:cubicBezTo>
                <a:cubicBezTo>
                  <a:pt x="211" y="655"/>
                  <a:pt x="218" y="655"/>
                  <a:pt x="219" y="648"/>
                </a:cubicBezTo>
                <a:cubicBezTo>
                  <a:pt x="223" y="649"/>
                  <a:pt x="221" y="651"/>
                  <a:pt x="222" y="652"/>
                </a:cubicBezTo>
                <a:cubicBezTo>
                  <a:pt x="222" y="651"/>
                  <a:pt x="224" y="651"/>
                  <a:pt x="225" y="651"/>
                </a:cubicBezTo>
                <a:cubicBezTo>
                  <a:pt x="234" y="657"/>
                  <a:pt x="249" y="651"/>
                  <a:pt x="256" y="658"/>
                </a:cubicBezTo>
                <a:cubicBezTo>
                  <a:pt x="252" y="671"/>
                  <a:pt x="237" y="674"/>
                  <a:pt x="234" y="689"/>
                </a:cubicBezTo>
                <a:cubicBezTo>
                  <a:pt x="231" y="688"/>
                  <a:pt x="231" y="690"/>
                  <a:pt x="229" y="691"/>
                </a:cubicBezTo>
                <a:cubicBezTo>
                  <a:pt x="230" y="694"/>
                  <a:pt x="231" y="697"/>
                  <a:pt x="230" y="701"/>
                </a:cubicBezTo>
                <a:cubicBezTo>
                  <a:pt x="218" y="704"/>
                  <a:pt x="215" y="717"/>
                  <a:pt x="201" y="719"/>
                </a:cubicBezTo>
                <a:cubicBezTo>
                  <a:pt x="198" y="725"/>
                  <a:pt x="196" y="728"/>
                  <a:pt x="196" y="735"/>
                </a:cubicBezTo>
                <a:cubicBezTo>
                  <a:pt x="186" y="742"/>
                  <a:pt x="177" y="752"/>
                  <a:pt x="177" y="765"/>
                </a:cubicBezTo>
                <a:cubicBezTo>
                  <a:pt x="178" y="767"/>
                  <a:pt x="183" y="764"/>
                  <a:pt x="183" y="766"/>
                </a:cubicBezTo>
                <a:cubicBezTo>
                  <a:pt x="181" y="766"/>
                  <a:pt x="182" y="768"/>
                  <a:pt x="183" y="769"/>
                </a:cubicBezTo>
                <a:cubicBezTo>
                  <a:pt x="180" y="769"/>
                  <a:pt x="179" y="770"/>
                  <a:pt x="177" y="771"/>
                </a:cubicBezTo>
                <a:cubicBezTo>
                  <a:pt x="180" y="773"/>
                  <a:pt x="184" y="772"/>
                  <a:pt x="186" y="774"/>
                </a:cubicBezTo>
                <a:cubicBezTo>
                  <a:pt x="185" y="776"/>
                  <a:pt x="180" y="776"/>
                  <a:pt x="179" y="779"/>
                </a:cubicBezTo>
                <a:cubicBezTo>
                  <a:pt x="185" y="779"/>
                  <a:pt x="190" y="779"/>
                  <a:pt x="191" y="774"/>
                </a:cubicBezTo>
                <a:cubicBezTo>
                  <a:pt x="194" y="775"/>
                  <a:pt x="195" y="776"/>
                  <a:pt x="197" y="778"/>
                </a:cubicBezTo>
                <a:cubicBezTo>
                  <a:pt x="197" y="780"/>
                  <a:pt x="195" y="781"/>
                  <a:pt x="194" y="783"/>
                </a:cubicBezTo>
                <a:cubicBezTo>
                  <a:pt x="199" y="780"/>
                  <a:pt x="205" y="777"/>
                  <a:pt x="210" y="781"/>
                </a:cubicBezTo>
                <a:cubicBezTo>
                  <a:pt x="203" y="785"/>
                  <a:pt x="199" y="793"/>
                  <a:pt x="192" y="798"/>
                </a:cubicBezTo>
                <a:cubicBezTo>
                  <a:pt x="188" y="797"/>
                  <a:pt x="187" y="800"/>
                  <a:pt x="184" y="800"/>
                </a:cubicBezTo>
                <a:cubicBezTo>
                  <a:pt x="178" y="811"/>
                  <a:pt x="164" y="813"/>
                  <a:pt x="157" y="821"/>
                </a:cubicBezTo>
                <a:cubicBezTo>
                  <a:pt x="159" y="822"/>
                  <a:pt x="161" y="819"/>
                  <a:pt x="162" y="821"/>
                </a:cubicBezTo>
                <a:cubicBezTo>
                  <a:pt x="162" y="824"/>
                  <a:pt x="161" y="825"/>
                  <a:pt x="161" y="827"/>
                </a:cubicBezTo>
                <a:cubicBezTo>
                  <a:pt x="163" y="827"/>
                  <a:pt x="165" y="828"/>
                  <a:pt x="166" y="829"/>
                </a:cubicBezTo>
                <a:cubicBezTo>
                  <a:pt x="166" y="831"/>
                  <a:pt x="165" y="834"/>
                  <a:pt x="164" y="835"/>
                </a:cubicBezTo>
                <a:cubicBezTo>
                  <a:pt x="167" y="836"/>
                  <a:pt x="167" y="834"/>
                  <a:pt x="170" y="834"/>
                </a:cubicBezTo>
                <a:cubicBezTo>
                  <a:pt x="173" y="836"/>
                  <a:pt x="168" y="839"/>
                  <a:pt x="171" y="840"/>
                </a:cubicBezTo>
                <a:cubicBezTo>
                  <a:pt x="172" y="839"/>
                  <a:pt x="174" y="837"/>
                  <a:pt x="177" y="837"/>
                </a:cubicBezTo>
                <a:cubicBezTo>
                  <a:pt x="174" y="843"/>
                  <a:pt x="166" y="842"/>
                  <a:pt x="165" y="849"/>
                </a:cubicBezTo>
                <a:cubicBezTo>
                  <a:pt x="171" y="853"/>
                  <a:pt x="177" y="848"/>
                  <a:pt x="181" y="844"/>
                </a:cubicBezTo>
                <a:cubicBezTo>
                  <a:pt x="188" y="844"/>
                  <a:pt x="190" y="839"/>
                  <a:pt x="195" y="836"/>
                </a:cubicBezTo>
                <a:cubicBezTo>
                  <a:pt x="194" y="834"/>
                  <a:pt x="192" y="829"/>
                  <a:pt x="195" y="828"/>
                </a:cubicBezTo>
                <a:cubicBezTo>
                  <a:pt x="198" y="829"/>
                  <a:pt x="198" y="828"/>
                  <a:pt x="201" y="828"/>
                </a:cubicBezTo>
                <a:cubicBezTo>
                  <a:pt x="201" y="829"/>
                  <a:pt x="201" y="831"/>
                  <a:pt x="202" y="832"/>
                </a:cubicBezTo>
                <a:cubicBezTo>
                  <a:pt x="204" y="829"/>
                  <a:pt x="209" y="829"/>
                  <a:pt x="212" y="827"/>
                </a:cubicBezTo>
                <a:cubicBezTo>
                  <a:pt x="212" y="828"/>
                  <a:pt x="214" y="828"/>
                  <a:pt x="214" y="829"/>
                </a:cubicBezTo>
                <a:cubicBezTo>
                  <a:pt x="214" y="834"/>
                  <a:pt x="214" y="834"/>
                  <a:pt x="214" y="834"/>
                </a:cubicBezTo>
                <a:cubicBezTo>
                  <a:pt x="207" y="834"/>
                  <a:pt x="206" y="841"/>
                  <a:pt x="201" y="844"/>
                </a:cubicBezTo>
                <a:cubicBezTo>
                  <a:pt x="207" y="841"/>
                  <a:pt x="209" y="842"/>
                  <a:pt x="217" y="843"/>
                </a:cubicBezTo>
                <a:cubicBezTo>
                  <a:pt x="216" y="845"/>
                  <a:pt x="214" y="845"/>
                  <a:pt x="214" y="847"/>
                </a:cubicBezTo>
                <a:cubicBezTo>
                  <a:pt x="215" y="848"/>
                  <a:pt x="217" y="848"/>
                  <a:pt x="218" y="849"/>
                </a:cubicBezTo>
                <a:cubicBezTo>
                  <a:pt x="216" y="853"/>
                  <a:pt x="213" y="860"/>
                  <a:pt x="208" y="860"/>
                </a:cubicBezTo>
                <a:cubicBezTo>
                  <a:pt x="208" y="863"/>
                  <a:pt x="211" y="862"/>
                  <a:pt x="210" y="865"/>
                </a:cubicBezTo>
                <a:cubicBezTo>
                  <a:pt x="197" y="876"/>
                  <a:pt x="185" y="889"/>
                  <a:pt x="169" y="898"/>
                </a:cubicBezTo>
                <a:cubicBezTo>
                  <a:pt x="169" y="897"/>
                  <a:pt x="168" y="897"/>
                  <a:pt x="168" y="896"/>
                </a:cubicBezTo>
                <a:cubicBezTo>
                  <a:pt x="167" y="892"/>
                  <a:pt x="173" y="890"/>
                  <a:pt x="172" y="888"/>
                </a:cubicBezTo>
                <a:cubicBezTo>
                  <a:pt x="165" y="891"/>
                  <a:pt x="162" y="898"/>
                  <a:pt x="154" y="900"/>
                </a:cubicBezTo>
                <a:cubicBezTo>
                  <a:pt x="153" y="903"/>
                  <a:pt x="156" y="906"/>
                  <a:pt x="152" y="908"/>
                </a:cubicBezTo>
                <a:cubicBezTo>
                  <a:pt x="149" y="908"/>
                  <a:pt x="147" y="908"/>
                  <a:pt x="144" y="909"/>
                </a:cubicBezTo>
                <a:cubicBezTo>
                  <a:pt x="141" y="921"/>
                  <a:pt x="124" y="923"/>
                  <a:pt x="119" y="931"/>
                </a:cubicBezTo>
                <a:cubicBezTo>
                  <a:pt x="117" y="931"/>
                  <a:pt x="107" y="936"/>
                  <a:pt x="108" y="939"/>
                </a:cubicBezTo>
                <a:cubicBezTo>
                  <a:pt x="114" y="935"/>
                  <a:pt x="117" y="932"/>
                  <a:pt x="125" y="930"/>
                </a:cubicBezTo>
                <a:cubicBezTo>
                  <a:pt x="124" y="930"/>
                  <a:pt x="123" y="929"/>
                  <a:pt x="123" y="927"/>
                </a:cubicBezTo>
                <a:cubicBezTo>
                  <a:pt x="139" y="919"/>
                  <a:pt x="157" y="910"/>
                  <a:pt x="170" y="901"/>
                </a:cubicBezTo>
                <a:cubicBezTo>
                  <a:pt x="170" y="903"/>
                  <a:pt x="170" y="904"/>
                  <a:pt x="172" y="903"/>
                </a:cubicBezTo>
                <a:cubicBezTo>
                  <a:pt x="174" y="897"/>
                  <a:pt x="179" y="894"/>
                  <a:pt x="185" y="892"/>
                </a:cubicBezTo>
                <a:cubicBezTo>
                  <a:pt x="187" y="891"/>
                  <a:pt x="184" y="888"/>
                  <a:pt x="187" y="887"/>
                </a:cubicBezTo>
                <a:cubicBezTo>
                  <a:pt x="189" y="890"/>
                  <a:pt x="192" y="886"/>
                  <a:pt x="193" y="888"/>
                </a:cubicBezTo>
                <a:cubicBezTo>
                  <a:pt x="193" y="892"/>
                  <a:pt x="190" y="895"/>
                  <a:pt x="187" y="893"/>
                </a:cubicBezTo>
                <a:cubicBezTo>
                  <a:pt x="183" y="898"/>
                  <a:pt x="180" y="903"/>
                  <a:pt x="176" y="908"/>
                </a:cubicBezTo>
                <a:cubicBezTo>
                  <a:pt x="178" y="908"/>
                  <a:pt x="181" y="905"/>
                  <a:pt x="182" y="907"/>
                </a:cubicBezTo>
                <a:cubicBezTo>
                  <a:pt x="183" y="919"/>
                  <a:pt x="166" y="918"/>
                  <a:pt x="164" y="925"/>
                </a:cubicBezTo>
                <a:cubicBezTo>
                  <a:pt x="175" y="921"/>
                  <a:pt x="188" y="915"/>
                  <a:pt x="199" y="914"/>
                </a:cubicBezTo>
                <a:cubicBezTo>
                  <a:pt x="200" y="912"/>
                  <a:pt x="201" y="911"/>
                  <a:pt x="204" y="911"/>
                </a:cubicBezTo>
                <a:cubicBezTo>
                  <a:pt x="204" y="914"/>
                  <a:pt x="201" y="914"/>
                  <a:pt x="199" y="915"/>
                </a:cubicBezTo>
                <a:cubicBezTo>
                  <a:pt x="202" y="915"/>
                  <a:pt x="203" y="916"/>
                  <a:pt x="203" y="918"/>
                </a:cubicBezTo>
                <a:cubicBezTo>
                  <a:pt x="196" y="933"/>
                  <a:pt x="176" y="935"/>
                  <a:pt x="165" y="947"/>
                </a:cubicBezTo>
                <a:cubicBezTo>
                  <a:pt x="170" y="948"/>
                  <a:pt x="172" y="945"/>
                  <a:pt x="174" y="943"/>
                </a:cubicBezTo>
                <a:cubicBezTo>
                  <a:pt x="185" y="944"/>
                  <a:pt x="191" y="934"/>
                  <a:pt x="199" y="929"/>
                </a:cubicBezTo>
                <a:cubicBezTo>
                  <a:pt x="209" y="924"/>
                  <a:pt x="222" y="921"/>
                  <a:pt x="231" y="915"/>
                </a:cubicBezTo>
                <a:cubicBezTo>
                  <a:pt x="232" y="917"/>
                  <a:pt x="234" y="917"/>
                  <a:pt x="236" y="917"/>
                </a:cubicBezTo>
                <a:cubicBezTo>
                  <a:pt x="238" y="916"/>
                  <a:pt x="239" y="915"/>
                  <a:pt x="242" y="915"/>
                </a:cubicBezTo>
                <a:cubicBezTo>
                  <a:pt x="242" y="918"/>
                  <a:pt x="238" y="918"/>
                  <a:pt x="238" y="920"/>
                </a:cubicBezTo>
                <a:cubicBezTo>
                  <a:pt x="240" y="923"/>
                  <a:pt x="245" y="920"/>
                  <a:pt x="247" y="921"/>
                </a:cubicBezTo>
                <a:cubicBezTo>
                  <a:pt x="241" y="923"/>
                  <a:pt x="242" y="927"/>
                  <a:pt x="238" y="930"/>
                </a:cubicBezTo>
                <a:cubicBezTo>
                  <a:pt x="237" y="928"/>
                  <a:pt x="234" y="928"/>
                  <a:pt x="232" y="927"/>
                </a:cubicBezTo>
                <a:cubicBezTo>
                  <a:pt x="231" y="930"/>
                  <a:pt x="228" y="931"/>
                  <a:pt x="225" y="932"/>
                </a:cubicBezTo>
                <a:cubicBezTo>
                  <a:pt x="225" y="934"/>
                  <a:pt x="224" y="938"/>
                  <a:pt x="226" y="939"/>
                </a:cubicBezTo>
                <a:cubicBezTo>
                  <a:pt x="233" y="932"/>
                  <a:pt x="239" y="930"/>
                  <a:pt x="251" y="929"/>
                </a:cubicBezTo>
                <a:cubicBezTo>
                  <a:pt x="250" y="932"/>
                  <a:pt x="252" y="933"/>
                  <a:pt x="251" y="936"/>
                </a:cubicBezTo>
                <a:cubicBezTo>
                  <a:pt x="251" y="936"/>
                  <a:pt x="250" y="937"/>
                  <a:pt x="250" y="937"/>
                </a:cubicBezTo>
                <a:cubicBezTo>
                  <a:pt x="247" y="936"/>
                  <a:pt x="243" y="936"/>
                  <a:pt x="240" y="936"/>
                </a:cubicBezTo>
                <a:cubicBezTo>
                  <a:pt x="234" y="943"/>
                  <a:pt x="227" y="949"/>
                  <a:pt x="221" y="956"/>
                </a:cubicBezTo>
                <a:cubicBezTo>
                  <a:pt x="214" y="957"/>
                  <a:pt x="211" y="962"/>
                  <a:pt x="207" y="966"/>
                </a:cubicBezTo>
                <a:cubicBezTo>
                  <a:pt x="206" y="966"/>
                  <a:pt x="202" y="967"/>
                  <a:pt x="205" y="967"/>
                </a:cubicBezTo>
                <a:cubicBezTo>
                  <a:pt x="212" y="968"/>
                  <a:pt x="212" y="961"/>
                  <a:pt x="220" y="964"/>
                </a:cubicBezTo>
                <a:cubicBezTo>
                  <a:pt x="221" y="958"/>
                  <a:pt x="229" y="960"/>
                  <a:pt x="231" y="956"/>
                </a:cubicBezTo>
                <a:cubicBezTo>
                  <a:pt x="234" y="958"/>
                  <a:pt x="233" y="959"/>
                  <a:pt x="234" y="961"/>
                </a:cubicBezTo>
                <a:cubicBezTo>
                  <a:pt x="234" y="958"/>
                  <a:pt x="238" y="963"/>
                  <a:pt x="237" y="959"/>
                </a:cubicBezTo>
                <a:cubicBezTo>
                  <a:pt x="236" y="958"/>
                  <a:pt x="233" y="960"/>
                  <a:pt x="234" y="955"/>
                </a:cubicBezTo>
                <a:cubicBezTo>
                  <a:pt x="236" y="954"/>
                  <a:pt x="238" y="950"/>
                  <a:pt x="240" y="952"/>
                </a:cubicBezTo>
                <a:cubicBezTo>
                  <a:pt x="241" y="956"/>
                  <a:pt x="235" y="954"/>
                  <a:pt x="238" y="957"/>
                </a:cubicBezTo>
                <a:cubicBezTo>
                  <a:pt x="240" y="956"/>
                  <a:pt x="243" y="956"/>
                  <a:pt x="246" y="955"/>
                </a:cubicBezTo>
                <a:cubicBezTo>
                  <a:pt x="242" y="950"/>
                  <a:pt x="251" y="954"/>
                  <a:pt x="252" y="952"/>
                </a:cubicBezTo>
                <a:cubicBezTo>
                  <a:pt x="248" y="950"/>
                  <a:pt x="253" y="948"/>
                  <a:pt x="253" y="946"/>
                </a:cubicBezTo>
                <a:cubicBezTo>
                  <a:pt x="249" y="944"/>
                  <a:pt x="250" y="949"/>
                  <a:pt x="248" y="947"/>
                </a:cubicBezTo>
                <a:cubicBezTo>
                  <a:pt x="248" y="946"/>
                  <a:pt x="249" y="945"/>
                  <a:pt x="251" y="944"/>
                </a:cubicBezTo>
                <a:cubicBezTo>
                  <a:pt x="258" y="946"/>
                  <a:pt x="261" y="934"/>
                  <a:pt x="266" y="936"/>
                </a:cubicBezTo>
                <a:cubicBezTo>
                  <a:pt x="263" y="938"/>
                  <a:pt x="265" y="939"/>
                  <a:pt x="264" y="942"/>
                </a:cubicBezTo>
                <a:cubicBezTo>
                  <a:pt x="261" y="940"/>
                  <a:pt x="260" y="947"/>
                  <a:pt x="256" y="948"/>
                </a:cubicBezTo>
                <a:cubicBezTo>
                  <a:pt x="258" y="949"/>
                  <a:pt x="257" y="955"/>
                  <a:pt x="254" y="957"/>
                </a:cubicBezTo>
                <a:cubicBezTo>
                  <a:pt x="262" y="956"/>
                  <a:pt x="271" y="953"/>
                  <a:pt x="272" y="963"/>
                </a:cubicBezTo>
                <a:cubicBezTo>
                  <a:pt x="269" y="966"/>
                  <a:pt x="259" y="967"/>
                  <a:pt x="262" y="972"/>
                </a:cubicBezTo>
                <a:cubicBezTo>
                  <a:pt x="266" y="967"/>
                  <a:pt x="273" y="964"/>
                  <a:pt x="278" y="960"/>
                </a:cubicBezTo>
                <a:cubicBezTo>
                  <a:pt x="277" y="959"/>
                  <a:pt x="273" y="961"/>
                  <a:pt x="273" y="959"/>
                </a:cubicBezTo>
                <a:cubicBezTo>
                  <a:pt x="276" y="959"/>
                  <a:pt x="278" y="957"/>
                  <a:pt x="276" y="955"/>
                </a:cubicBezTo>
                <a:cubicBezTo>
                  <a:pt x="276" y="953"/>
                  <a:pt x="272" y="955"/>
                  <a:pt x="272" y="952"/>
                </a:cubicBezTo>
                <a:cubicBezTo>
                  <a:pt x="277" y="948"/>
                  <a:pt x="283" y="945"/>
                  <a:pt x="289" y="941"/>
                </a:cubicBezTo>
                <a:cubicBezTo>
                  <a:pt x="292" y="944"/>
                  <a:pt x="286" y="947"/>
                  <a:pt x="290" y="949"/>
                </a:cubicBezTo>
                <a:cubicBezTo>
                  <a:pt x="287" y="953"/>
                  <a:pt x="283" y="956"/>
                  <a:pt x="280" y="960"/>
                </a:cubicBezTo>
                <a:cubicBezTo>
                  <a:pt x="283" y="959"/>
                  <a:pt x="281" y="963"/>
                  <a:pt x="282" y="965"/>
                </a:cubicBezTo>
                <a:cubicBezTo>
                  <a:pt x="275" y="968"/>
                  <a:pt x="273" y="977"/>
                  <a:pt x="263" y="978"/>
                </a:cubicBezTo>
                <a:cubicBezTo>
                  <a:pt x="266" y="983"/>
                  <a:pt x="257" y="979"/>
                  <a:pt x="257" y="983"/>
                </a:cubicBezTo>
                <a:cubicBezTo>
                  <a:pt x="271" y="983"/>
                  <a:pt x="278" y="967"/>
                  <a:pt x="296" y="968"/>
                </a:cubicBezTo>
                <a:cubicBezTo>
                  <a:pt x="298" y="973"/>
                  <a:pt x="297" y="975"/>
                  <a:pt x="300" y="978"/>
                </a:cubicBezTo>
                <a:cubicBezTo>
                  <a:pt x="297" y="992"/>
                  <a:pt x="280" y="991"/>
                  <a:pt x="273" y="1001"/>
                </a:cubicBezTo>
                <a:cubicBezTo>
                  <a:pt x="276" y="1001"/>
                  <a:pt x="278" y="998"/>
                  <a:pt x="279" y="1002"/>
                </a:cubicBezTo>
                <a:cubicBezTo>
                  <a:pt x="279" y="1006"/>
                  <a:pt x="275" y="1007"/>
                  <a:pt x="274" y="1011"/>
                </a:cubicBezTo>
                <a:cubicBezTo>
                  <a:pt x="277" y="1011"/>
                  <a:pt x="280" y="1010"/>
                  <a:pt x="280" y="1013"/>
                </a:cubicBezTo>
                <a:cubicBezTo>
                  <a:pt x="278" y="1017"/>
                  <a:pt x="269" y="1020"/>
                  <a:pt x="265" y="1015"/>
                </a:cubicBezTo>
                <a:cubicBezTo>
                  <a:pt x="256" y="1023"/>
                  <a:pt x="242" y="1026"/>
                  <a:pt x="234" y="1036"/>
                </a:cubicBezTo>
                <a:cubicBezTo>
                  <a:pt x="240" y="1036"/>
                  <a:pt x="237" y="1041"/>
                  <a:pt x="240" y="1043"/>
                </a:cubicBezTo>
                <a:cubicBezTo>
                  <a:pt x="243" y="1041"/>
                  <a:pt x="246" y="1040"/>
                  <a:pt x="251" y="1039"/>
                </a:cubicBezTo>
                <a:cubicBezTo>
                  <a:pt x="251" y="1042"/>
                  <a:pt x="247" y="1041"/>
                  <a:pt x="248" y="1044"/>
                </a:cubicBezTo>
                <a:cubicBezTo>
                  <a:pt x="258" y="1041"/>
                  <a:pt x="273" y="1045"/>
                  <a:pt x="280" y="1034"/>
                </a:cubicBezTo>
                <a:cubicBezTo>
                  <a:pt x="277" y="1034"/>
                  <a:pt x="276" y="1034"/>
                  <a:pt x="276" y="1031"/>
                </a:cubicBezTo>
                <a:cubicBezTo>
                  <a:pt x="278" y="1023"/>
                  <a:pt x="285" y="1020"/>
                  <a:pt x="290" y="1015"/>
                </a:cubicBezTo>
                <a:cubicBezTo>
                  <a:pt x="296" y="1015"/>
                  <a:pt x="304" y="1015"/>
                  <a:pt x="311" y="1015"/>
                </a:cubicBezTo>
                <a:cubicBezTo>
                  <a:pt x="314" y="1006"/>
                  <a:pt x="323" y="1003"/>
                  <a:pt x="327" y="995"/>
                </a:cubicBezTo>
                <a:cubicBezTo>
                  <a:pt x="326" y="991"/>
                  <a:pt x="327" y="989"/>
                  <a:pt x="328" y="986"/>
                </a:cubicBezTo>
                <a:cubicBezTo>
                  <a:pt x="326" y="985"/>
                  <a:pt x="326" y="982"/>
                  <a:pt x="325" y="980"/>
                </a:cubicBezTo>
                <a:cubicBezTo>
                  <a:pt x="328" y="973"/>
                  <a:pt x="341" y="971"/>
                  <a:pt x="338" y="985"/>
                </a:cubicBezTo>
                <a:cubicBezTo>
                  <a:pt x="342" y="986"/>
                  <a:pt x="345" y="990"/>
                  <a:pt x="349" y="992"/>
                </a:cubicBezTo>
                <a:cubicBezTo>
                  <a:pt x="350" y="996"/>
                  <a:pt x="347" y="996"/>
                  <a:pt x="347" y="999"/>
                </a:cubicBezTo>
                <a:cubicBezTo>
                  <a:pt x="349" y="999"/>
                  <a:pt x="351" y="1003"/>
                  <a:pt x="349" y="1005"/>
                </a:cubicBezTo>
                <a:cubicBezTo>
                  <a:pt x="356" y="1006"/>
                  <a:pt x="363" y="1007"/>
                  <a:pt x="364" y="1011"/>
                </a:cubicBezTo>
                <a:cubicBezTo>
                  <a:pt x="369" y="1008"/>
                  <a:pt x="375" y="1011"/>
                  <a:pt x="378" y="1015"/>
                </a:cubicBezTo>
                <a:cubicBezTo>
                  <a:pt x="378" y="1017"/>
                  <a:pt x="375" y="1016"/>
                  <a:pt x="376" y="1018"/>
                </a:cubicBezTo>
                <a:cubicBezTo>
                  <a:pt x="379" y="1019"/>
                  <a:pt x="380" y="1016"/>
                  <a:pt x="381" y="1019"/>
                </a:cubicBezTo>
                <a:cubicBezTo>
                  <a:pt x="381" y="1021"/>
                  <a:pt x="378" y="1020"/>
                  <a:pt x="378" y="1022"/>
                </a:cubicBezTo>
                <a:cubicBezTo>
                  <a:pt x="382" y="1022"/>
                  <a:pt x="383" y="1020"/>
                  <a:pt x="387" y="1020"/>
                </a:cubicBezTo>
                <a:cubicBezTo>
                  <a:pt x="389" y="1023"/>
                  <a:pt x="388" y="1024"/>
                  <a:pt x="390" y="1027"/>
                </a:cubicBezTo>
                <a:cubicBezTo>
                  <a:pt x="394" y="1025"/>
                  <a:pt x="396" y="1030"/>
                  <a:pt x="398" y="1033"/>
                </a:cubicBezTo>
                <a:cubicBezTo>
                  <a:pt x="385" y="1041"/>
                  <a:pt x="383" y="1053"/>
                  <a:pt x="378" y="1067"/>
                </a:cubicBezTo>
                <a:cubicBezTo>
                  <a:pt x="387" y="1070"/>
                  <a:pt x="401" y="1068"/>
                  <a:pt x="402" y="1080"/>
                </a:cubicBezTo>
                <a:cubicBezTo>
                  <a:pt x="407" y="1084"/>
                  <a:pt x="411" y="1089"/>
                  <a:pt x="417" y="1092"/>
                </a:cubicBezTo>
                <a:cubicBezTo>
                  <a:pt x="415" y="1096"/>
                  <a:pt x="418" y="1100"/>
                  <a:pt x="416" y="1103"/>
                </a:cubicBezTo>
                <a:cubicBezTo>
                  <a:pt x="420" y="1104"/>
                  <a:pt x="424" y="1105"/>
                  <a:pt x="428" y="1106"/>
                </a:cubicBezTo>
                <a:cubicBezTo>
                  <a:pt x="433" y="1104"/>
                  <a:pt x="435" y="1099"/>
                  <a:pt x="440" y="1096"/>
                </a:cubicBezTo>
                <a:cubicBezTo>
                  <a:pt x="451" y="1082"/>
                  <a:pt x="471" y="1076"/>
                  <a:pt x="486" y="1066"/>
                </a:cubicBezTo>
                <a:cubicBezTo>
                  <a:pt x="493" y="1070"/>
                  <a:pt x="499" y="1058"/>
                  <a:pt x="504" y="1054"/>
                </a:cubicBezTo>
                <a:cubicBezTo>
                  <a:pt x="507" y="1054"/>
                  <a:pt x="508" y="1057"/>
                  <a:pt x="512" y="1056"/>
                </a:cubicBezTo>
                <a:cubicBezTo>
                  <a:pt x="512" y="1049"/>
                  <a:pt x="522" y="1050"/>
                  <a:pt x="524" y="1051"/>
                </a:cubicBezTo>
                <a:cubicBezTo>
                  <a:pt x="520" y="1049"/>
                  <a:pt x="527" y="1043"/>
                  <a:pt x="530" y="1042"/>
                </a:cubicBezTo>
                <a:cubicBezTo>
                  <a:pt x="530" y="1048"/>
                  <a:pt x="540" y="1051"/>
                  <a:pt x="541" y="1059"/>
                </a:cubicBezTo>
                <a:cubicBezTo>
                  <a:pt x="538" y="1058"/>
                  <a:pt x="537" y="1062"/>
                  <a:pt x="533" y="1059"/>
                </a:cubicBezTo>
                <a:cubicBezTo>
                  <a:pt x="532" y="1065"/>
                  <a:pt x="533" y="1067"/>
                  <a:pt x="533" y="1073"/>
                </a:cubicBezTo>
                <a:cubicBezTo>
                  <a:pt x="537" y="1073"/>
                  <a:pt x="537" y="1078"/>
                  <a:pt x="541" y="1078"/>
                </a:cubicBezTo>
                <a:cubicBezTo>
                  <a:pt x="542" y="1074"/>
                  <a:pt x="540" y="1072"/>
                  <a:pt x="545" y="1072"/>
                </a:cubicBezTo>
                <a:cubicBezTo>
                  <a:pt x="545" y="1075"/>
                  <a:pt x="540" y="1077"/>
                  <a:pt x="545" y="1077"/>
                </a:cubicBezTo>
                <a:cubicBezTo>
                  <a:pt x="547" y="1078"/>
                  <a:pt x="544" y="1073"/>
                  <a:pt x="546" y="1073"/>
                </a:cubicBezTo>
                <a:cubicBezTo>
                  <a:pt x="549" y="1074"/>
                  <a:pt x="553" y="1074"/>
                  <a:pt x="553" y="1078"/>
                </a:cubicBezTo>
                <a:cubicBezTo>
                  <a:pt x="551" y="1078"/>
                  <a:pt x="551" y="1076"/>
                  <a:pt x="548" y="1077"/>
                </a:cubicBezTo>
                <a:cubicBezTo>
                  <a:pt x="548" y="1081"/>
                  <a:pt x="548" y="1085"/>
                  <a:pt x="545" y="1085"/>
                </a:cubicBezTo>
                <a:cubicBezTo>
                  <a:pt x="546" y="1080"/>
                  <a:pt x="541" y="1086"/>
                  <a:pt x="541" y="1082"/>
                </a:cubicBezTo>
                <a:cubicBezTo>
                  <a:pt x="542" y="1080"/>
                  <a:pt x="544" y="1079"/>
                  <a:pt x="541" y="1078"/>
                </a:cubicBezTo>
                <a:cubicBezTo>
                  <a:pt x="539" y="1079"/>
                  <a:pt x="541" y="1082"/>
                  <a:pt x="538" y="1082"/>
                </a:cubicBezTo>
                <a:cubicBezTo>
                  <a:pt x="541" y="1079"/>
                  <a:pt x="533" y="1082"/>
                  <a:pt x="532" y="1078"/>
                </a:cubicBezTo>
                <a:cubicBezTo>
                  <a:pt x="531" y="1080"/>
                  <a:pt x="530" y="1082"/>
                  <a:pt x="529" y="1085"/>
                </a:cubicBezTo>
                <a:cubicBezTo>
                  <a:pt x="533" y="1085"/>
                  <a:pt x="536" y="1088"/>
                  <a:pt x="533" y="1090"/>
                </a:cubicBezTo>
                <a:cubicBezTo>
                  <a:pt x="534" y="1091"/>
                  <a:pt x="538" y="1089"/>
                  <a:pt x="538" y="1091"/>
                </a:cubicBezTo>
                <a:cubicBezTo>
                  <a:pt x="529" y="1095"/>
                  <a:pt x="513" y="1093"/>
                  <a:pt x="508" y="1101"/>
                </a:cubicBezTo>
                <a:cubicBezTo>
                  <a:pt x="518" y="1101"/>
                  <a:pt x="530" y="1093"/>
                  <a:pt x="539" y="1097"/>
                </a:cubicBezTo>
                <a:cubicBezTo>
                  <a:pt x="538" y="1103"/>
                  <a:pt x="532" y="1097"/>
                  <a:pt x="531" y="1101"/>
                </a:cubicBezTo>
                <a:cubicBezTo>
                  <a:pt x="533" y="1104"/>
                  <a:pt x="541" y="1101"/>
                  <a:pt x="541" y="1106"/>
                </a:cubicBezTo>
                <a:cubicBezTo>
                  <a:pt x="541" y="1108"/>
                  <a:pt x="537" y="1107"/>
                  <a:pt x="537" y="1110"/>
                </a:cubicBezTo>
                <a:cubicBezTo>
                  <a:pt x="544" y="1109"/>
                  <a:pt x="552" y="1104"/>
                  <a:pt x="552" y="1098"/>
                </a:cubicBezTo>
                <a:cubicBezTo>
                  <a:pt x="570" y="1092"/>
                  <a:pt x="580" y="1083"/>
                  <a:pt x="601" y="1083"/>
                </a:cubicBezTo>
                <a:cubicBezTo>
                  <a:pt x="608" y="1079"/>
                  <a:pt x="621" y="1083"/>
                  <a:pt x="627" y="1088"/>
                </a:cubicBezTo>
                <a:cubicBezTo>
                  <a:pt x="639" y="1088"/>
                  <a:pt x="638" y="1074"/>
                  <a:pt x="651" y="1074"/>
                </a:cubicBezTo>
                <a:cubicBezTo>
                  <a:pt x="652" y="1077"/>
                  <a:pt x="650" y="1077"/>
                  <a:pt x="650" y="1079"/>
                </a:cubicBezTo>
                <a:cubicBezTo>
                  <a:pt x="665" y="1076"/>
                  <a:pt x="677" y="1070"/>
                  <a:pt x="688" y="1064"/>
                </a:cubicBezTo>
                <a:cubicBezTo>
                  <a:pt x="694" y="1064"/>
                  <a:pt x="699" y="1063"/>
                  <a:pt x="701" y="1059"/>
                </a:cubicBezTo>
                <a:cubicBezTo>
                  <a:pt x="693" y="1057"/>
                  <a:pt x="682" y="1067"/>
                  <a:pt x="672" y="1060"/>
                </a:cubicBezTo>
                <a:cubicBezTo>
                  <a:pt x="683" y="1053"/>
                  <a:pt x="695" y="1048"/>
                  <a:pt x="710" y="1044"/>
                </a:cubicBezTo>
                <a:cubicBezTo>
                  <a:pt x="712" y="1042"/>
                  <a:pt x="712" y="1039"/>
                  <a:pt x="714" y="1038"/>
                </a:cubicBezTo>
                <a:cubicBezTo>
                  <a:pt x="722" y="1040"/>
                  <a:pt x="729" y="1035"/>
                  <a:pt x="735" y="1031"/>
                </a:cubicBezTo>
                <a:cubicBezTo>
                  <a:pt x="736" y="1035"/>
                  <a:pt x="733" y="1036"/>
                  <a:pt x="735" y="1038"/>
                </a:cubicBezTo>
                <a:cubicBezTo>
                  <a:pt x="737" y="1040"/>
                  <a:pt x="739" y="1038"/>
                  <a:pt x="742" y="1038"/>
                </a:cubicBezTo>
                <a:cubicBezTo>
                  <a:pt x="742" y="1040"/>
                  <a:pt x="740" y="1040"/>
                  <a:pt x="742" y="1041"/>
                </a:cubicBezTo>
                <a:cubicBezTo>
                  <a:pt x="755" y="1034"/>
                  <a:pt x="772" y="1031"/>
                  <a:pt x="783" y="1021"/>
                </a:cubicBezTo>
                <a:cubicBezTo>
                  <a:pt x="788" y="1020"/>
                  <a:pt x="793" y="1023"/>
                  <a:pt x="797" y="1020"/>
                </a:cubicBezTo>
                <a:cubicBezTo>
                  <a:pt x="796" y="1024"/>
                  <a:pt x="800" y="1023"/>
                  <a:pt x="800" y="1025"/>
                </a:cubicBezTo>
                <a:cubicBezTo>
                  <a:pt x="793" y="1032"/>
                  <a:pt x="780" y="1028"/>
                  <a:pt x="777" y="1040"/>
                </a:cubicBezTo>
                <a:cubicBezTo>
                  <a:pt x="753" y="1052"/>
                  <a:pt x="724" y="1060"/>
                  <a:pt x="702" y="1074"/>
                </a:cubicBezTo>
                <a:cubicBezTo>
                  <a:pt x="700" y="1074"/>
                  <a:pt x="700" y="1073"/>
                  <a:pt x="699" y="1073"/>
                </a:cubicBezTo>
                <a:cubicBezTo>
                  <a:pt x="680" y="1080"/>
                  <a:pt x="661" y="1085"/>
                  <a:pt x="645" y="1094"/>
                </a:cubicBezTo>
                <a:cubicBezTo>
                  <a:pt x="656" y="1092"/>
                  <a:pt x="665" y="1087"/>
                  <a:pt x="673" y="1087"/>
                </a:cubicBezTo>
                <a:cubicBezTo>
                  <a:pt x="671" y="1094"/>
                  <a:pt x="663" y="1097"/>
                  <a:pt x="657" y="1095"/>
                </a:cubicBezTo>
                <a:cubicBezTo>
                  <a:pt x="657" y="1096"/>
                  <a:pt x="659" y="1096"/>
                  <a:pt x="659" y="1097"/>
                </a:cubicBezTo>
                <a:cubicBezTo>
                  <a:pt x="653" y="1100"/>
                  <a:pt x="646" y="1101"/>
                  <a:pt x="641" y="1104"/>
                </a:cubicBezTo>
                <a:cubicBezTo>
                  <a:pt x="659" y="1107"/>
                  <a:pt x="666" y="1090"/>
                  <a:pt x="680" y="1097"/>
                </a:cubicBezTo>
                <a:cubicBezTo>
                  <a:pt x="680" y="1098"/>
                  <a:pt x="678" y="1101"/>
                  <a:pt x="680" y="1101"/>
                </a:cubicBezTo>
                <a:cubicBezTo>
                  <a:pt x="681" y="1099"/>
                  <a:pt x="684" y="1101"/>
                  <a:pt x="686" y="1101"/>
                </a:cubicBezTo>
                <a:cubicBezTo>
                  <a:pt x="687" y="1099"/>
                  <a:pt x="688" y="1097"/>
                  <a:pt x="688" y="1094"/>
                </a:cubicBezTo>
                <a:cubicBezTo>
                  <a:pt x="694" y="1094"/>
                  <a:pt x="695" y="1086"/>
                  <a:pt x="701" y="1088"/>
                </a:cubicBezTo>
                <a:cubicBezTo>
                  <a:pt x="701" y="1087"/>
                  <a:pt x="701" y="1086"/>
                  <a:pt x="702" y="1086"/>
                </a:cubicBezTo>
                <a:cubicBezTo>
                  <a:pt x="702" y="1086"/>
                  <a:pt x="701" y="1086"/>
                  <a:pt x="701" y="1086"/>
                </a:cubicBezTo>
                <a:cubicBezTo>
                  <a:pt x="699" y="1086"/>
                  <a:pt x="698" y="1085"/>
                  <a:pt x="698" y="1083"/>
                </a:cubicBezTo>
                <a:cubicBezTo>
                  <a:pt x="701" y="1079"/>
                  <a:pt x="706" y="1077"/>
                  <a:pt x="709" y="1072"/>
                </a:cubicBezTo>
                <a:cubicBezTo>
                  <a:pt x="736" y="1068"/>
                  <a:pt x="755" y="1051"/>
                  <a:pt x="781" y="1048"/>
                </a:cubicBezTo>
                <a:cubicBezTo>
                  <a:pt x="779" y="1054"/>
                  <a:pt x="778" y="1059"/>
                  <a:pt x="779" y="1063"/>
                </a:cubicBezTo>
                <a:cubicBezTo>
                  <a:pt x="783" y="1064"/>
                  <a:pt x="785" y="1063"/>
                  <a:pt x="788" y="1062"/>
                </a:cubicBezTo>
                <a:cubicBezTo>
                  <a:pt x="792" y="1053"/>
                  <a:pt x="802" y="1054"/>
                  <a:pt x="808" y="1050"/>
                </a:cubicBezTo>
                <a:cubicBezTo>
                  <a:pt x="806" y="1040"/>
                  <a:pt x="812" y="1048"/>
                  <a:pt x="819" y="1045"/>
                </a:cubicBezTo>
                <a:cubicBezTo>
                  <a:pt x="817" y="1036"/>
                  <a:pt x="806" y="1046"/>
                  <a:pt x="802" y="1043"/>
                </a:cubicBezTo>
                <a:cubicBezTo>
                  <a:pt x="803" y="1040"/>
                  <a:pt x="805" y="1037"/>
                  <a:pt x="802" y="1036"/>
                </a:cubicBezTo>
                <a:cubicBezTo>
                  <a:pt x="807" y="1034"/>
                  <a:pt x="811" y="1031"/>
                  <a:pt x="814" y="1027"/>
                </a:cubicBezTo>
                <a:cubicBezTo>
                  <a:pt x="813" y="1026"/>
                  <a:pt x="812" y="1026"/>
                  <a:pt x="812" y="1024"/>
                </a:cubicBezTo>
                <a:cubicBezTo>
                  <a:pt x="808" y="1025"/>
                  <a:pt x="804" y="1026"/>
                  <a:pt x="802" y="1029"/>
                </a:cubicBezTo>
                <a:cubicBezTo>
                  <a:pt x="802" y="1022"/>
                  <a:pt x="798" y="1020"/>
                  <a:pt x="797" y="1015"/>
                </a:cubicBezTo>
                <a:cubicBezTo>
                  <a:pt x="807" y="1013"/>
                  <a:pt x="818" y="1011"/>
                  <a:pt x="821" y="1002"/>
                </a:cubicBezTo>
                <a:cubicBezTo>
                  <a:pt x="815" y="1004"/>
                  <a:pt x="810" y="1007"/>
                  <a:pt x="804" y="1010"/>
                </a:cubicBezTo>
                <a:cubicBezTo>
                  <a:pt x="803" y="1010"/>
                  <a:pt x="802" y="1009"/>
                  <a:pt x="800" y="1008"/>
                </a:cubicBezTo>
                <a:cubicBezTo>
                  <a:pt x="782" y="1016"/>
                  <a:pt x="765" y="1024"/>
                  <a:pt x="748" y="1032"/>
                </a:cubicBezTo>
                <a:cubicBezTo>
                  <a:pt x="746" y="1032"/>
                  <a:pt x="745" y="1031"/>
                  <a:pt x="742" y="1030"/>
                </a:cubicBezTo>
                <a:cubicBezTo>
                  <a:pt x="743" y="1034"/>
                  <a:pt x="740" y="1035"/>
                  <a:pt x="736" y="1035"/>
                </a:cubicBezTo>
                <a:cubicBezTo>
                  <a:pt x="736" y="1031"/>
                  <a:pt x="736" y="1031"/>
                  <a:pt x="736" y="1031"/>
                </a:cubicBezTo>
                <a:cubicBezTo>
                  <a:pt x="744" y="1030"/>
                  <a:pt x="749" y="1025"/>
                  <a:pt x="756" y="1022"/>
                </a:cubicBezTo>
                <a:cubicBezTo>
                  <a:pt x="754" y="1022"/>
                  <a:pt x="757" y="1021"/>
                  <a:pt x="756" y="1018"/>
                </a:cubicBezTo>
                <a:cubicBezTo>
                  <a:pt x="752" y="1020"/>
                  <a:pt x="745" y="1022"/>
                  <a:pt x="745" y="1025"/>
                </a:cubicBezTo>
                <a:cubicBezTo>
                  <a:pt x="743" y="1019"/>
                  <a:pt x="738" y="1027"/>
                  <a:pt x="735" y="1022"/>
                </a:cubicBezTo>
                <a:cubicBezTo>
                  <a:pt x="744" y="1019"/>
                  <a:pt x="752" y="1013"/>
                  <a:pt x="762" y="1010"/>
                </a:cubicBezTo>
                <a:cubicBezTo>
                  <a:pt x="763" y="1016"/>
                  <a:pt x="773" y="1011"/>
                  <a:pt x="775" y="1015"/>
                </a:cubicBezTo>
                <a:cubicBezTo>
                  <a:pt x="780" y="1012"/>
                  <a:pt x="780" y="1006"/>
                  <a:pt x="786" y="1005"/>
                </a:cubicBezTo>
                <a:cubicBezTo>
                  <a:pt x="787" y="1007"/>
                  <a:pt x="782" y="1009"/>
                  <a:pt x="785" y="1010"/>
                </a:cubicBezTo>
                <a:cubicBezTo>
                  <a:pt x="789" y="1005"/>
                  <a:pt x="793" y="1000"/>
                  <a:pt x="801" y="999"/>
                </a:cubicBezTo>
                <a:cubicBezTo>
                  <a:pt x="800" y="1005"/>
                  <a:pt x="809" y="1000"/>
                  <a:pt x="804" y="1005"/>
                </a:cubicBezTo>
                <a:cubicBezTo>
                  <a:pt x="812" y="1004"/>
                  <a:pt x="819" y="1002"/>
                  <a:pt x="820" y="998"/>
                </a:cubicBezTo>
                <a:cubicBezTo>
                  <a:pt x="817" y="999"/>
                  <a:pt x="814" y="1000"/>
                  <a:pt x="811" y="1002"/>
                </a:cubicBezTo>
                <a:cubicBezTo>
                  <a:pt x="811" y="999"/>
                  <a:pt x="811" y="995"/>
                  <a:pt x="812" y="993"/>
                </a:cubicBezTo>
                <a:cubicBezTo>
                  <a:pt x="821" y="995"/>
                  <a:pt x="837" y="988"/>
                  <a:pt x="841" y="979"/>
                </a:cubicBezTo>
                <a:cubicBezTo>
                  <a:pt x="843" y="979"/>
                  <a:pt x="844" y="978"/>
                  <a:pt x="846" y="978"/>
                </a:cubicBezTo>
                <a:cubicBezTo>
                  <a:pt x="844" y="973"/>
                  <a:pt x="852" y="974"/>
                  <a:pt x="859" y="974"/>
                </a:cubicBezTo>
                <a:cubicBezTo>
                  <a:pt x="859" y="969"/>
                  <a:pt x="865" y="967"/>
                  <a:pt x="868" y="968"/>
                </a:cubicBezTo>
                <a:cubicBezTo>
                  <a:pt x="868" y="972"/>
                  <a:pt x="865" y="967"/>
                  <a:pt x="865" y="971"/>
                </a:cubicBezTo>
                <a:cubicBezTo>
                  <a:pt x="872" y="971"/>
                  <a:pt x="886" y="969"/>
                  <a:pt x="886" y="961"/>
                </a:cubicBezTo>
                <a:cubicBezTo>
                  <a:pt x="889" y="960"/>
                  <a:pt x="889" y="963"/>
                  <a:pt x="889" y="965"/>
                </a:cubicBezTo>
                <a:cubicBezTo>
                  <a:pt x="895" y="963"/>
                  <a:pt x="897" y="957"/>
                  <a:pt x="905" y="956"/>
                </a:cubicBezTo>
                <a:cubicBezTo>
                  <a:pt x="906" y="954"/>
                  <a:pt x="902" y="953"/>
                  <a:pt x="905" y="952"/>
                </a:cubicBezTo>
                <a:cubicBezTo>
                  <a:pt x="907" y="950"/>
                  <a:pt x="909" y="954"/>
                  <a:pt x="911" y="954"/>
                </a:cubicBezTo>
                <a:cubicBezTo>
                  <a:pt x="910" y="955"/>
                  <a:pt x="906" y="956"/>
                  <a:pt x="909" y="957"/>
                </a:cubicBezTo>
                <a:cubicBezTo>
                  <a:pt x="909" y="956"/>
                  <a:pt x="911" y="956"/>
                  <a:pt x="912" y="956"/>
                </a:cubicBezTo>
                <a:cubicBezTo>
                  <a:pt x="912" y="952"/>
                  <a:pt x="912" y="948"/>
                  <a:pt x="915" y="947"/>
                </a:cubicBezTo>
                <a:cubicBezTo>
                  <a:pt x="918" y="946"/>
                  <a:pt x="918" y="948"/>
                  <a:pt x="919" y="950"/>
                </a:cubicBezTo>
                <a:cubicBezTo>
                  <a:pt x="919" y="952"/>
                  <a:pt x="917" y="951"/>
                  <a:pt x="917" y="953"/>
                </a:cubicBezTo>
                <a:cubicBezTo>
                  <a:pt x="923" y="956"/>
                  <a:pt x="925" y="949"/>
                  <a:pt x="928" y="946"/>
                </a:cubicBezTo>
                <a:cubicBezTo>
                  <a:pt x="935" y="945"/>
                  <a:pt x="939" y="939"/>
                  <a:pt x="944" y="935"/>
                </a:cubicBezTo>
                <a:cubicBezTo>
                  <a:pt x="949" y="936"/>
                  <a:pt x="952" y="933"/>
                  <a:pt x="957" y="937"/>
                </a:cubicBezTo>
                <a:cubicBezTo>
                  <a:pt x="958" y="934"/>
                  <a:pt x="955" y="934"/>
                  <a:pt x="956" y="931"/>
                </a:cubicBezTo>
                <a:cubicBezTo>
                  <a:pt x="960" y="930"/>
                  <a:pt x="961" y="927"/>
                  <a:pt x="965" y="926"/>
                </a:cubicBezTo>
                <a:cubicBezTo>
                  <a:pt x="968" y="925"/>
                  <a:pt x="969" y="931"/>
                  <a:pt x="972" y="927"/>
                </a:cubicBezTo>
                <a:cubicBezTo>
                  <a:pt x="967" y="917"/>
                  <a:pt x="982" y="912"/>
                  <a:pt x="983" y="902"/>
                </a:cubicBezTo>
                <a:cubicBezTo>
                  <a:pt x="987" y="901"/>
                  <a:pt x="988" y="905"/>
                  <a:pt x="990" y="906"/>
                </a:cubicBezTo>
                <a:cubicBezTo>
                  <a:pt x="990" y="907"/>
                  <a:pt x="988" y="908"/>
                  <a:pt x="988" y="909"/>
                </a:cubicBezTo>
                <a:cubicBezTo>
                  <a:pt x="992" y="911"/>
                  <a:pt x="996" y="911"/>
                  <a:pt x="1000" y="909"/>
                </a:cubicBezTo>
                <a:cubicBezTo>
                  <a:pt x="1000" y="911"/>
                  <a:pt x="997" y="910"/>
                  <a:pt x="996" y="912"/>
                </a:cubicBezTo>
                <a:cubicBezTo>
                  <a:pt x="998" y="912"/>
                  <a:pt x="1000" y="912"/>
                  <a:pt x="1001" y="913"/>
                </a:cubicBezTo>
                <a:cubicBezTo>
                  <a:pt x="1001" y="917"/>
                  <a:pt x="997" y="918"/>
                  <a:pt x="999" y="920"/>
                </a:cubicBezTo>
                <a:cubicBezTo>
                  <a:pt x="1005" y="919"/>
                  <a:pt x="1009" y="915"/>
                  <a:pt x="1008" y="910"/>
                </a:cubicBezTo>
                <a:cubicBezTo>
                  <a:pt x="1004" y="911"/>
                  <a:pt x="1001" y="910"/>
                  <a:pt x="1000" y="906"/>
                </a:cubicBezTo>
                <a:cubicBezTo>
                  <a:pt x="1004" y="905"/>
                  <a:pt x="1004" y="900"/>
                  <a:pt x="1010" y="900"/>
                </a:cubicBezTo>
                <a:cubicBezTo>
                  <a:pt x="1009" y="897"/>
                  <a:pt x="1012" y="897"/>
                  <a:pt x="1012" y="894"/>
                </a:cubicBezTo>
                <a:cubicBezTo>
                  <a:pt x="1009" y="892"/>
                  <a:pt x="1010" y="888"/>
                  <a:pt x="1010" y="884"/>
                </a:cubicBezTo>
                <a:cubicBezTo>
                  <a:pt x="1019" y="883"/>
                  <a:pt x="1022" y="866"/>
                  <a:pt x="1034" y="868"/>
                </a:cubicBezTo>
                <a:cubicBezTo>
                  <a:pt x="1035" y="874"/>
                  <a:pt x="1029" y="874"/>
                  <a:pt x="1027" y="877"/>
                </a:cubicBezTo>
                <a:cubicBezTo>
                  <a:pt x="1027" y="881"/>
                  <a:pt x="1031" y="881"/>
                  <a:pt x="1030" y="885"/>
                </a:cubicBezTo>
                <a:cubicBezTo>
                  <a:pt x="1029" y="885"/>
                  <a:pt x="1026" y="884"/>
                  <a:pt x="1027" y="887"/>
                </a:cubicBezTo>
                <a:cubicBezTo>
                  <a:pt x="1031" y="887"/>
                  <a:pt x="1028" y="890"/>
                  <a:pt x="1031" y="893"/>
                </a:cubicBezTo>
                <a:cubicBezTo>
                  <a:pt x="1028" y="892"/>
                  <a:pt x="1027" y="894"/>
                  <a:pt x="1027" y="896"/>
                </a:cubicBezTo>
                <a:cubicBezTo>
                  <a:pt x="1032" y="895"/>
                  <a:pt x="1034" y="900"/>
                  <a:pt x="1034" y="901"/>
                </a:cubicBezTo>
                <a:cubicBezTo>
                  <a:pt x="1034" y="899"/>
                  <a:pt x="1037" y="899"/>
                  <a:pt x="1039" y="899"/>
                </a:cubicBezTo>
                <a:cubicBezTo>
                  <a:pt x="1040" y="902"/>
                  <a:pt x="1037" y="904"/>
                  <a:pt x="1039" y="906"/>
                </a:cubicBezTo>
                <a:cubicBezTo>
                  <a:pt x="1040" y="904"/>
                  <a:pt x="1040" y="902"/>
                  <a:pt x="1041" y="901"/>
                </a:cubicBezTo>
                <a:cubicBezTo>
                  <a:pt x="1041" y="903"/>
                  <a:pt x="1044" y="902"/>
                  <a:pt x="1044" y="903"/>
                </a:cubicBezTo>
                <a:cubicBezTo>
                  <a:pt x="1042" y="908"/>
                  <a:pt x="1042" y="904"/>
                  <a:pt x="1041" y="909"/>
                </a:cubicBezTo>
                <a:cubicBezTo>
                  <a:pt x="1044" y="909"/>
                  <a:pt x="1047" y="912"/>
                  <a:pt x="1050" y="910"/>
                </a:cubicBezTo>
                <a:cubicBezTo>
                  <a:pt x="1049" y="909"/>
                  <a:pt x="1049" y="908"/>
                  <a:pt x="1048" y="906"/>
                </a:cubicBezTo>
                <a:cubicBezTo>
                  <a:pt x="1051" y="903"/>
                  <a:pt x="1052" y="903"/>
                  <a:pt x="1056" y="905"/>
                </a:cubicBezTo>
                <a:cubicBezTo>
                  <a:pt x="1056" y="903"/>
                  <a:pt x="1054" y="902"/>
                  <a:pt x="1055" y="900"/>
                </a:cubicBezTo>
                <a:cubicBezTo>
                  <a:pt x="1050" y="897"/>
                  <a:pt x="1049" y="903"/>
                  <a:pt x="1046" y="904"/>
                </a:cubicBezTo>
                <a:cubicBezTo>
                  <a:pt x="1045" y="900"/>
                  <a:pt x="1044" y="897"/>
                  <a:pt x="1044" y="894"/>
                </a:cubicBezTo>
                <a:cubicBezTo>
                  <a:pt x="1044" y="896"/>
                  <a:pt x="1040" y="895"/>
                  <a:pt x="1040" y="893"/>
                </a:cubicBezTo>
                <a:cubicBezTo>
                  <a:pt x="1046" y="891"/>
                  <a:pt x="1047" y="887"/>
                  <a:pt x="1047" y="881"/>
                </a:cubicBezTo>
                <a:cubicBezTo>
                  <a:pt x="1041" y="883"/>
                  <a:pt x="1042" y="892"/>
                  <a:pt x="1035" y="893"/>
                </a:cubicBezTo>
                <a:cubicBezTo>
                  <a:pt x="1033" y="887"/>
                  <a:pt x="1030" y="884"/>
                  <a:pt x="1034" y="880"/>
                </a:cubicBezTo>
                <a:cubicBezTo>
                  <a:pt x="1035" y="880"/>
                  <a:pt x="1036" y="880"/>
                  <a:pt x="1037" y="879"/>
                </a:cubicBezTo>
                <a:cubicBezTo>
                  <a:pt x="1037" y="881"/>
                  <a:pt x="1037" y="883"/>
                  <a:pt x="1038" y="884"/>
                </a:cubicBezTo>
                <a:cubicBezTo>
                  <a:pt x="1039" y="881"/>
                  <a:pt x="1039" y="879"/>
                  <a:pt x="1038" y="876"/>
                </a:cubicBezTo>
                <a:cubicBezTo>
                  <a:pt x="1041" y="879"/>
                  <a:pt x="1042" y="872"/>
                  <a:pt x="1047" y="873"/>
                </a:cubicBezTo>
                <a:cubicBezTo>
                  <a:pt x="1047" y="871"/>
                  <a:pt x="1046" y="871"/>
                  <a:pt x="1046" y="869"/>
                </a:cubicBezTo>
                <a:cubicBezTo>
                  <a:pt x="1055" y="861"/>
                  <a:pt x="1064" y="856"/>
                  <a:pt x="1076" y="855"/>
                </a:cubicBezTo>
                <a:cubicBezTo>
                  <a:pt x="1072" y="852"/>
                  <a:pt x="1078" y="849"/>
                  <a:pt x="1077" y="848"/>
                </a:cubicBezTo>
                <a:cubicBezTo>
                  <a:pt x="1076" y="851"/>
                  <a:pt x="1071" y="846"/>
                  <a:pt x="1071" y="848"/>
                </a:cubicBezTo>
                <a:cubicBezTo>
                  <a:pt x="1074" y="851"/>
                  <a:pt x="1067" y="856"/>
                  <a:pt x="1065" y="855"/>
                </a:cubicBezTo>
                <a:cubicBezTo>
                  <a:pt x="1066" y="849"/>
                  <a:pt x="1073" y="845"/>
                  <a:pt x="1072" y="841"/>
                </a:cubicBezTo>
                <a:cubicBezTo>
                  <a:pt x="1071" y="840"/>
                  <a:pt x="1067" y="842"/>
                  <a:pt x="1066" y="838"/>
                </a:cubicBezTo>
                <a:cubicBezTo>
                  <a:pt x="1065" y="840"/>
                  <a:pt x="1065" y="842"/>
                  <a:pt x="1062" y="842"/>
                </a:cubicBezTo>
                <a:cubicBezTo>
                  <a:pt x="1062" y="839"/>
                  <a:pt x="1060" y="838"/>
                  <a:pt x="1059" y="835"/>
                </a:cubicBezTo>
                <a:cubicBezTo>
                  <a:pt x="1064" y="833"/>
                  <a:pt x="1074" y="826"/>
                  <a:pt x="1077" y="832"/>
                </a:cubicBezTo>
                <a:cubicBezTo>
                  <a:pt x="1077" y="834"/>
                  <a:pt x="1073" y="837"/>
                  <a:pt x="1076" y="839"/>
                </a:cubicBezTo>
                <a:cubicBezTo>
                  <a:pt x="1076" y="838"/>
                  <a:pt x="1077" y="837"/>
                  <a:pt x="1078" y="836"/>
                </a:cubicBezTo>
                <a:cubicBezTo>
                  <a:pt x="1081" y="838"/>
                  <a:pt x="1076" y="840"/>
                  <a:pt x="1078" y="841"/>
                </a:cubicBezTo>
                <a:cubicBezTo>
                  <a:pt x="1081" y="839"/>
                  <a:pt x="1081" y="833"/>
                  <a:pt x="1085" y="832"/>
                </a:cubicBezTo>
                <a:cubicBezTo>
                  <a:pt x="1083" y="827"/>
                  <a:pt x="1086" y="824"/>
                  <a:pt x="1091" y="824"/>
                </a:cubicBezTo>
                <a:cubicBezTo>
                  <a:pt x="1091" y="825"/>
                  <a:pt x="1091" y="825"/>
                  <a:pt x="1092" y="826"/>
                </a:cubicBezTo>
                <a:cubicBezTo>
                  <a:pt x="1092" y="829"/>
                  <a:pt x="1089" y="828"/>
                  <a:pt x="1090" y="831"/>
                </a:cubicBezTo>
                <a:cubicBezTo>
                  <a:pt x="1092" y="832"/>
                  <a:pt x="1092" y="830"/>
                  <a:pt x="1093" y="833"/>
                </a:cubicBezTo>
                <a:cubicBezTo>
                  <a:pt x="1097" y="831"/>
                  <a:pt x="1092" y="828"/>
                  <a:pt x="1096" y="827"/>
                </a:cubicBezTo>
                <a:cubicBezTo>
                  <a:pt x="1097" y="830"/>
                  <a:pt x="1101" y="832"/>
                  <a:pt x="1103" y="835"/>
                </a:cubicBezTo>
                <a:cubicBezTo>
                  <a:pt x="1106" y="830"/>
                  <a:pt x="1118" y="829"/>
                  <a:pt x="1116" y="823"/>
                </a:cubicBezTo>
                <a:cubicBezTo>
                  <a:pt x="1113" y="826"/>
                  <a:pt x="1111" y="819"/>
                  <a:pt x="1108" y="818"/>
                </a:cubicBezTo>
                <a:cubicBezTo>
                  <a:pt x="1111" y="815"/>
                  <a:pt x="1112" y="820"/>
                  <a:pt x="1114" y="821"/>
                </a:cubicBezTo>
                <a:cubicBezTo>
                  <a:pt x="1116" y="816"/>
                  <a:pt x="1119" y="811"/>
                  <a:pt x="1126" y="809"/>
                </a:cubicBezTo>
                <a:cubicBezTo>
                  <a:pt x="1128" y="815"/>
                  <a:pt x="1129" y="817"/>
                  <a:pt x="1133" y="816"/>
                </a:cubicBezTo>
                <a:cubicBezTo>
                  <a:pt x="1132" y="818"/>
                  <a:pt x="1128" y="820"/>
                  <a:pt x="1130" y="822"/>
                </a:cubicBezTo>
                <a:cubicBezTo>
                  <a:pt x="1134" y="820"/>
                  <a:pt x="1137" y="818"/>
                  <a:pt x="1142" y="820"/>
                </a:cubicBezTo>
                <a:cubicBezTo>
                  <a:pt x="1142" y="821"/>
                  <a:pt x="1140" y="822"/>
                  <a:pt x="1140" y="824"/>
                </a:cubicBezTo>
                <a:cubicBezTo>
                  <a:pt x="1144" y="824"/>
                  <a:pt x="1145" y="821"/>
                  <a:pt x="1148" y="821"/>
                </a:cubicBezTo>
                <a:cubicBezTo>
                  <a:pt x="1149" y="825"/>
                  <a:pt x="1145" y="824"/>
                  <a:pt x="1146" y="828"/>
                </a:cubicBezTo>
                <a:cubicBezTo>
                  <a:pt x="1147" y="831"/>
                  <a:pt x="1150" y="831"/>
                  <a:pt x="1150" y="835"/>
                </a:cubicBezTo>
                <a:cubicBezTo>
                  <a:pt x="1146" y="835"/>
                  <a:pt x="1148" y="837"/>
                  <a:pt x="1147" y="840"/>
                </a:cubicBezTo>
                <a:cubicBezTo>
                  <a:pt x="1145" y="836"/>
                  <a:pt x="1143" y="843"/>
                  <a:pt x="1140" y="840"/>
                </a:cubicBezTo>
                <a:cubicBezTo>
                  <a:pt x="1140" y="844"/>
                  <a:pt x="1139" y="847"/>
                  <a:pt x="1136" y="848"/>
                </a:cubicBezTo>
                <a:cubicBezTo>
                  <a:pt x="1137" y="843"/>
                  <a:pt x="1132" y="849"/>
                  <a:pt x="1135" y="847"/>
                </a:cubicBezTo>
                <a:cubicBezTo>
                  <a:pt x="1138" y="851"/>
                  <a:pt x="1128" y="850"/>
                  <a:pt x="1127" y="850"/>
                </a:cubicBezTo>
                <a:cubicBezTo>
                  <a:pt x="1128" y="853"/>
                  <a:pt x="1133" y="853"/>
                  <a:pt x="1134" y="853"/>
                </a:cubicBezTo>
                <a:cubicBezTo>
                  <a:pt x="1136" y="859"/>
                  <a:pt x="1129" y="859"/>
                  <a:pt x="1130" y="860"/>
                </a:cubicBezTo>
                <a:cubicBezTo>
                  <a:pt x="1133" y="860"/>
                  <a:pt x="1134" y="859"/>
                  <a:pt x="1135" y="858"/>
                </a:cubicBezTo>
                <a:cubicBezTo>
                  <a:pt x="1135" y="859"/>
                  <a:pt x="1137" y="863"/>
                  <a:pt x="1137" y="860"/>
                </a:cubicBezTo>
                <a:cubicBezTo>
                  <a:pt x="1140" y="856"/>
                  <a:pt x="1147" y="849"/>
                  <a:pt x="1154" y="846"/>
                </a:cubicBezTo>
                <a:cubicBezTo>
                  <a:pt x="1154" y="851"/>
                  <a:pt x="1154" y="851"/>
                  <a:pt x="1154" y="851"/>
                </a:cubicBezTo>
                <a:cubicBezTo>
                  <a:pt x="1150" y="851"/>
                  <a:pt x="1151" y="855"/>
                  <a:pt x="1148" y="856"/>
                </a:cubicBezTo>
                <a:cubicBezTo>
                  <a:pt x="1149" y="859"/>
                  <a:pt x="1152" y="859"/>
                  <a:pt x="1151" y="864"/>
                </a:cubicBezTo>
                <a:cubicBezTo>
                  <a:pt x="1149" y="864"/>
                  <a:pt x="1149" y="866"/>
                  <a:pt x="1147" y="865"/>
                </a:cubicBezTo>
                <a:cubicBezTo>
                  <a:pt x="1147" y="863"/>
                  <a:pt x="1146" y="862"/>
                  <a:pt x="1145" y="861"/>
                </a:cubicBezTo>
                <a:cubicBezTo>
                  <a:pt x="1143" y="866"/>
                  <a:pt x="1145" y="867"/>
                  <a:pt x="1145" y="872"/>
                </a:cubicBezTo>
                <a:cubicBezTo>
                  <a:pt x="1139" y="876"/>
                  <a:pt x="1131" y="878"/>
                  <a:pt x="1127" y="885"/>
                </a:cubicBezTo>
                <a:cubicBezTo>
                  <a:pt x="1129" y="885"/>
                  <a:pt x="1133" y="884"/>
                  <a:pt x="1134" y="888"/>
                </a:cubicBezTo>
                <a:cubicBezTo>
                  <a:pt x="1132" y="891"/>
                  <a:pt x="1128" y="892"/>
                  <a:pt x="1130" y="896"/>
                </a:cubicBezTo>
                <a:cubicBezTo>
                  <a:pt x="1135" y="892"/>
                  <a:pt x="1143" y="891"/>
                  <a:pt x="1139" y="881"/>
                </a:cubicBezTo>
                <a:cubicBezTo>
                  <a:pt x="1142" y="876"/>
                  <a:pt x="1151" y="870"/>
                  <a:pt x="1155" y="875"/>
                </a:cubicBezTo>
                <a:cubicBezTo>
                  <a:pt x="1153" y="877"/>
                  <a:pt x="1149" y="877"/>
                  <a:pt x="1149" y="881"/>
                </a:cubicBezTo>
                <a:cubicBezTo>
                  <a:pt x="1153" y="881"/>
                  <a:pt x="1155" y="878"/>
                  <a:pt x="1158" y="880"/>
                </a:cubicBezTo>
                <a:cubicBezTo>
                  <a:pt x="1161" y="874"/>
                  <a:pt x="1169" y="873"/>
                  <a:pt x="1172" y="868"/>
                </a:cubicBezTo>
                <a:cubicBezTo>
                  <a:pt x="1175" y="869"/>
                  <a:pt x="1176" y="867"/>
                  <a:pt x="1178" y="867"/>
                </a:cubicBezTo>
                <a:cubicBezTo>
                  <a:pt x="1177" y="862"/>
                  <a:pt x="1182" y="863"/>
                  <a:pt x="1185" y="862"/>
                </a:cubicBezTo>
                <a:cubicBezTo>
                  <a:pt x="1185" y="864"/>
                  <a:pt x="1185" y="865"/>
                  <a:pt x="1186" y="866"/>
                </a:cubicBezTo>
                <a:cubicBezTo>
                  <a:pt x="1192" y="864"/>
                  <a:pt x="1192" y="856"/>
                  <a:pt x="1199" y="854"/>
                </a:cubicBezTo>
                <a:cubicBezTo>
                  <a:pt x="1201" y="855"/>
                  <a:pt x="1198" y="857"/>
                  <a:pt x="1200" y="858"/>
                </a:cubicBezTo>
                <a:cubicBezTo>
                  <a:pt x="1200" y="856"/>
                  <a:pt x="1201" y="856"/>
                  <a:pt x="1203" y="856"/>
                </a:cubicBezTo>
                <a:cubicBezTo>
                  <a:pt x="1204" y="859"/>
                  <a:pt x="1203" y="860"/>
                  <a:pt x="1202" y="862"/>
                </a:cubicBezTo>
                <a:cubicBezTo>
                  <a:pt x="1203" y="864"/>
                  <a:pt x="1208" y="862"/>
                  <a:pt x="1209" y="864"/>
                </a:cubicBezTo>
                <a:cubicBezTo>
                  <a:pt x="1204" y="874"/>
                  <a:pt x="1195" y="881"/>
                  <a:pt x="1190" y="890"/>
                </a:cubicBezTo>
                <a:cubicBezTo>
                  <a:pt x="1198" y="890"/>
                  <a:pt x="1205" y="877"/>
                  <a:pt x="1211" y="884"/>
                </a:cubicBezTo>
                <a:cubicBezTo>
                  <a:pt x="1211" y="880"/>
                  <a:pt x="1214" y="882"/>
                  <a:pt x="1215" y="881"/>
                </a:cubicBezTo>
                <a:cubicBezTo>
                  <a:pt x="1221" y="876"/>
                  <a:pt x="1223" y="865"/>
                  <a:pt x="1234" y="865"/>
                </a:cubicBezTo>
                <a:cubicBezTo>
                  <a:pt x="1234" y="868"/>
                  <a:pt x="1234" y="868"/>
                  <a:pt x="1234" y="868"/>
                </a:cubicBezTo>
                <a:cubicBezTo>
                  <a:pt x="1238" y="867"/>
                  <a:pt x="1242" y="860"/>
                  <a:pt x="1240" y="857"/>
                </a:cubicBezTo>
                <a:cubicBezTo>
                  <a:pt x="1230" y="856"/>
                  <a:pt x="1225" y="861"/>
                  <a:pt x="1218" y="865"/>
                </a:cubicBezTo>
                <a:cubicBezTo>
                  <a:pt x="1216" y="865"/>
                  <a:pt x="1217" y="862"/>
                  <a:pt x="1215" y="862"/>
                </a:cubicBezTo>
                <a:cubicBezTo>
                  <a:pt x="1214" y="865"/>
                  <a:pt x="1212" y="864"/>
                  <a:pt x="1210" y="863"/>
                </a:cubicBezTo>
                <a:cubicBezTo>
                  <a:pt x="1212" y="856"/>
                  <a:pt x="1224" y="854"/>
                  <a:pt x="1225" y="848"/>
                </a:cubicBezTo>
                <a:cubicBezTo>
                  <a:pt x="1220" y="851"/>
                  <a:pt x="1211" y="853"/>
                  <a:pt x="1204" y="857"/>
                </a:cubicBezTo>
                <a:cubicBezTo>
                  <a:pt x="1204" y="851"/>
                  <a:pt x="1209" y="850"/>
                  <a:pt x="1210" y="846"/>
                </a:cubicBezTo>
                <a:cubicBezTo>
                  <a:pt x="1207" y="845"/>
                  <a:pt x="1206" y="847"/>
                  <a:pt x="1204" y="847"/>
                </a:cubicBezTo>
                <a:cubicBezTo>
                  <a:pt x="1208" y="841"/>
                  <a:pt x="1215" y="842"/>
                  <a:pt x="1220" y="836"/>
                </a:cubicBezTo>
                <a:cubicBezTo>
                  <a:pt x="1217" y="833"/>
                  <a:pt x="1223" y="831"/>
                  <a:pt x="1224" y="829"/>
                </a:cubicBezTo>
                <a:cubicBezTo>
                  <a:pt x="1225" y="826"/>
                  <a:pt x="1223" y="825"/>
                  <a:pt x="1223" y="823"/>
                </a:cubicBezTo>
                <a:cubicBezTo>
                  <a:pt x="1225" y="822"/>
                  <a:pt x="1228" y="820"/>
                  <a:pt x="1231" y="819"/>
                </a:cubicBezTo>
                <a:cubicBezTo>
                  <a:pt x="1231" y="816"/>
                  <a:pt x="1230" y="812"/>
                  <a:pt x="1233" y="812"/>
                </a:cubicBezTo>
                <a:cubicBezTo>
                  <a:pt x="1235" y="812"/>
                  <a:pt x="1235" y="814"/>
                  <a:pt x="1238" y="813"/>
                </a:cubicBezTo>
                <a:cubicBezTo>
                  <a:pt x="1238" y="809"/>
                  <a:pt x="1245" y="808"/>
                  <a:pt x="1244" y="806"/>
                </a:cubicBezTo>
                <a:cubicBezTo>
                  <a:pt x="1241" y="808"/>
                  <a:pt x="1236" y="805"/>
                  <a:pt x="1240" y="803"/>
                </a:cubicBezTo>
                <a:cubicBezTo>
                  <a:pt x="1232" y="805"/>
                  <a:pt x="1232" y="816"/>
                  <a:pt x="1221" y="815"/>
                </a:cubicBezTo>
                <a:cubicBezTo>
                  <a:pt x="1221" y="814"/>
                  <a:pt x="1222" y="814"/>
                  <a:pt x="1222" y="812"/>
                </a:cubicBezTo>
                <a:cubicBezTo>
                  <a:pt x="1217" y="815"/>
                  <a:pt x="1211" y="816"/>
                  <a:pt x="1206" y="816"/>
                </a:cubicBezTo>
                <a:cubicBezTo>
                  <a:pt x="1205" y="819"/>
                  <a:pt x="1207" y="819"/>
                  <a:pt x="1208" y="821"/>
                </a:cubicBezTo>
                <a:cubicBezTo>
                  <a:pt x="1204" y="820"/>
                  <a:pt x="1204" y="824"/>
                  <a:pt x="1201" y="824"/>
                </a:cubicBezTo>
                <a:cubicBezTo>
                  <a:pt x="1201" y="827"/>
                  <a:pt x="1201" y="830"/>
                  <a:pt x="1200" y="831"/>
                </a:cubicBezTo>
                <a:cubicBezTo>
                  <a:pt x="1201" y="831"/>
                  <a:pt x="1202" y="829"/>
                  <a:pt x="1202" y="831"/>
                </a:cubicBezTo>
                <a:cubicBezTo>
                  <a:pt x="1202" y="832"/>
                  <a:pt x="1201" y="833"/>
                  <a:pt x="1201" y="834"/>
                </a:cubicBezTo>
                <a:cubicBezTo>
                  <a:pt x="1202" y="836"/>
                  <a:pt x="1205" y="836"/>
                  <a:pt x="1204" y="839"/>
                </a:cubicBezTo>
                <a:cubicBezTo>
                  <a:pt x="1189" y="842"/>
                  <a:pt x="1183" y="854"/>
                  <a:pt x="1172" y="860"/>
                </a:cubicBezTo>
                <a:cubicBezTo>
                  <a:pt x="1169" y="858"/>
                  <a:pt x="1170" y="856"/>
                  <a:pt x="1167" y="855"/>
                </a:cubicBezTo>
                <a:cubicBezTo>
                  <a:pt x="1167" y="853"/>
                  <a:pt x="1168" y="851"/>
                  <a:pt x="1170" y="851"/>
                </a:cubicBezTo>
                <a:cubicBezTo>
                  <a:pt x="1173" y="850"/>
                  <a:pt x="1173" y="853"/>
                  <a:pt x="1175" y="853"/>
                </a:cubicBezTo>
                <a:cubicBezTo>
                  <a:pt x="1177" y="850"/>
                  <a:pt x="1185" y="848"/>
                  <a:pt x="1182" y="844"/>
                </a:cubicBezTo>
                <a:cubicBezTo>
                  <a:pt x="1182" y="846"/>
                  <a:pt x="1178" y="849"/>
                  <a:pt x="1177" y="848"/>
                </a:cubicBezTo>
                <a:cubicBezTo>
                  <a:pt x="1180" y="843"/>
                  <a:pt x="1185" y="835"/>
                  <a:pt x="1191" y="836"/>
                </a:cubicBezTo>
                <a:cubicBezTo>
                  <a:pt x="1187" y="838"/>
                  <a:pt x="1185" y="840"/>
                  <a:pt x="1184" y="845"/>
                </a:cubicBezTo>
                <a:cubicBezTo>
                  <a:pt x="1190" y="844"/>
                  <a:pt x="1192" y="841"/>
                  <a:pt x="1196" y="838"/>
                </a:cubicBezTo>
                <a:cubicBezTo>
                  <a:pt x="1193" y="837"/>
                  <a:pt x="1192" y="839"/>
                  <a:pt x="1191" y="837"/>
                </a:cubicBezTo>
                <a:cubicBezTo>
                  <a:pt x="1193" y="837"/>
                  <a:pt x="1191" y="833"/>
                  <a:pt x="1191" y="832"/>
                </a:cubicBezTo>
                <a:cubicBezTo>
                  <a:pt x="1183" y="831"/>
                  <a:pt x="1181" y="840"/>
                  <a:pt x="1175" y="835"/>
                </a:cubicBezTo>
                <a:cubicBezTo>
                  <a:pt x="1172" y="844"/>
                  <a:pt x="1163" y="841"/>
                  <a:pt x="1159" y="846"/>
                </a:cubicBezTo>
                <a:cubicBezTo>
                  <a:pt x="1158" y="844"/>
                  <a:pt x="1157" y="842"/>
                  <a:pt x="1155" y="841"/>
                </a:cubicBezTo>
                <a:cubicBezTo>
                  <a:pt x="1157" y="841"/>
                  <a:pt x="1157" y="840"/>
                  <a:pt x="1158" y="839"/>
                </a:cubicBezTo>
                <a:cubicBezTo>
                  <a:pt x="1159" y="839"/>
                  <a:pt x="1159" y="842"/>
                  <a:pt x="1161" y="841"/>
                </a:cubicBezTo>
                <a:cubicBezTo>
                  <a:pt x="1161" y="837"/>
                  <a:pt x="1164" y="837"/>
                  <a:pt x="1167" y="835"/>
                </a:cubicBezTo>
                <a:cubicBezTo>
                  <a:pt x="1166" y="832"/>
                  <a:pt x="1168" y="832"/>
                  <a:pt x="1167" y="829"/>
                </a:cubicBezTo>
                <a:cubicBezTo>
                  <a:pt x="1169" y="826"/>
                  <a:pt x="1173" y="826"/>
                  <a:pt x="1175" y="823"/>
                </a:cubicBezTo>
                <a:cubicBezTo>
                  <a:pt x="1171" y="823"/>
                  <a:pt x="1166" y="831"/>
                  <a:pt x="1158" y="830"/>
                </a:cubicBezTo>
                <a:cubicBezTo>
                  <a:pt x="1160" y="824"/>
                  <a:pt x="1158" y="828"/>
                  <a:pt x="1156" y="826"/>
                </a:cubicBezTo>
                <a:cubicBezTo>
                  <a:pt x="1157" y="824"/>
                  <a:pt x="1156" y="824"/>
                  <a:pt x="1157" y="821"/>
                </a:cubicBezTo>
                <a:cubicBezTo>
                  <a:pt x="1154" y="822"/>
                  <a:pt x="1152" y="822"/>
                  <a:pt x="1152" y="820"/>
                </a:cubicBezTo>
                <a:cubicBezTo>
                  <a:pt x="1154" y="819"/>
                  <a:pt x="1154" y="817"/>
                  <a:pt x="1154" y="815"/>
                </a:cubicBezTo>
                <a:cubicBezTo>
                  <a:pt x="1151" y="816"/>
                  <a:pt x="1148" y="818"/>
                  <a:pt x="1145" y="820"/>
                </a:cubicBezTo>
                <a:cubicBezTo>
                  <a:pt x="1142" y="817"/>
                  <a:pt x="1137" y="816"/>
                  <a:pt x="1141" y="812"/>
                </a:cubicBezTo>
                <a:cubicBezTo>
                  <a:pt x="1143" y="812"/>
                  <a:pt x="1142" y="815"/>
                  <a:pt x="1144" y="815"/>
                </a:cubicBezTo>
                <a:cubicBezTo>
                  <a:pt x="1144" y="812"/>
                  <a:pt x="1145" y="810"/>
                  <a:pt x="1147" y="809"/>
                </a:cubicBezTo>
                <a:cubicBezTo>
                  <a:pt x="1149" y="809"/>
                  <a:pt x="1148" y="812"/>
                  <a:pt x="1151" y="811"/>
                </a:cubicBezTo>
                <a:cubicBezTo>
                  <a:pt x="1152" y="805"/>
                  <a:pt x="1159" y="806"/>
                  <a:pt x="1164" y="805"/>
                </a:cubicBezTo>
                <a:cubicBezTo>
                  <a:pt x="1157" y="799"/>
                  <a:pt x="1167" y="796"/>
                  <a:pt x="1170" y="792"/>
                </a:cubicBezTo>
                <a:cubicBezTo>
                  <a:pt x="1168" y="792"/>
                  <a:pt x="1168" y="790"/>
                  <a:pt x="1168" y="788"/>
                </a:cubicBezTo>
                <a:cubicBezTo>
                  <a:pt x="1173" y="786"/>
                  <a:pt x="1171" y="785"/>
                  <a:pt x="1171" y="781"/>
                </a:cubicBezTo>
                <a:cubicBezTo>
                  <a:pt x="1174" y="781"/>
                  <a:pt x="1174" y="779"/>
                  <a:pt x="1176" y="779"/>
                </a:cubicBezTo>
                <a:cubicBezTo>
                  <a:pt x="1177" y="780"/>
                  <a:pt x="1177" y="783"/>
                  <a:pt x="1179" y="783"/>
                </a:cubicBezTo>
                <a:cubicBezTo>
                  <a:pt x="1178" y="785"/>
                  <a:pt x="1176" y="786"/>
                  <a:pt x="1176" y="788"/>
                </a:cubicBezTo>
                <a:cubicBezTo>
                  <a:pt x="1179" y="788"/>
                  <a:pt x="1179" y="790"/>
                  <a:pt x="1181" y="793"/>
                </a:cubicBezTo>
                <a:cubicBezTo>
                  <a:pt x="1193" y="792"/>
                  <a:pt x="1199" y="782"/>
                  <a:pt x="1208" y="776"/>
                </a:cubicBezTo>
                <a:cubicBezTo>
                  <a:pt x="1214" y="772"/>
                  <a:pt x="1225" y="772"/>
                  <a:pt x="1227" y="764"/>
                </a:cubicBezTo>
                <a:cubicBezTo>
                  <a:pt x="1224" y="767"/>
                  <a:pt x="1217" y="768"/>
                  <a:pt x="1213" y="769"/>
                </a:cubicBezTo>
                <a:cubicBezTo>
                  <a:pt x="1214" y="767"/>
                  <a:pt x="1217" y="767"/>
                  <a:pt x="1218" y="766"/>
                </a:cubicBezTo>
                <a:cubicBezTo>
                  <a:pt x="1217" y="763"/>
                  <a:pt x="1218" y="763"/>
                  <a:pt x="1217" y="761"/>
                </a:cubicBezTo>
                <a:cubicBezTo>
                  <a:pt x="1221" y="759"/>
                  <a:pt x="1224" y="757"/>
                  <a:pt x="1225" y="754"/>
                </a:cubicBezTo>
                <a:cubicBezTo>
                  <a:pt x="1218" y="753"/>
                  <a:pt x="1220" y="764"/>
                  <a:pt x="1212" y="760"/>
                </a:cubicBezTo>
                <a:cubicBezTo>
                  <a:pt x="1212" y="761"/>
                  <a:pt x="1211" y="763"/>
                  <a:pt x="1210" y="764"/>
                </a:cubicBezTo>
                <a:cubicBezTo>
                  <a:pt x="1214" y="771"/>
                  <a:pt x="1209" y="776"/>
                  <a:pt x="1200" y="772"/>
                </a:cubicBezTo>
                <a:cubicBezTo>
                  <a:pt x="1203" y="769"/>
                  <a:pt x="1199" y="769"/>
                  <a:pt x="1197" y="767"/>
                </a:cubicBezTo>
                <a:cubicBezTo>
                  <a:pt x="1201" y="765"/>
                  <a:pt x="1202" y="758"/>
                  <a:pt x="1208" y="761"/>
                </a:cubicBezTo>
                <a:cubicBezTo>
                  <a:pt x="1211" y="760"/>
                  <a:pt x="1209" y="754"/>
                  <a:pt x="1211" y="753"/>
                </a:cubicBezTo>
                <a:cubicBezTo>
                  <a:pt x="1215" y="752"/>
                  <a:pt x="1215" y="756"/>
                  <a:pt x="1219" y="756"/>
                </a:cubicBezTo>
                <a:cubicBezTo>
                  <a:pt x="1220" y="752"/>
                  <a:pt x="1220" y="751"/>
                  <a:pt x="1221" y="747"/>
                </a:cubicBezTo>
                <a:cubicBezTo>
                  <a:pt x="1211" y="750"/>
                  <a:pt x="1202" y="755"/>
                  <a:pt x="1193" y="759"/>
                </a:cubicBezTo>
                <a:cubicBezTo>
                  <a:pt x="1196" y="756"/>
                  <a:pt x="1198" y="752"/>
                  <a:pt x="1204" y="752"/>
                </a:cubicBezTo>
                <a:cubicBezTo>
                  <a:pt x="1210" y="742"/>
                  <a:pt x="1224" y="739"/>
                  <a:pt x="1232" y="731"/>
                </a:cubicBezTo>
                <a:cubicBezTo>
                  <a:pt x="1220" y="735"/>
                  <a:pt x="1209" y="743"/>
                  <a:pt x="1197" y="748"/>
                </a:cubicBezTo>
                <a:cubicBezTo>
                  <a:pt x="1197" y="746"/>
                  <a:pt x="1194" y="747"/>
                  <a:pt x="1194" y="745"/>
                </a:cubicBezTo>
                <a:cubicBezTo>
                  <a:pt x="1195" y="744"/>
                  <a:pt x="1195" y="742"/>
                  <a:pt x="1196" y="741"/>
                </a:cubicBezTo>
                <a:cubicBezTo>
                  <a:pt x="1191" y="741"/>
                  <a:pt x="1190" y="746"/>
                  <a:pt x="1185" y="743"/>
                </a:cubicBezTo>
                <a:cubicBezTo>
                  <a:pt x="1187" y="738"/>
                  <a:pt x="1181" y="741"/>
                  <a:pt x="1180" y="740"/>
                </a:cubicBezTo>
                <a:cubicBezTo>
                  <a:pt x="1181" y="735"/>
                  <a:pt x="1187" y="737"/>
                  <a:pt x="1187" y="731"/>
                </a:cubicBezTo>
                <a:cubicBezTo>
                  <a:pt x="1184" y="732"/>
                  <a:pt x="1181" y="734"/>
                  <a:pt x="1179" y="732"/>
                </a:cubicBezTo>
                <a:cubicBezTo>
                  <a:pt x="1180" y="731"/>
                  <a:pt x="1180" y="729"/>
                  <a:pt x="1181" y="728"/>
                </a:cubicBezTo>
                <a:cubicBezTo>
                  <a:pt x="1179" y="728"/>
                  <a:pt x="1178" y="727"/>
                  <a:pt x="1178" y="726"/>
                </a:cubicBezTo>
                <a:cubicBezTo>
                  <a:pt x="1180" y="723"/>
                  <a:pt x="1181" y="718"/>
                  <a:pt x="1182" y="714"/>
                </a:cubicBezTo>
                <a:cubicBezTo>
                  <a:pt x="1179" y="714"/>
                  <a:pt x="1177" y="716"/>
                  <a:pt x="1177" y="712"/>
                </a:cubicBezTo>
                <a:cubicBezTo>
                  <a:pt x="1180" y="709"/>
                  <a:pt x="1182" y="706"/>
                  <a:pt x="1183" y="702"/>
                </a:cubicBezTo>
                <a:cubicBezTo>
                  <a:pt x="1178" y="704"/>
                  <a:pt x="1170" y="708"/>
                  <a:pt x="1174" y="714"/>
                </a:cubicBezTo>
                <a:cubicBezTo>
                  <a:pt x="1172" y="716"/>
                  <a:pt x="1171" y="713"/>
                  <a:pt x="1169" y="715"/>
                </a:cubicBezTo>
                <a:cubicBezTo>
                  <a:pt x="1171" y="719"/>
                  <a:pt x="1169" y="727"/>
                  <a:pt x="1169" y="731"/>
                </a:cubicBezTo>
                <a:cubicBezTo>
                  <a:pt x="1172" y="730"/>
                  <a:pt x="1175" y="729"/>
                  <a:pt x="1179" y="729"/>
                </a:cubicBezTo>
                <a:cubicBezTo>
                  <a:pt x="1177" y="738"/>
                  <a:pt x="1168" y="743"/>
                  <a:pt x="1160" y="743"/>
                </a:cubicBezTo>
                <a:cubicBezTo>
                  <a:pt x="1159" y="749"/>
                  <a:pt x="1147" y="754"/>
                  <a:pt x="1147" y="747"/>
                </a:cubicBezTo>
                <a:cubicBezTo>
                  <a:pt x="1147" y="748"/>
                  <a:pt x="1144" y="750"/>
                  <a:pt x="1144" y="748"/>
                </a:cubicBezTo>
                <a:cubicBezTo>
                  <a:pt x="1151" y="738"/>
                  <a:pt x="1144" y="748"/>
                  <a:pt x="1139" y="744"/>
                </a:cubicBezTo>
                <a:cubicBezTo>
                  <a:pt x="1139" y="744"/>
                  <a:pt x="1138" y="739"/>
                  <a:pt x="1138" y="738"/>
                </a:cubicBezTo>
                <a:cubicBezTo>
                  <a:pt x="1139" y="737"/>
                  <a:pt x="1143" y="739"/>
                  <a:pt x="1142" y="736"/>
                </a:cubicBezTo>
                <a:cubicBezTo>
                  <a:pt x="1138" y="735"/>
                  <a:pt x="1138" y="738"/>
                  <a:pt x="1136" y="738"/>
                </a:cubicBezTo>
                <a:cubicBezTo>
                  <a:pt x="1136" y="733"/>
                  <a:pt x="1135" y="731"/>
                  <a:pt x="1133" y="731"/>
                </a:cubicBezTo>
                <a:cubicBezTo>
                  <a:pt x="1133" y="719"/>
                  <a:pt x="1153" y="722"/>
                  <a:pt x="1152" y="711"/>
                </a:cubicBezTo>
                <a:cubicBezTo>
                  <a:pt x="1143" y="717"/>
                  <a:pt x="1134" y="723"/>
                  <a:pt x="1124" y="727"/>
                </a:cubicBezTo>
                <a:cubicBezTo>
                  <a:pt x="1123" y="725"/>
                  <a:pt x="1122" y="725"/>
                  <a:pt x="1122" y="724"/>
                </a:cubicBezTo>
                <a:cubicBezTo>
                  <a:pt x="1125" y="718"/>
                  <a:pt x="1134" y="716"/>
                  <a:pt x="1140" y="713"/>
                </a:cubicBezTo>
                <a:cubicBezTo>
                  <a:pt x="1138" y="705"/>
                  <a:pt x="1143" y="704"/>
                  <a:pt x="1147" y="704"/>
                </a:cubicBezTo>
                <a:cubicBezTo>
                  <a:pt x="1149" y="700"/>
                  <a:pt x="1145" y="701"/>
                  <a:pt x="1146" y="698"/>
                </a:cubicBezTo>
                <a:cubicBezTo>
                  <a:pt x="1150" y="691"/>
                  <a:pt x="1156" y="684"/>
                  <a:pt x="1161" y="681"/>
                </a:cubicBezTo>
                <a:cubicBezTo>
                  <a:pt x="1159" y="678"/>
                  <a:pt x="1161" y="673"/>
                  <a:pt x="1156" y="672"/>
                </a:cubicBezTo>
                <a:cubicBezTo>
                  <a:pt x="1156" y="668"/>
                  <a:pt x="1158" y="666"/>
                  <a:pt x="1162" y="666"/>
                </a:cubicBezTo>
                <a:cubicBezTo>
                  <a:pt x="1162" y="656"/>
                  <a:pt x="1183" y="664"/>
                  <a:pt x="1176" y="652"/>
                </a:cubicBezTo>
                <a:cubicBezTo>
                  <a:pt x="1169" y="655"/>
                  <a:pt x="1164" y="660"/>
                  <a:pt x="1159" y="664"/>
                </a:cubicBezTo>
                <a:cubicBezTo>
                  <a:pt x="1156" y="664"/>
                  <a:pt x="1157" y="660"/>
                  <a:pt x="1155" y="658"/>
                </a:cubicBezTo>
                <a:cubicBezTo>
                  <a:pt x="1152" y="662"/>
                  <a:pt x="1155" y="664"/>
                  <a:pt x="1156" y="667"/>
                </a:cubicBezTo>
                <a:cubicBezTo>
                  <a:pt x="1150" y="672"/>
                  <a:pt x="1147" y="665"/>
                  <a:pt x="1145" y="661"/>
                </a:cubicBezTo>
                <a:cubicBezTo>
                  <a:pt x="1145" y="660"/>
                  <a:pt x="1149" y="657"/>
                  <a:pt x="1147" y="656"/>
                </a:cubicBezTo>
                <a:cubicBezTo>
                  <a:pt x="1146" y="659"/>
                  <a:pt x="1144" y="661"/>
                  <a:pt x="1142" y="662"/>
                </a:cubicBezTo>
                <a:cubicBezTo>
                  <a:pt x="1141" y="659"/>
                  <a:pt x="1144" y="660"/>
                  <a:pt x="1144" y="657"/>
                </a:cubicBezTo>
                <a:cubicBezTo>
                  <a:pt x="1140" y="658"/>
                  <a:pt x="1139" y="662"/>
                  <a:pt x="1136" y="664"/>
                </a:cubicBezTo>
                <a:cubicBezTo>
                  <a:pt x="1138" y="667"/>
                  <a:pt x="1140" y="660"/>
                  <a:pt x="1141" y="663"/>
                </a:cubicBezTo>
                <a:cubicBezTo>
                  <a:pt x="1138" y="669"/>
                  <a:pt x="1130" y="671"/>
                  <a:pt x="1128" y="678"/>
                </a:cubicBezTo>
                <a:cubicBezTo>
                  <a:pt x="1131" y="678"/>
                  <a:pt x="1131" y="676"/>
                  <a:pt x="1135" y="676"/>
                </a:cubicBezTo>
                <a:cubicBezTo>
                  <a:pt x="1135" y="677"/>
                  <a:pt x="1136" y="677"/>
                  <a:pt x="1136" y="678"/>
                </a:cubicBezTo>
                <a:cubicBezTo>
                  <a:pt x="1133" y="680"/>
                  <a:pt x="1132" y="682"/>
                  <a:pt x="1129" y="680"/>
                </a:cubicBezTo>
                <a:cubicBezTo>
                  <a:pt x="1127" y="685"/>
                  <a:pt x="1118" y="690"/>
                  <a:pt x="1112" y="690"/>
                </a:cubicBezTo>
                <a:cubicBezTo>
                  <a:pt x="1114" y="687"/>
                  <a:pt x="1116" y="684"/>
                  <a:pt x="1118" y="681"/>
                </a:cubicBezTo>
                <a:cubicBezTo>
                  <a:pt x="1116" y="677"/>
                  <a:pt x="1114" y="673"/>
                  <a:pt x="1115" y="670"/>
                </a:cubicBezTo>
                <a:cubicBezTo>
                  <a:pt x="1114" y="676"/>
                  <a:pt x="1110" y="669"/>
                  <a:pt x="1108" y="673"/>
                </a:cubicBezTo>
                <a:cubicBezTo>
                  <a:pt x="1107" y="676"/>
                  <a:pt x="1109" y="676"/>
                  <a:pt x="1110" y="678"/>
                </a:cubicBezTo>
                <a:cubicBezTo>
                  <a:pt x="1106" y="679"/>
                  <a:pt x="1106" y="681"/>
                  <a:pt x="1107" y="686"/>
                </a:cubicBezTo>
                <a:cubicBezTo>
                  <a:pt x="1100" y="689"/>
                  <a:pt x="1098" y="686"/>
                  <a:pt x="1092" y="688"/>
                </a:cubicBezTo>
                <a:cubicBezTo>
                  <a:pt x="1104" y="698"/>
                  <a:pt x="1091" y="712"/>
                  <a:pt x="1080" y="715"/>
                </a:cubicBezTo>
                <a:cubicBezTo>
                  <a:pt x="1081" y="712"/>
                  <a:pt x="1077" y="714"/>
                  <a:pt x="1078" y="711"/>
                </a:cubicBezTo>
                <a:cubicBezTo>
                  <a:pt x="1080" y="710"/>
                  <a:pt x="1082" y="709"/>
                  <a:pt x="1083" y="712"/>
                </a:cubicBezTo>
                <a:cubicBezTo>
                  <a:pt x="1084" y="708"/>
                  <a:pt x="1088" y="708"/>
                  <a:pt x="1088" y="704"/>
                </a:cubicBezTo>
                <a:cubicBezTo>
                  <a:pt x="1079" y="699"/>
                  <a:pt x="1075" y="720"/>
                  <a:pt x="1067" y="710"/>
                </a:cubicBezTo>
                <a:cubicBezTo>
                  <a:pt x="1069" y="707"/>
                  <a:pt x="1072" y="703"/>
                  <a:pt x="1072" y="698"/>
                </a:cubicBezTo>
                <a:cubicBezTo>
                  <a:pt x="1068" y="699"/>
                  <a:pt x="1068" y="705"/>
                  <a:pt x="1063" y="705"/>
                </a:cubicBezTo>
                <a:cubicBezTo>
                  <a:pt x="1062" y="702"/>
                  <a:pt x="1066" y="704"/>
                  <a:pt x="1065" y="701"/>
                </a:cubicBezTo>
                <a:cubicBezTo>
                  <a:pt x="1060" y="705"/>
                  <a:pt x="1057" y="703"/>
                  <a:pt x="1051" y="704"/>
                </a:cubicBezTo>
                <a:cubicBezTo>
                  <a:pt x="1053" y="701"/>
                  <a:pt x="1055" y="699"/>
                  <a:pt x="1057" y="697"/>
                </a:cubicBezTo>
                <a:cubicBezTo>
                  <a:pt x="1055" y="694"/>
                  <a:pt x="1053" y="699"/>
                  <a:pt x="1052" y="697"/>
                </a:cubicBezTo>
                <a:cubicBezTo>
                  <a:pt x="1054" y="693"/>
                  <a:pt x="1053" y="688"/>
                  <a:pt x="1059" y="688"/>
                </a:cubicBezTo>
                <a:cubicBezTo>
                  <a:pt x="1061" y="689"/>
                  <a:pt x="1060" y="693"/>
                  <a:pt x="1063" y="692"/>
                </a:cubicBezTo>
                <a:cubicBezTo>
                  <a:pt x="1066" y="689"/>
                  <a:pt x="1068" y="687"/>
                  <a:pt x="1072" y="688"/>
                </a:cubicBezTo>
                <a:cubicBezTo>
                  <a:pt x="1072" y="682"/>
                  <a:pt x="1078" y="682"/>
                  <a:pt x="1079" y="678"/>
                </a:cubicBezTo>
                <a:cubicBezTo>
                  <a:pt x="1076" y="677"/>
                  <a:pt x="1077" y="680"/>
                  <a:pt x="1074" y="679"/>
                </a:cubicBezTo>
                <a:cubicBezTo>
                  <a:pt x="1074" y="677"/>
                  <a:pt x="1072" y="675"/>
                  <a:pt x="1071" y="673"/>
                </a:cubicBezTo>
                <a:cubicBezTo>
                  <a:pt x="1076" y="670"/>
                  <a:pt x="1076" y="665"/>
                  <a:pt x="1083" y="663"/>
                </a:cubicBezTo>
                <a:cubicBezTo>
                  <a:pt x="1083" y="668"/>
                  <a:pt x="1083" y="674"/>
                  <a:pt x="1087" y="676"/>
                </a:cubicBezTo>
                <a:cubicBezTo>
                  <a:pt x="1087" y="673"/>
                  <a:pt x="1091" y="675"/>
                  <a:pt x="1092" y="676"/>
                </a:cubicBezTo>
                <a:cubicBezTo>
                  <a:pt x="1093" y="673"/>
                  <a:pt x="1095" y="670"/>
                  <a:pt x="1096" y="667"/>
                </a:cubicBezTo>
                <a:cubicBezTo>
                  <a:pt x="1103" y="667"/>
                  <a:pt x="1105" y="663"/>
                  <a:pt x="1107" y="661"/>
                </a:cubicBezTo>
                <a:cubicBezTo>
                  <a:pt x="1102" y="659"/>
                  <a:pt x="1109" y="658"/>
                  <a:pt x="1110" y="653"/>
                </a:cubicBezTo>
                <a:cubicBezTo>
                  <a:pt x="1108" y="652"/>
                  <a:pt x="1106" y="655"/>
                  <a:pt x="1105" y="651"/>
                </a:cubicBezTo>
                <a:cubicBezTo>
                  <a:pt x="1106" y="647"/>
                  <a:pt x="1109" y="645"/>
                  <a:pt x="1114" y="644"/>
                </a:cubicBezTo>
                <a:cubicBezTo>
                  <a:pt x="1115" y="643"/>
                  <a:pt x="1112" y="640"/>
                  <a:pt x="1114" y="638"/>
                </a:cubicBezTo>
                <a:cubicBezTo>
                  <a:pt x="1117" y="640"/>
                  <a:pt x="1125" y="639"/>
                  <a:pt x="1122" y="645"/>
                </a:cubicBezTo>
                <a:cubicBezTo>
                  <a:pt x="1131" y="641"/>
                  <a:pt x="1137" y="634"/>
                  <a:pt x="1145" y="629"/>
                </a:cubicBezTo>
                <a:cubicBezTo>
                  <a:pt x="1144" y="625"/>
                  <a:pt x="1144" y="624"/>
                  <a:pt x="1145" y="620"/>
                </a:cubicBezTo>
                <a:cubicBezTo>
                  <a:pt x="1141" y="620"/>
                  <a:pt x="1140" y="624"/>
                  <a:pt x="1136" y="624"/>
                </a:cubicBezTo>
                <a:cubicBezTo>
                  <a:pt x="1135" y="622"/>
                  <a:pt x="1134" y="622"/>
                  <a:pt x="1135" y="621"/>
                </a:cubicBezTo>
                <a:cubicBezTo>
                  <a:pt x="1135" y="618"/>
                  <a:pt x="1142" y="618"/>
                  <a:pt x="1139" y="615"/>
                </a:cubicBezTo>
                <a:cubicBezTo>
                  <a:pt x="1139" y="619"/>
                  <a:pt x="1133" y="616"/>
                  <a:pt x="1132" y="615"/>
                </a:cubicBezTo>
                <a:cubicBezTo>
                  <a:pt x="1130" y="612"/>
                  <a:pt x="1135" y="610"/>
                  <a:pt x="1134" y="604"/>
                </a:cubicBezTo>
                <a:cubicBezTo>
                  <a:pt x="1136" y="602"/>
                  <a:pt x="1137" y="605"/>
                  <a:pt x="1138" y="603"/>
                </a:cubicBezTo>
                <a:cubicBezTo>
                  <a:pt x="1140" y="599"/>
                  <a:pt x="1142" y="591"/>
                  <a:pt x="1148" y="594"/>
                </a:cubicBezTo>
                <a:cubicBezTo>
                  <a:pt x="1150" y="589"/>
                  <a:pt x="1157" y="584"/>
                  <a:pt x="1162" y="583"/>
                </a:cubicBezTo>
                <a:cubicBezTo>
                  <a:pt x="1172" y="580"/>
                  <a:pt x="1182" y="571"/>
                  <a:pt x="1183" y="576"/>
                </a:cubicBezTo>
                <a:cubicBezTo>
                  <a:pt x="1187" y="569"/>
                  <a:pt x="1196" y="567"/>
                  <a:pt x="1201" y="560"/>
                </a:cubicBezTo>
                <a:cubicBezTo>
                  <a:pt x="1194" y="559"/>
                  <a:pt x="1196" y="565"/>
                  <a:pt x="1190" y="564"/>
                </a:cubicBezTo>
                <a:cubicBezTo>
                  <a:pt x="1188" y="560"/>
                  <a:pt x="1192" y="561"/>
                  <a:pt x="1191" y="559"/>
                </a:cubicBezTo>
                <a:cubicBezTo>
                  <a:pt x="1189" y="560"/>
                  <a:pt x="1186" y="557"/>
                  <a:pt x="1183" y="554"/>
                </a:cubicBezTo>
                <a:cubicBezTo>
                  <a:pt x="1184" y="551"/>
                  <a:pt x="1188" y="551"/>
                  <a:pt x="1188" y="547"/>
                </a:cubicBezTo>
                <a:cubicBezTo>
                  <a:pt x="1185" y="547"/>
                  <a:pt x="1185" y="550"/>
                  <a:pt x="1181" y="550"/>
                </a:cubicBezTo>
                <a:cubicBezTo>
                  <a:pt x="1182" y="546"/>
                  <a:pt x="1177" y="549"/>
                  <a:pt x="1176" y="547"/>
                </a:cubicBezTo>
                <a:cubicBezTo>
                  <a:pt x="1176" y="542"/>
                  <a:pt x="1179" y="538"/>
                  <a:pt x="1175" y="534"/>
                </a:cubicBezTo>
                <a:cubicBezTo>
                  <a:pt x="1176" y="527"/>
                  <a:pt x="1192" y="533"/>
                  <a:pt x="1191" y="535"/>
                </a:cubicBezTo>
                <a:cubicBezTo>
                  <a:pt x="1200" y="534"/>
                  <a:pt x="1201" y="524"/>
                  <a:pt x="1210" y="521"/>
                </a:cubicBezTo>
                <a:cubicBezTo>
                  <a:pt x="1211" y="525"/>
                  <a:pt x="1213" y="521"/>
                  <a:pt x="1215" y="521"/>
                </a:cubicBezTo>
                <a:cubicBezTo>
                  <a:pt x="1214" y="514"/>
                  <a:pt x="1226" y="510"/>
                  <a:pt x="1233" y="511"/>
                </a:cubicBezTo>
                <a:cubicBezTo>
                  <a:pt x="1233" y="508"/>
                  <a:pt x="1234" y="507"/>
                  <a:pt x="1237" y="508"/>
                </a:cubicBezTo>
                <a:cubicBezTo>
                  <a:pt x="1244" y="502"/>
                  <a:pt x="1253" y="494"/>
                  <a:pt x="1264" y="495"/>
                </a:cubicBezTo>
                <a:cubicBezTo>
                  <a:pt x="1266" y="494"/>
                  <a:pt x="1266" y="491"/>
                  <a:pt x="1270" y="492"/>
                </a:cubicBezTo>
                <a:cubicBezTo>
                  <a:pt x="1270" y="482"/>
                  <a:pt x="1282" y="485"/>
                  <a:pt x="1284" y="478"/>
                </a:cubicBezTo>
                <a:close/>
                <a:moveTo>
                  <a:pt x="1047" y="497"/>
                </a:moveTo>
                <a:cubicBezTo>
                  <a:pt x="1049" y="495"/>
                  <a:pt x="1050" y="498"/>
                  <a:pt x="1053" y="497"/>
                </a:cubicBezTo>
                <a:cubicBezTo>
                  <a:pt x="1053" y="500"/>
                  <a:pt x="1051" y="500"/>
                  <a:pt x="1048" y="501"/>
                </a:cubicBezTo>
                <a:cubicBezTo>
                  <a:pt x="1048" y="499"/>
                  <a:pt x="1046" y="500"/>
                  <a:pt x="1047" y="497"/>
                </a:cubicBezTo>
                <a:close/>
                <a:moveTo>
                  <a:pt x="1147" y="374"/>
                </a:moveTo>
                <a:cubicBezTo>
                  <a:pt x="1147" y="376"/>
                  <a:pt x="1146" y="378"/>
                  <a:pt x="1143" y="377"/>
                </a:cubicBezTo>
                <a:cubicBezTo>
                  <a:pt x="1143" y="375"/>
                  <a:pt x="1144" y="373"/>
                  <a:pt x="1147" y="374"/>
                </a:cubicBezTo>
                <a:close/>
                <a:moveTo>
                  <a:pt x="1067" y="324"/>
                </a:moveTo>
                <a:cubicBezTo>
                  <a:pt x="1070" y="326"/>
                  <a:pt x="1066" y="329"/>
                  <a:pt x="1064" y="328"/>
                </a:cubicBezTo>
                <a:cubicBezTo>
                  <a:pt x="1063" y="325"/>
                  <a:pt x="1066" y="326"/>
                  <a:pt x="1067" y="324"/>
                </a:cubicBezTo>
                <a:close/>
                <a:moveTo>
                  <a:pt x="1061" y="238"/>
                </a:moveTo>
                <a:cubicBezTo>
                  <a:pt x="1065" y="239"/>
                  <a:pt x="1062" y="244"/>
                  <a:pt x="1059" y="241"/>
                </a:cubicBezTo>
                <a:cubicBezTo>
                  <a:pt x="1060" y="240"/>
                  <a:pt x="1061" y="239"/>
                  <a:pt x="1061" y="238"/>
                </a:cubicBezTo>
                <a:close/>
                <a:moveTo>
                  <a:pt x="1054" y="394"/>
                </a:moveTo>
                <a:cubicBezTo>
                  <a:pt x="1054" y="398"/>
                  <a:pt x="1048" y="399"/>
                  <a:pt x="1048" y="395"/>
                </a:cubicBezTo>
                <a:cubicBezTo>
                  <a:pt x="1051" y="396"/>
                  <a:pt x="1051" y="394"/>
                  <a:pt x="1054" y="394"/>
                </a:cubicBezTo>
                <a:close/>
                <a:moveTo>
                  <a:pt x="1029" y="341"/>
                </a:moveTo>
                <a:cubicBezTo>
                  <a:pt x="1026" y="347"/>
                  <a:pt x="1019" y="344"/>
                  <a:pt x="1013" y="347"/>
                </a:cubicBezTo>
                <a:cubicBezTo>
                  <a:pt x="1014" y="341"/>
                  <a:pt x="1023" y="337"/>
                  <a:pt x="1029" y="341"/>
                </a:cubicBezTo>
                <a:close/>
                <a:moveTo>
                  <a:pt x="205" y="236"/>
                </a:moveTo>
                <a:cubicBezTo>
                  <a:pt x="204" y="235"/>
                  <a:pt x="209" y="232"/>
                  <a:pt x="212" y="231"/>
                </a:cubicBezTo>
                <a:cubicBezTo>
                  <a:pt x="211" y="234"/>
                  <a:pt x="207" y="234"/>
                  <a:pt x="205" y="236"/>
                </a:cubicBezTo>
                <a:close/>
                <a:moveTo>
                  <a:pt x="155" y="482"/>
                </a:moveTo>
                <a:cubicBezTo>
                  <a:pt x="154" y="473"/>
                  <a:pt x="158" y="470"/>
                  <a:pt x="159" y="462"/>
                </a:cubicBezTo>
                <a:cubicBezTo>
                  <a:pt x="162" y="460"/>
                  <a:pt x="162" y="463"/>
                  <a:pt x="166" y="463"/>
                </a:cubicBezTo>
                <a:cubicBezTo>
                  <a:pt x="165" y="471"/>
                  <a:pt x="161" y="478"/>
                  <a:pt x="155" y="482"/>
                </a:cubicBezTo>
                <a:close/>
                <a:moveTo>
                  <a:pt x="230" y="515"/>
                </a:moveTo>
                <a:cubicBezTo>
                  <a:pt x="227" y="515"/>
                  <a:pt x="227" y="512"/>
                  <a:pt x="224" y="511"/>
                </a:cubicBezTo>
                <a:cubicBezTo>
                  <a:pt x="221" y="498"/>
                  <a:pt x="230" y="496"/>
                  <a:pt x="241" y="494"/>
                </a:cubicBezTo>
                <a:cubicBezTo>
                  <a:pt x="242" y="502"/>
                  <a:pt x="238" y="513"/>
                  <a:pt x="230" y="515"/>
                </a:cubicBezTo>
                <a:close/>
                <a:moveTo>
                  <a:pt x="241" y="525"/>
                </a:moveTo>
                <a:cubicBezTo>
                  <a:pt x="241" y="523"/>
                  <a:pt x="243" y="522"/>
                  <a:pt x="245" y="522"/>
                </a:cubicBezTo>
                <a:cubicBezTo>
                  <a:pt x="245" y="525"/>
                  <a:pt x="244" y="525"/>
                  <a:pt x="241" y="525"/>
                </a:cubicBezTo>
                <a:close/>
                <a:moveTo>
                  <a:pt x="247" y="520"/>
                </a:moveTo>
                <a:cubicBezTo>
                  <a:pt x="247" y="518"/>
                  <a:pt x="246" y="518"/>
                  <a:pt x="246" y="516"/>
                </a:cubicBezTo>
                <a:cubicBezTo>
                  <a:pt x="249" y="517"/>
                  <a:pt x="249" y="515"/>
                  <a:pt x="251" y="515"/>
                </a:cubicBezTo>
                <a:cubicBezTo>
                  <a:pt x="252" y="518"/>
                  <a:pt x="249" y="519"/>
                  <a:pt x="247" y="520"/>
                </a:cubicBezTo>
                <a:close/>
                <a:moveTo>
                  <a:pt x="190" y="767"/>
                </a:moveTo>
                <a:cubicBezTo>
                  <a:pt x="190" y="763"/>
                  <a:pt x="193" y="763"/>
                  <a:pt x="196" y="762"/>
                </a:cubicBezTo>
                <a:cubicBezTo>
                  <a:pt x="196" y="766"/>
                  <a:pt x="193" y="766"/>
                  <a:pt x="190" y="767"/>
                </a:cubicBezTo>
                <a:close/>
                <a:moveTo>
                  <a:pt x="171" y="813"/>
                </a:moveTo>
                <a:cubicBezTo>
                  <a:pt x="173" y="813"/>
                  <a:pt x="171" y="817"/>
                  <a:pt x="171" y="818"/>
                </a:cubicBezTo>
                <a:cubicBezTo>
                  <a:pt x="169" y="818"/>
                  <a:pt x="169" y="817"/>
                  <a:pt x="168" y="817"/>
                </a:cubicBezTo>
                <a:cubicBezTo>
                  <a:pt x="168" y="815"/>
                  <a:pt x="170" y="814"/>
                  <a:pt x="171" y="813"/>
                </a:cubicBezTo>
                <a:close/>
                <a:moveTo>
                  <a:pt x="169" y="827"/>
                </a:moveTo>
                <a:cubicBezTo>
                  <a:pt x="168" y="825"/>
                  <a:pt x="170" y="824"/>
                  <a:pt x="168" y="821"/>
                </a:cubicBezTo>
                <a:cubicBezTo>
                  <a:pt x="173" y="817"/>
                  <a:pt x="180" y="812"/>
                  <a:pt x="188" y="815"/>
                </a:cubicBezTo>
                <a:cubicBezTo>
                  <a:pt x="181" y="818"/>
                  <a:pt x="174" y="821"/>
                  <a:pt x="169" y="827"/>
                </a:cubicBezTo>
                <a:close/>
                <a:moveTo>
                  <a:pt x="196" y="826"/>
                </a:moveTo>
                <a:cubicBezTo>
                  <a:pt x="195" y="824"/>
                  <a:pt x="192" y="825"/>
                  <a:pt x="193" y="821"/>
                </a:cubicBezTo>
                <a:cubicBezTo>
                  <a:pt x="191" y="821"/>
                  <a:pt x="191" y="821"/>
                  <a:pt x="191" y="821"/>
                </a:cubicBezTo>
                <a:cubicBezTo>
                  <a:pt x="195" y="814"/>
                  <a:pt x="196" y="826"/>
                  <a:pt x="200" y="822"/>
                </a:cubicBezTo>
                <a:cubicBezTo>
                  <a:pt x="199" y="824"/>
                  <a:pt x="198" y="826"/>
                  <a:pt x="196" y="826"/>
                </a:cubicBezTo>
                <a:close/>
                <a:moveTo>
                  <a:pt x="242" y="829"/>
                </a:moveTo>
                <a:cubicBezTo>
                  <a:pt x="241" y="836"/>
                  <a:pt x="235" y="844"/>
                  <a:pt x="229" y="841"/>
                </a:cubicBezTo>
                <a:cubicBezTo>
                  <a:pt x="236" y="840"/>
                  <a:pt x="236" y="831"/>
                  <a:pt x="242" y="829"/>
                </a:cubicBezTo>
                <a:close/>
                <a:moveTo>
                  <a:pt x="192" y="885"/>
                </a:moveTo>
                <a:cubicBezTo>
                  <a:pt x="190" y="883"/>
                  <a:pt x="195" y="880"/>
                  <a:pt x="197" y="879"/>
                </a:cubicBezTo>
                <a:cubicBezTo>
                  <a:pt x="196" y="882"/>
                  <a:pt x="194" y="883"/>
                  <a:pt x="192" y="885"/>
                </a:cubicBezTo>
                <a:close/>
                <a:moveTo>
                  <a:pt x="191" y="900"/>
                </a:moveTo>
                <a:cubicBezTo>
                  <a:pt x="191" y="897"/>
                  <a:pt x="195" y="898"/>
                  <a:pt x="197" y="897"/>
                </a:cubicBezTo>
                <a:cubicBezTo>
                  <a:pt x="197" y="900"/>
                  <a:pt x="194" y="900"/>
                  <a:pt x="191" y="900"/>
                </a:cubicBezTo>
                <a:close/>
                <a:moveTo>
                  <a:pt x="197" y="887"/>
                </a:moveTo>
                <a:cubicBezTo>
                  <a:pt x="196" y="887"/>
                  <a:pt x="197" y="886"/>
                  <a:pt x="196" y="886"/>
                </a:cubicBezTo>
                <a:cubicBezTo>
                  <a:pt x="200" y="883"/>
                  <a:pt x="203" y="881"/>
                  <a:pt x="208" y="878"/>
                </a:cubicBezTo>
                <a:cubicBezTo>
                  <a:pt x="206" y="883"/>
                  <a:pt x="201" y="884"/>
                  <a:pt x="197" y="887"/>
                </a:cubicBezTo>
                <a:close/>
                <a:moveTo>
                  <a:pt x="209" y="913"/>
                </a:moveTo>
                <a:cubicBezTo>
                  <a:pt x="209" y="911"/>
                  <a:pt x="212" y="910"/>
                  <a:pt x="214" y="910"/>
                </a:cubicBezTo>
                <a:cubicBezTo>
                  <a:pt x="214" y="912"/>
                  <a:pt x="212" y="914"/>
                  <a:pt x="209" y="913"/>
                </a:cubicBezTo>
                <a:close/>
                <a:moveTo>
                  <a:pt x="201" y="899"/>
                </a:moveTo>
                <a:cubicBezTo>
                  <a:pt x="200" y="898"/>
                  <a:pt x="200" y="896"/>
                  <a:pt x="199" y="896"/>
                </a:cubicBezTo>
                <a:cubicBezTo>
                  <a:pt x="201" y="891"/>
                  <a:pt x="206" y="889"/>
                  <a:pt x="210" y="887"/>
                </a:cubicBezTo>
                <a:cubicBezTo>
                  <a:pt x="204" y="887"/>
                  <a:pt x="216" y="881"/>
                  <a:pt x="219" y="883"/>
                </a:cubicBezTo>
                <a:cubicBezTo>
                  <a:pt x="213" y="888"/>
                  <a:pt x="211" y="897"/>
                  <a:pt x="201" y="899"/>
                </a:cubicBezTo>
                <a:close/>
                <a:moveTo>
                  <a:pt x="215" y="874"/>
                </a:moveTo>
                <a:cubicBezTo>
                  <a:pt x="215" y="877"/>
                  <a:pt x="214" y="878"/>
                  <a:pt x="211" y="878"/>
                </a:cubicBezTo>
                <a:cubicBezTo>
                  <a:pt x="209" y="876"/>
                  <a:pt x="212" y="873"/>
                  <a:pt x="215" y="874"/>
                </a:cubicBezTo>
                <a:close/>
                <a:moveTo>
                  <a:pt x="201" y="876"/>
                </a:moveTo>
                <a:cubicBezTo>
                  <a:pt x="207" y="872"/>
                  <a:pt x="210" y="864"/>
                  <a:pt x="219" y="862"/>
                </a:cubicBezTo>
                <a:cubicBezTo>
                  <a:pt x="216" y="869"/>
                  <a:pt x="208" y="872"/>
                  <a:pt x="201" y="876"/>
                </a:cubicBezTo>
                <a:close/>
                <a:moveTo>
                  <a:pt x="223" y="831"/>
                </a:moveTo>
                <a:cubicBezTo>
                  <a:pt x="227" y="828"/>
                  <a:pt x="234" y="825"/>
                  <a:pt x="239" y="827"/>
                </a:cubicBezTo>
                <a:cubicBezTo>
                  <a:pt x="240" y="831"/>
                  <a:pt x="230" y="833"/>
                  <a:pt x="226" y="834"/>
                </a:cubicBezTo>
                <a:cubicBezTo>
                  <a:pt x="226" y="832"/>
                  <a:pt x="222" y="834"/>
                  <a:pt x="223" y="831"/>
                </a:cubicBezTo>
                <a:close/>
                <a:moveTo>
                  <a:pt x="238" y="852"/>
                </a:moveTo>
                <a:cubicBezTo>
                  <a:pt x="235" y="853"/>
                  <a:pt x="231" y="856"/>
                  <a:pt x="228" y="853"/>
                </a:cubicBezTo>
                <a:cubicBezTo>
                  <a:pt x="232" y="848"/>
                  <a:pt x="234" y="842"/>
                  <a:pt x="244" y="843"/>
                </a:cubicBezTo>
                <a:cubicBezTo>
                  <a:pt x="242" y="846"/>
                  <a:pt x="237" y="847"/>
                  <a:pt x="238" y="852"/>
                </a:cubicBezTo>
                <a:close/>
                <a:moveTo>
                  <a:pt x="243" y="950"/>
                </a:moveTo>
                <a:cubicBezTo>
                  <a:pt x="244" y="948"/>
                  <a:pt x="245" y="948"/>
                  <a:pt x="245" y="947"/>
                </a:cubicBezTo>
                <a:cubicBezTo>
                  <a:pt x="247" y="947"/>
                  <a:pt x="247" y="949"/>
                  <a:pt x="248" y="951"/>
                </a:cubicBezTo>
                <a:cubicBezTo>
                  <a:pt x="245" y="951"/>
                  <a:pt x="245" y="949"/>
                  <a:pt x="243" y="950"/>
                </a:cubicBezTo>
                <a:close/>
                <a:moveTo>
                  <a:pt x="270" y="942"/>
                </a:moveTo>
                <a:cubicBezTo>
                  <a:pt x="270" y="941"/>
                  <a:pt x="269" y="940"/>
                  <a:pt x="268" y="939"/>
                </a:cubicBezTo>
                <a:cubicBezTo>
                  <a:pt x="269" y="939"/>
                  <a:pt x="272" y="939"/>
                  <a:pt x="274" y="939"/>
                </a:cubicBezTo>
                <a:cubicBezTo>
                  <a:pt x="275" y="942"/>
                  <a:pt x="272" y="941"/>
                  <a:pt x="270" y="942"/>
                </a:cubicBezTo>
                <a:close/>
                <a:moveTo>
                  <a:pt x="286" y="932"/>
                </a:moveTo>
                <a:cubicBezTo>
                  <a:pt x="285" y="935"/>
                  <a:pt x="283" y="932"/>
                  <a:pt x="283" y="929"/>
                </a:cubicBezTo>
                <a:cubicBezTo>
                  <a:pt x="285" y="929"/>
                  <a:pt x="285" y="930"/>
                  <a:pt x="287" y="930"/>
                </a:cubicBezTo>
                <a:cubicBezTo>
                  <a:pt x="287" y="931"/>
                  <a:pt x="285" y="932"/>
                  <a:pt x="286" y="932"/>
                </a:cubicBezTo>
                <a:close/>
                <a:moveTo>
                  <a:pt x="259" y="1031"/>
                </a:moveTo>
                <a:cubicBezTo>
                  <a:pt x="258" y="1031"/>
                  <a:pt x="258" y="1029"/>
                  <a:pt x="257" y="1029"/>
                </a:cubicBezTo>
                <a:cubicBezTo>
                  <a:pt x="258" y="1027"/>
                  <a:pt x="260" y="1025"/>
                  <a:pt x="262" y="1025"/>
                </a:cubicBezTo>
                <a:cubicBezTo>
                  <a:pt x="264" y="1028"/>
                  <a:pt x="263" y="1031"/>
                  <a:pt x="259" y="1031"/>
                </a:cubicBezTo>
                <a:close/>
                <a:moveTo>
                  <a:pt x="328" y="904"/>
                </a:moveTo>
                <a:cubicBezTo>
                  <a:pt x="327" y="906"/>
                  <a:pt x="323" y="906"/>
                  <a:pt x="322" y="908"/>
                </a:cubicBezTo>
                <a:cubicBezTo>
                  <a:pt x="320" y="908"/>
                  <a:pt x="321" y="905"/>
                  <a:pt x="319" y="905"/>
                </a:cubicBezTo>
                <a:cubicBezTo>
                  <a:pt x="321" y="904"/>
                  <a:pt x="326" y="902"/>
                  <a:pt x="328" y="904"/>
                </a:cubicBezTo>
                <a:close/>
                <a:moveTo>
                  <a:pt x="296" y="923"/>
                </a:moveTo>
                <a:cubicBezTo>
                  <a:pt x="293" y="923"/>
                  <a:pt x="296" y="925"/>
                  <a:pt x="294" y="927"/>
                </a:cubicBezTo>
                <a:cubicBezTo>
                  <a:pt x="291" y="927"/>
                  <a:pt x="291" y="927"/>
                  <a:pt x="289" y="926"/>
                </a:cubicBezTo>
                <a:cubicBezTo>
                  <a:pt x="289" y="922"/>
                  <a:pt x="294" y="920"/>
                  <a:pt x="297" y="923"/>
                </a:cubicBezTo>
                <a:cubicBezTo>
                  <a:pt x="297" y="924"/>
                  <a:pt x="296" y="923"/>
                  <a:pt x="296" y="923"/>
                </a:cubicBezTo>
                <a:close/>
                <a:moveTo>
                  <a:pt x="305" y="921"/>
                </a:moveTo>
                <a:cubicBezTo>
                  <a:pt x="301" y="921"/>
                  <a:pt x="301" y="921"/>
                  <a:pt x="301" y="921"/>
                </a:cubicBezTo>
                <a:cubicBezTo>
                  <a:pt x="302" y="915"/>
                  <a:pt x="297" y="917"/>
                  <a:pt x="296" y="913"/>
                </a:cubicBezTo>
                <a:cubicBezTo>
                  <a:pt x="298" y="914"/>
                  <a:pt x="301" y="915"/>
                  <a:pt x="301" y="912"/>
                </a:cubicBezTo>
                <a:cubicBezTo>
                  <a:pt x="302" y="911"/>
                  <a:pt x="302" y="912"/>
                  <a:pt x="302" y="913"/>
                </a:cubicBezTo>
                <a:cubicBezTo>
                  <a:pt x="302" y="915"/>
                  <a:pt x="307" y="912"/>
                  <a:pt x="308" y="914"/>
                </a:cubicBezTo>
                <a:cubicBezTo>
                  <a:pt x="308" y="918"/>
                  <a:pt x="306" y="918"/>
                  <a:pt x="305" y="921"/>
                </a:cubicBezTo>
                <a:close/>
                <a:moveTo>
                  <a:pt x="309" y="908"/>
                </a:moveTo>
                <a:cubicBezTo>
                  <a:pt x="308" y="908"/>
                  <a:pt x="308" y="909"/>
                  <a:pt x="308" y="910"/>
                </a:cubicBezTo>
                <a:cubicBezTo>
                  <a:pt x="307" y="909"/>
                  <a:pt x="308" y="908"/>
                  <a:pt x="308" y="907"/>
                </a:cubicBezTo>
                <a:cubicBezTo>
                  <a:pt x="312" y="907"/>
                  <a:pt x="314" y="910"/>
                  <a:pt x="316" y="913"/>
                </a:cubicBezTo>
                <a:cubicBezTo>
                  <a:pt x="315" y="914"/>
                  <a:pt x="313" y="912"/>
                  <a:pt x="312" y="915"/>
                </a:cubicBezTo>
                <a:cubicBezTo>
                  <a:pt x="312" y="912"/>
                  <a:pt x="309" y="912"/>
                  <a:pt x="309" y="908"/>
                </a:cubicBezTo>
                <a:close/>
                <a:moveTo>
                  <a:pt x="317" y="967"/>
                </a:moveTo>
                <a:cubicBezTo>
                  <a:pt x="315" y="967"/>
                  <a:pt x="318" y="964"/>
                  <a:pt x="317" y="963"/>
                </a:cubicBezTo>
                <a:cubicBezTo>
                  <a:pt x="317" y="961"/>
                  <a:pt x="314" y="964"/>
                  <a:pt x="313" y="962"/>
                </a:cubicBezTo>
                <a:cubicBezTo>
                  <a:pt x="311" y="951"/>
                  <a:pt x="326" y="950"/>
                  <a:pt x="325" y="959"/>
                </a:cubicBezTo>
                <a:cubicBezTo>
                  <a:pt x="329" y="959"/>
                  <a:pt x="329" y="959"/>
                  <a:pt x="329" y="959"/>
                </a:cubicBezTo>
                <a:cubicBezTo>
                  <a:pt x="330" y="961"/>
                  <a:pt x="327" y="962"/>
                  <a:pt x="330" y="962"/>
                </a:cubicBezTo>
                <a:cubicBezTo>
                  <a:pt x="327" y="965"/>
                  <a:pt x="322" y="967"/>
                  <a:pt x="317" y="967"/>
                </a:cubicBezTo>
                <a:close/>
                <a:moveTo>
                  <a:pt x="478" y="165"/>
                </a:moveTo>
                <a:cubicBezTo>
                  <a:pt x="476" y="165"/>
                  <a:pt x="474" y="165"/>
                  <a:pt x="473" y="164"/>
                </a:cubicBezTo>
                <a:cubicBezTo>
                  <a:pt x="473" y="159"/>
                  <a:pt x="479" y="159"/>
                  <a:pt x="478" y="165"/>
                </a:cubicBezTo>
                <a:close/>
                <a:moveTo>
                  <a:pt x="470" y="1060"/>
                </a:moveTo>
                <a:cubicBezTo>
                  <a:pt x="482" y="1051"/>
                  <a:pt x="496" y="1045"/>
                  <a:pt x="508" y="1036"/>
                </a:cubicBezTo>
                <a:cubicBezTo>
                  <a:pt x="509" y="1036"/>
                  <a:pt x="510" y="1037"/>
                  <a:pt x="511" y="1037"/>
                </a:cubicBezTo>
                <a:cubicBezTo>
                  <a:pt x="500" y="1048"/>
                  <a:pt x="486" y="1053"/>
                  <a:pt x="470" y="1060"/>
                </a:cubicBezTo>
                <a:close/>
                <a:moveTo>
                  <a:pt x="513" y="981"/>
                </a:moveTo>
                <a:cubicBezTo>
                  <a:pt x="513" y="978"/>
                  <a:pt x="513" y="978"/>
                  <a:pt x="513" y="978"/>
                </a:cubicBezTo>
                <a:cubicBezTo>
                  <a:pt x="515" y="977"/>
                  <a:pt x="518" y="978"/>
                  <a:pt x="519" y="979"/>
                </a:cubicBezTo>
                <a:cubicBezTo>
                  <a:pt x="519" y="984"/>
                  <a:pt x="516" y="981"/>
                  <a:pt x="513" y="981"/>
                </a:cubicBezTo>
                <a:close/>
                <a:moveTo>
                  <a:pt x="539" y="208"/>
                </a:moveTo>
                <a:cubicBezTo>
                  <a:pt x="547" y="189"/>
                  <a:pt x="577" y="181"/>
                  <a:pt x="594" y="167"/>
                </a:cubicBezTo>
                <a:cubicBezTo>
                  <a:pt x="602" y="161"/>
                  <a:pt x="606" y="151"/>
                  <a:pt x="618" y="156"/>
                </a:cubicBezTo>
                <a:cubicBezTo>
                  <a:pt x="618" y="159"/>
                  <a:pt x="619" y="161"/>
                  <a:pt x="622" y="162"/>
                </a:cubicBezTo>
                <a:cubicBezTo>
                  <a:pt x="610" y="176"/>
                  <a:pt x="599" y="190"/>
                  <a:pt x="583" y="198"/>
                </a:cubicBezTo>
                <a:cubicBezTo>
                  <a:pt x="569" y="203"/>
                  <a:pt x="553" y="206"/>
                  <a:pt x="539" y="208"/>
                </a:cubicBezTo>
                <a:close/>
                <a:moveTo>
                  <a:pt x="557" y="1047"/>
                </a:moveTo>
                <a:cubicBezTo>
                  <a:pt x="556" y="1044"/>
                  <a:pt x="563" y="1041"/>
                  <a:pt x="563" y="1046"/>
                </a:cubicBezTo>
                <a:cubicBezTo>
                  <a:pt x="561" y="1047"/>
                  <a:pt x="558" y="1049"/>
                  <a:pt x="557" y="1047"/>
                </a:cubicBezTo>
                <a:close/>
                <a:moveTo>
                  <a:pt x="666" y="996"/>
                </a:moveTo>
                <a:cubicBezTo>
                  <a:pt x="667" y="998"/>
                  <a:pt x="668" y="999"/>
                  <a:pt x="666" y="1001"/>
                </a:cubicBezTo>
                <a:cubicBezTo>
                  <a:pt x="653" y="1002"/>
                  <a:pt x="645" y="1000"/>
                  <a:pt x="637" y="1009"/>
                </a:cubicBezTo>
                <a:cubicBezTo>
                  <a:pt x="638" y="1005"/>
                  <a:pt x="634" y="1007"/>
                  <a:pt x="634" y="1005"/>
                </a:cubicBezTo>
                <a:cubicBezTo>
                  <a:pt x="629" y="1007"/>
                  <a:pt x="624" y="1009"/>
                  <a:pt x="617" y="1010"/>
                </a:cubicBezTo>
                <a:cubicBezTo>
                  <a:pt x="620" y="1014"/>
                  <a:pt x="617" y="1012"/>
                  <a:pt x="615" y="1016"/>
                </a:cubicBezTo>
                <a:cubicBezTo>
                  <a:pt x="618" y="1016"/>
                  <a:pt x="618" y="1014"/>
                  <a:pt x="621" y="1015"/>
                </a:cubicBezTo>
                <a:cubicBezTo>
                  <a:pt x="621" y="1017"/>
                  <a:pt x="618" y="1016"/>
                  <a:pt x="618" y="1017"/>
                </a:cubicBezTo>
                <a:cubicBezTo>
                  <a:pt x="623" y="1020"/>
                  <a:pt x="634" y="1014"/>
                  <a:pt x="642" y="1013"/>
                </a:cubicBezTo>
                <a:cubicBezTo>
                  <a:pt x="642" y="1015"/>
                  <a:pt x="641" y="1015"/>
                  <a:pt x="641" y="1017"/>
                </a:cubicBezTo>
                <a:cubicBezTo>
                  <a:pt x="634" y="1014"/>
                  <a:pt x="625" y="1022"/>
                  <a:pt x="617" y="1025"/>
                </a:cubicBezTo>
                <a:cubicBezTo>
                  <a:pt x="605" y="1019"/>
                  <a:pt x="593" y="1032"/>
                  <a:pt x="582" y="1029"/>
                </a:cubicBezTo>
                <a:cubicBezTo>
                  <a:pt x="582" y="1030"/>
                  <a:pt x="584" y="1029"/>
                  <a:pt x="586" y="1030"/>
                </a:cubicBezTo>
                <a:cubicBezTo>
                  <a:pt x="583" y="1036"/>
                  <a:pt x="570" y="1033"/>
                  <a:pt x="568" y="1038"/>
                </a:cubicBezTo>
                <a:cubicBezTo>
                  <a:pt x="567" y="1033"/>
                  <a:pt x="570" y="1031"/>
                  <a:pt x="573" y="1029"/>
                </a:cubicBezTo>
                <a:cubicBezTo>
                  <a:pt x="572" y="1027"/>
                  <a:pt x="570" y="1027"/>
                  <a:pt x="568" y="1027"/>
                </a:cubicBezTo>
                <a:cubicBezTo>
                  <a:pt x="572" y="1022"/>
                  <a:pt x="579" y="1022"/>
                  <a:pt x="589" y="1023"/>
                </a:cubicBezTo>
                <a:cubicBezTo>
                  <a:pt x="593" y="1018"/>
                  <a:pt x="606" y="1018"/>
                  <a:pt x="611" y="1017"/>
                </a:cubicBezTo>
                <a:cubicBezTo>
                  <a:pt x="610" y="1016"/>
                  <a:pt x="609" y="1015"/>
                  <a:pt x="610" y="1013"/>
                </a:cubicBezTo>
                <a:cubicBezTo>
                  <a:pt x="599" y="1016"/>
                  <a:pt x="590" y="1019"/>
                  <a:pt x="580" y="1020"/>
                </a:cubicBezTo>
                <a:cubicBezTo>
                  <a:pt x="591" y="1013"/>
                  <a:pt x="603" y="1008"/>
                  <a:pt x="621" y="1007"/>
                </a:cubicBezTo>
                <a:cubicBezTo>
                  <a:pt x="620" y="1006"/>
                  <a:pt x="619" y="1006"/>
                  <a:pt x="619" y="1005"/>
                </a:cubicBezTo>
                <a:cubicBezTo>
                  <a:pt x="615" y="1004"/>
                  <a:pt x="614" y="1007"/>
                  <a:pt x="611" y="1007"/>
                </a:cubicBezTo>
                <a:cubicBezTo>
                  <a:pt x="627" y="999"/>
                  <a:pt x="642" y="992"/>
                  <a:pt x="657" y="984"/>
                </a:cubicBezTo>
                <a:cubicBezTo>
                  <a:pt x="667" y="989"/>
                  <a:pt x="678" y="977"/>
                  <a:pt x="687" y="978"/>
                </a:cubicBezTo>
                <a:cubicBezTo>
                  <a:pt x="688" y="973"/>
                  <a:pt x="691" y="970"/>
                  <a:pt x="698" y="970"/>
                </a:cubicBezTo>
                <a:cubicBezTo>
                  <a:pt x="696" y="975"/>
                  <a:pt x="698" y="978"/>
                  <a:pt x="694" y="979"/>
                </a:cubicBezTo>
                <a:cubicBezTo>
                  <a:pt x="698" y="983"/>
                  <a:pt x="706" y="976"/>
                  <a:pt x="713" y="977"/>
                </a:cubicBezTo>
                <a:cubicBezTo>
                  <a:pt x="698" y="988"/>
                  <a:pt x="679" y="991"/>
                  <a:pt x="666" y="996"/>
                </a:cubicBezTo>
                <a:close/>
                <a:moveTo>
                  <a:pt x="683" y="1085"/>
                </a:moveTo>
                <a:cubicBezTo>
                  <a:pt x="682" y="1084"/>
                  <a:pt x="687" y="1080"/>
                  <a:pt x="691" y="1082"/>
                </a:cubicBezTo>
                <a:cubicBezTo>
                  <a:pt x="690" y="1087"/>
                  <a:pt x="685" y="1085"/>
                  <a:pt x="683" y="1085"/>
                </a:cubicBezTo>
                <a:close/>
                <a:moveTo>
                  <a:pt x="725" y="940"/>
                </a:moveTo>
                <a:cubicBezTo>
                  <a:pt x="728" y="940"/>
                  <a:pt x="729" y="939"/>
                  <a:pt x="732" y="940"/>
                </a:cubicBezTo>
                <a:cubicBezTo>
                  <a:pt x="732" y="944"/>
                  <a:pt x="732" y="944"/>
                  <a:pt x="732" y="944"/>
                </a:cubicBezTo>
                <a:cubicBezTo>
                  <a:pt x="730" y="947"/>
                  <a:pt x="726" y="942"/>
                  <a:pt x="726" y="947"/>
                </a:cubicBezTo>
                <a:cubicBezTo>
                  <a:pt x="724" y="947"/>
                  <a:pt x="726" y="942"/>
                  <a:pt x="725" y="940"/>
                </a:cubicBezTo>
                <a:close/>
                <a:moveTo>
                  <a:pt x="736" y="947"/>
                </a:moveTo>
                <a:cubicBezTo>
                  <a:pt x="737" y="952"/>
                  <a:pt x="730" y="950"/>
                  <a:pt x="727" y="952"/>
                </a:cubicBezTo>
                <a:cubicBezTo>
                  <a:pt x="728" y="949"/>
                  <a:pt x="731" y="947"/>
                  <a:pt x="736" y="947"/>
                </a:cubicBezTo>
                <a:close/>
                <a:moveTo>
                  <a:pt x="727" y="1030"/>
                </a:moveTo>
                <a:cubicBezTo>
                  <a:pt x="724" y="1027"/>
                  <a:pt x="724" y="1032"/>
                  <a:pt x="720" y="1031"/>
                </a:cubicBezTo>
                <a:cubicBezTo>
                  <a:pt x="722" y="1029"/>
                  <a:pt x="724" y="1027"/>
                  <a:pt x="728" y="1027"/>
                </a:cubicBezTo>
                <a:cubicBezTo>
                  <a:pt x="727" y="1028"/>
                  <a:pt x="727" y="1028"/>
                  <a:pt x="727" y="1030"/>
                </a:cubicBezTo>
                <a:close/>
                <a:moveTo>
                  <a:pt x="759" y="955"/>
                </a:moveTo>
                <a:cubicBezTo>
                  <a:pt x="756" y="955"/>
                  <a:pt x="756" y="957"/>
                  <a:pt x="754" y="955"/>
                </a:cubicBezTo>
                <a:cubicBezTo>
                  <a:pt x="753" y="957"/>
                  <a:pt x="755" y="957"/>
                  <a:pt x="754" y="960"/>
                </a:cubicBezTo>
                <a:cubicBezTo>
                  <a:pt x="747" y="960"/>
                  <a:pt x="739" y="965"/>
                  <a:pt x="737" y="960"/>
                </a:cubicBezTo>
                <a:cubicBezTo>
                  <a:pt x="734" y="961"/>
                  <a:pt x="737" y="962"/>
                  <a:pt x="736" y="965"/>
                </a:cubicBezTo>
                <a:cubicBezTo>
                  <a:pt x="730" y="971"/>
                  <a:pt x="724" y="967"/>
                  <a:pt x="719" y="965"/>
                </a:cubicBezTo>
                <a:cubicBezTo>
                  <a:pt x="720" y="961"/>
                  <a:pt x="727" y="962"/>
                  <a:pt x="726" y="956"/>
                </a:cubicBezTo>
                <a:cubicBezTo>
                  <a:pt x="729" y="956"/>
                  <a:pt x="731" y="954"/>
                  <a:pt x="734" y="953"/>
                </a:cubicBezTo>
                <a:cubicBezTo>
                  <a:pt x="732" y="957"/>
                  <a:pt x="736" y="955"/>
                  <a:pt x="736" y="958"/>
                </a:cubicBezTo>
                <a:cubicBezTo>
                  <a:pt x="743" y="954"/>
                  <a:pt x="749" y="950"/>
                  <a:pt x="761" y="951"/>
                </a:cubicBezTo>
                <a:cubicBezTo>
                  <a:pt x="760" y="952"/>
                  <a:pt x="758" y="952"/>
                  <a:pt x="759" y="955"/>
                </a:cubicBezTo>
                <a:close/>
                <a:moveTo>
                  <a:pt x="764" y="952"/>
                </a:moveTo>
                <a:cubicBezTo>
                  <a:pt x="765" y="950"/>
                  <a:pt x="765" y="947"/>
                  <a:pt x="769" y="948"/>
                </a:cubicBezTo>
                <a:cubicBezTo>
                  <a:pt x="769" y="951"/>
                  <a:pt x="767" y="952"/>
                  <a:pt x="764" y="952"/>
                </a:cubicBezTo>
                <a:close/>
                <a:moveTo>
                  <a:pt x="770" y="948"/>
                </a:moveTo>
                <a:cubicBezTo>
                  <a:pt x="770" y="942"/>
                  <a:pt x="779" y="947"/>
                  <a:pt x="778" y="943"/>
                </a:cubicBezTo>
                <a:cubicBezTo>
                  <a:pt x="782" y="945"/>
                  <a:pt x="774" y="948"/>
                  <a:pt x="770" y="948"/>
                </a:cubicBezTo>
                <a:close/>
                <a:moveTo>
                  <a:pt x="792" y="158"/>
                </a:moveTo>
                <a:cubicBezTo>
                  <a:pt x="787" y="161"/>
                  <a:pt x="782" y="156"/>
                  <a:pt x="777" y="158"/>
                </a:cubicBezTo>
                <a:cubicBezTo>
                  <a:pt x="781" y="157"/>
                  <a:pt x="784" y="147"/>
                  <a:pt x="792" y="147"/>
                </a:cubicBezTo>
                <a:cubicBezTo>
                  <a:pt x="795" y="149"/>
                  <a:pt x="793" y="155"/>
                  <a:pt x="792" y="158"/>
                </a:cubicBezTo>
                <a:close/>
                <a:moveTo>
                  <a:pt x="807" y="821"/>
                </a:moveTo>
                <a:cubicBezTo>
                  <a:pt x="803" y="821"/>
                  <a:pt x="802" y="820"/>
                  <a:pt x="800" y="819"/>
                </a:cubicBezTo>
                <a:cubicBezTo>
                  <a:pt x="800" y="818"/>
                  <a:pt x="801" y="818"/>
                  <a:pt x="801" y="819"/>
                </a:cubicBezTo>
                <a:cubicBezTo>
                  <a:pt x="804" y="819"/>
                  <a:pt x="803" y="816"/>
                  <a:pt x="806" y="816"/>
                </a:cubicBezTo>
                <a:cubicBezTo>
                  <a:pt x="806" y="813"/>
                  <a:pt x="805" y="813"/>
                  <a:pt x="805" y="810"/>
                </a:cubicBezTo>
                <a:cubicBezTo>
                  <a:pt x="808" y="809"/>
                  <a:pt x="811" y="808"/>
                  <a:pt x="809" y="804"/>
                </a:cubicBezTo>
                <a:cubicBezTo>
                  <a:pt x="812" y="802"/>
                  <a:pt x="815" y="802"/>
                  <a:pt x="817" y="800"/>
                </a:cubicBezTo>
                <a:cubicBezTo>
                  <a:pt x="816" y="799"/>
                  <a:pt x="815" y="798"/>
                  <a:pt x="816" y="795"/>
                </a:cubicBezTo>
                <a:cubicBezTo>
                  <a:pt x="818" y="795"/>
                  <a:pt x="819" y="796"/>
                  <a:pt x="819" y="798"/>
                </a:cubicBezTo>
                <a:cubicBezTo>
                  <a:pt x="820" y="798"/>
                  <a:pt x="820" y="796"/>
                  <a:pt x="822" y="796"/>
                </a:cubicBezTo>
                <a:cubicBezTo>
                  <a:pt x="821" y="794"/>
                  <a:pt x="820" y="792"/>
                  <a:pt x="821" y="789"/>
                </a:cubicBezTo>
                <a:cubicBezTo>
                  <a:pt x="827" y="789"/>
                  <a:pt x="828" y="788"/>
                  <a:pt x="831" y="791"/>
                </a:cubicBezTo>
                <a:cubicBezTo>
                  <a:pt x="830" y="795"/>
                  <a:pt x="827" y="797"/>
                  <a:pt x="825" y="800"/>
                </a:cubicBezTo>
                <a:cubicBezTo>
                  <a:pt x="825" y="802"/>
                  <a:pt x="828" y="801"/>
                  <a:pt x="827" y="804"/>
                </a:cubicBezTo>
                <a:cubicBezTo>
                  <a:pt x="830" y="803"/>
                  <a:pt x="830" y="798"/>
                  <a:pt x="834" y="798"/>
                </a:cubicBezTo>
                <a:cubicBezTo>
                  <a:pt x="828" y="809"/>
                  <a:pt x="815" y="812"/>
                  <a:pt x="807" y="821"/>
                </a:cubicBezTo>
                <a:close/>
                <a:moveTo>
                  <a:pt x="833" y="931"/>
                </a:moveTo>
                <a:cubicBezTo>
                  <a:pt x="834" y="930"/>
                  <a:pt x="836" y="929"/>
                  <a:pt x="836" y="927"/>
                </a:cubicBezTo>
                <a:cubicBezTo>
                  <a:pt x="837" y="927"/>
                  <a:pt x="838" y="928"/>
                  <a:pt x="839" y="928"/>
                </a:cubicBezTo>
                <a:cubicBezTo>
                  <a:pt x="839" y="931"/>
                  <a:pt x="835" y="933"/>
                  <a:pt x="833" y="931"/>
                </a:cubicBezTo>
                <a:close/>
                <a:moveTo>
                  <a:pt x="825" y="917"/>
                </a:moveTo>
                <a:cubicBezTo>
                  <a:pt x="827" y="913"/>
                  <a:pt x="831" y="911"/>
                  <a:pt x="839" y="912"/>
                </a:cubicBezTo>
                <a:cubicBezTo>
                  <a:pt x="837" y="918"/>
                  <a:pt x="830" y="918"/>
                  <a:pt x="825" y="917"/>
                </a:cubicBezTo>
                <a:close/>
                <a:moveTo>
                  <a:pt x="842" y="927"/>
                </a:moveTo>
                <a:cubicBezTo>
                  <a:pt x="842" y="925"/>
                  <a:pt x="843" y="924"/>
                  <a:pt x="843" y="923"/>
                </a:cubicBezTo>
                <a:cubicBezTo>
                  <a:pt x="847" y="923"/>
                  <a:pt x="846" y="928"/>
                  <a:pt x="842" y="927"/>
                </a:cubicBezTo>
                <a:close/>
                <a:moveTo>
                  <a:pt x="1212" y="837"/>
                </a:moveTo>
                <a:cubicBezTo>
                  <a:pt x="1209" y="840"/>
                  <a:pt x="1207" y="844"/>
                  <a:pt x="1202" y="844"/>
                </a:cubicBezTo>
                <a:cubicBezTo>
                  <a:pt x="1206" y="842"/>
                  <a:pt x="1207" y="838"/>
                  <a:pt x="1212" y="837"/>
                </a:cubicBezTo>
                <a:close/>
                <a:moveTo>
                  <a:pt x="1168" y="859"/>
                </a:moveTo>
                <a:cubicBezTo>
                  <a:pt x="1168" y="863"/>
                  <a:pt x="1163" y="862"/>
                  <a:pt x="1160" y="863"/>
                </a:cubicBezTo>
                <a:cubicBezTo>
                  <a:pt x="1162" y="861"/>
                  <a:pt x="1164" y="859"/>
                  <a:pt x="1168" y="859"/>
                </a:cubicBezTo>
                <a:close/>
                <a:moveTo>
                  <a:pt x="1156" y="828"/>
                </a:moveTo>
                <a:cubicBezTo>
                  <a:pt x="1158" y="828"/>
                  <a:pt x="1158" y="831"/>
                  <a:pt x="1157" y="833"/>
                </a:cubicBezTo>
                <a:cubicBezTo>
                  <a:pt x="1154" y="833"/>
                  <a:pt x="1154" y="829"/>
                  <a:pt x="1156" y="828"/>
                </a:cubicBezTo>
                <a:close/>
                <a:moveTo>
                  <a:pt x="1189" y="759"/>
                </a:moveTo>
                <a:cubicBezTo>
                  <a:pt x="1192" y="759"/>
                  <a:pt x="1192" y="759"/>
                  <a:pt x="1192" y="759"/>
                </a:cubicBezTo>
                <a:cubicBezTo>
                  <a:pt x="1193" y="764"/>
                  <a:pt x="1187" y="764"/>
                  <a:pt x="1189" y="759"/>
                </a:cubicBezTo>
                <a:close/>
                <a:moveTo>
                  <a:pt x="1193" y="775"/>
                </a:moveTo>
                <a:cubicBezTo>
                  <a:pt x="1193" y="776"/>
                  <a:pt x="1192" y="777"/>
                  <a:pt x="1192" y="779"/>
                </a:cubicBezTo>
                <a:cubicBezTo>
                  <a:pt x="1189" y="778"/>
                  <a:pt x="1189" y="781"/>
                  <a:pt x="1187" y="779"/>
                </a:cubicBezTo>
                <a:cubicBezTo>
                  <a:pt x="1186" y="775"/>
                  <a:pt x="1191" y="776"/>
                  <a:pt x="1193" y="775"/>
                </a:cubicBezTo>
                <a:close/>
                <a:moveTo>
                  <a:pt x="1155" y="784"/>
                </a:moveTo>
                <a:cubicBezTo>
                  <a:pt x="1153" y="780"/>
                  <a:pt x="1156" y="773"/>
                  <a:pt x="1162" y="773"/>
                </a:cubicBezTo>
                <a:cubicBezTo>
                  <a:pt x="1159" y="777"/>
                  <a:pt x="1159" y="783"/>
                  <a:pt x="1155" y="784"/>
                </a:cubicBezTo>
                <a:close/>
                <a:moveTo>
                  <a:pt x="1165" y="754"/>
                </a:moveTo>
                <a:cubicBezTo>
                  <a:pt x="1167" y="752"/>
                  <a:pt x="1171" y="750"/>
                  <a:pt x="1175" y="750"/>
                </a:cubicBezTo>
                <a:cubicBezTo>
                  <a:pt x="1175" y="751"/>
                  <a:pt x="1175" y="753"/>
                  <a:pt x="1176" y="753"/>
                </a:cubicBezTo>
                <a:cubicBezTo>
                  <a:pt x="1172" y="757"/>
                  <a:pt x="1167" y="760"/>
                  <a:pt x="1161" y="762"/>
                </a:cubicBezTo>
                <a:cubicBezTo>
                  <a:pt x="1161" y="764"/>
                  <a:pt x="1162" y="764"/>
                  <a:pt x="1162" y="766"/>
                </a:cubicBezTo>
                <a:cubicBezTo>
                  <a:pt x="1158" y="768"/>
                  <a:pt x="1154" y="772"/>
                  <a:pt x="1147" y="772"/>
                </a:cubicBezTo>
                <a:cubicBezTo>
                  <a:pt x="1146" y="767"/>
                  <a:pt x="1146" y="765"/>
                  <a:pt x="1145" y="761"/>
                </a:cubicBezTo>
                <a:cubicBezTo>
                  <a:pt x="1148" y="756"/>
                  <a:pt x="1160" y="741"/>
                  <a:pt x="1165" y="754"/>
                </a:cubicBezTo>
                <a:close/>
                <a:moveTo>
                  <a:pt x="1145" y="668"/>
                </a:moveTo>
                <a:cubicBezTo>
                  <a:pt x="1145" y="669"/>
                  <a:pt x="1144" y="676"/>
                  <a:pt x="1140" y="677"/>
                </a:cubicBezTo>
                <a:cubicBezTo>
                  <a:pt x="1141" y="674"/>
                  <a:pt x="1139" y="672"/>
                  <a:pt x="1139" y="670"/>
                </a:cubicBezTo>
                <a:cubicBezTo>
                  <a:pt x="1141" y="668"/>
                  <a:pt x="1143" y="670"/>
                  <a:pt x="1145" y="668"/>
                </a:cubicBezTo>
                <a:close/>
                <a:moveTo>
                  <a:pt x="1036" y="490"/>
                </a:moveTo>
                <a:cubicBezTo>
                  <a:pt x="1038" y="489"/>
                  <a:pt x="1037" y="493"/>
                  <a:pt x="1040" y="492"/>
                </a:cubicBezTo>
                <a:cubicBezTo>
                  <a:pt x="1040" y="495"/>
                  <a:pt x="1038" y="495"/>
                  <a:pt x="1035" y="495"/>
                </a:cubicBezTo>
                <a:cubicBezTo>
                  <a:pt x="1035" y="493"/>
                  <a:pt x="1035" y="491"/>
                  <a:pt x="1036" y="490"/>
                </a:cubicBezTo>
                <a:close/>
                <a:moveTo>
                  <a:pt x="1022" y="489"/>
                </a:moveTo>
                <a:cubicBezTo>
                  <a:pt x="1026" y="489"/>
                  <a:pt x="1027" y="493"/>
                  <a:pt x="1031" y="493"/>
                </a:cubicBezTo>
                <a:cubicBezTo>
                  <a:pt x="1028" y="497"/>
                  <a:pt x="1032" y="497"/>
                  <a:pt x="1029" y="501"/>
                </a:cubicBezTo>
                <a:cubicBezTo>
                  <a:pt x="1026" y="501"/>
                  <a:pt x="1022" y="502"/>
                  <a:pt x="1022" y="499"/>
                </a:cubicBezTo>
                <a:cubicBezTo>
                  <a:pt x="1022" y="501"/>
                  <a:pt x="1018" y="504"/>
                  <a:pt x="1015" y="505"/>
                </a:cubicBezTo>
                <a:cubicBezTo>
                  <a:pt x="1015" y="503"/>
                  <a:pt x="1017" y="501"/>
                  <a:pt x="1014" y="500"/>
                </a:cubicBezTo>
                <a:cubicBezTo>
                  <a:pt x="1015" y="495"/>
                  <a:pt x="1021" y="495"/>
                  <a:pt x="1022" y="489"/>
                </a:cubicBezTo>
                <a:close/>
                <a:moveTo>
                  <a:pt x="1019" y="562"/>
                </a:moveTo>
                <a:cubicBezTo>
                  <a:pt x="1020" y="566"/>
                  <a:pt x="1011" y="565"/>
                  <a:pt x="1014" y="567"/>
                </a:cubicBezTo>
                <a:cubicBezTo>
                  <a:pt x="1013" y="568"/>
                  <a:pt x="1010" y="568"/>
                  <a:pt x="1008" y="569"/>
                </a:cubicBezTo>
                <a:cubicBezTo>
                  <a:pt x="1010" y="564"/>
                  <a:pt x="1016" y="565"/>
                  <a:pt x="1019" y="562"/>
                </a:cubicBezTo>
                <a:close/>
                <a:moveTo>
                  <a:pt x="1011" y="730"/>
                </a:moveTo>
                <a:cubicBezTo>
                  <a:pt x="1017" y="732"/>
                  <a:pt x="1019" y="728"/>
                  <a:pt x="1023" y="728"/>
                </a:cubicBezTo>
                <a:cubicBezTo>
                  <a:pt x="1023" y="733"/>
                  <a:pt x="1023" y="733"/>
                  <a:pt x="1023" y="733"/>
                </a:cubicBezTo>
                <a:cubicBezTo>
                  <a:pt x="1019" y="736"/>
                  <a:pt x="1016" y="738"/>
                  <a:pt x="1012" y="740"/>
                </a:cubicBezTo>
                <a:cubicBezTo>
                  <a:pt x="1010" y="739"/>
                  <a:pt x="1012" y="739"/>
                  <a:pt x="1014" y="739"/>
                </a:cubicBezTo>
                <a:cubicBezTo>
                  <a:pt x="1011" y="736"/>
                  <a:pt x="1011" y="735"/>
                  <a:pt x="1011" y="730"/>
                </a:cubicBezTo>
                <a:close/>
                <a:moveTo>
                  <a:pt x="997" y="716"/>
                </a:moveTo>
                <a:cubicBezTo>
                  <a:pt x="1001" y="716"/>
                  <a:pt x="1002" y="713"/>
                  <a:pt x="1005" y="714"/>
                </a:cubicBezTo>
                <a:cubicBezTo>
                  <a:pt x="1005" y="719"/>
                  <a:pt x="1010" y="718"/>
                  <a:pt x="1013" y="720"/>
                </a:cubicBezTo>
                <a:cubicBezTo>
                  <a:pt x="1013" y="724"/>
                  <a:pt x="1010" y="723"/>
                  <a:pt x="1008" y="725"/>
                </a:cubicBezTo>
                <a:cubicBezTo>
                  <a:pt x="1007" y="725"/>
                  <a:pt x="1006" y="723"/>
                  <a:pt x="1006" y="721"/>
                </a:cubicBezTo>
                <a:cubicBezTo>
                  <a:pt x="1003" y="723"/>
                  <a:pt x="1002" y="726"/>
                  <a:pt x="998" y="727"/>
                </a:cubicBezTo>
                <a:cubicBezTo>
                  <a:pt x="998" y="724"/>
                  <a:pt x="1003" y="723"/>
                  <a:pt x="1001" y="720"/>
                </a:cubicBezTo>
                <a:cubicBezTo>
                  <a:pt x="1000" y="720"/>
                  <a:pt x="1000" y="722"/>
                  <a:pt x="1000" y="723"/>
                </a:cubicBezTo>
                <a:cubicBezTo>
                  <a:pt x="995" y="722"/>
                  <a:pt x="997" y="720"/>
                  <a:pt x="997" y="716"/>
                </a:cubicBezTo>
                <a:close/>
                <a:moveTo>
                  <a:pt x="1000" y="751"/>
                </a:moveTo>
                <a:cubicBezTo>
                  <a:pt x="998" y="750"/>
                  <a:pt x="998" y="747"/>
                  <a:pt x="996" y="745"/>
                </a:cubicBezTo>
                <a:cubicBezTo>
                  <a:pt x="999" y="743"/>
                  <a:pt x="1003" y="748"/>
                  <a:pt x="1000" y="751"/>
                </a:cubicBezTo>
                <a:close/>
                <a:moveTo>
                  <a:pt x="997" y="800"/>
                </a:moveTo>
                <a:cubicBezTo>
                  <a:pt x="997" y="802"/>
                  <a:pt x="997" y="802"/>
                  <a:pt x="997" y="802"/>
                </a:cubicBezTo>
                <a:cubicBezTo>
                  <a:pt x="995" y="802"/>
                  <a:pt x="995" y="804"/>
                  <a:pt x="994" y="802"/>
                </a:cubicBezTo>
                <a:cubicBezTo>
                  <a:pt x="994" y="800"/>
                  <a:pt x="994" y="800"/>
                  <a:pt x="994" y="800"/>
                </a:cubicBezTo>
                <a:cubicBezTo>
                  <a:pt x="995" y="799"/>
                  <a:pt x="995" y="800"/>
                  <a:pt x="997" y="800"/>
                </a:cubicBezTo>
                <a:close/>
                <a:moveTo>
                  <a:pt x="994" y="743"/>
                </a:moveTo>
                <a:cubicBezTo>
                  <a:pt x="994" y="747"/>
                  <a:pt x="990" y="747"/>
                  <a:pt x="987" y="748"/>
                </a:cubicBezTo>
                <a:cubicBezTo>
                  <a:pt x="988" y="743"/>
                  <a:pt x="991" y="744"/>
                  <a:pt x="994" y="743"/>
                </a:cubicBezTo>
                <a:close/>
                <a:moveTo>
                  <a:pt x="991" y="494"/>
                </a:moveTo>
                <a:cubicBezTo>
                  <a:pt x="989" y="496"/>
                  <a:pt x="989" y="499"/>
                  <a:pt x="985" y="498"/>
                </a:cubicBezTo>
                <a:cubicBezTo>
                  <a:pt x="987" y="496"/>
                  <a:pt x="987" y="494"/>
                  <a:pt x="991" y="494"/>
                </a:cubicBezTo>
                <a:close/>
                <a:moveTo>
                  <a:pt x="990" y="534"/>
                </a:moveTo>
                <a:cubicBezTo>
                  <a:pt x="989" y="538"/>
                  <a:pt x="986" y="539"/>
                  <a:pt x="983" y="540"/>
                </a:cubicBezTo>
                <a:cubicBezTo>
                  <a:pt x="983" y="539"/>
                  <a:pt x="982" y="538"/>
                  <a:pt x="981" y="538"/>
                </a:cubicBezTo>
                <a:cubicBezTo>
                  <a:pt x="982" y="536"/>
                  <a:pt x="987" y="533"/>
                  <a:pt x="990" y="534"/>
                </a:cubicBezTo>
                <a:close/>
                <a:moveTo>
                  <a:pt x="971" y="775"/>
                </a:moveTo>
                <a:cubicBezTo>
                  <a:pt x="970" y="778"/>
                  <a:pt x="968" y="777"/>
                  <a:pt x="966" y="777"/>
                </a:cubicBezTo>
                <a:cubicBezTo>
                  <a:pt x="966" y="775"/>
                  <a:pt x="968" y="775"/>
                  <a:pt x="971" y="775"/>
                </a:cubicBezTo>
                <a:close/>
                <a:moveTo>
                  <a:pt x="969" y="724"/>
                </a:moveTo>
                <a:cubicBezTo>
                  <a:pt x="967" y="727"/>
                  <a:pt x="963" y="731"/>
                  <a:pt x="965" y="735"/>
                </a:cubicBezTo>
                <a:cubicBezTo>
                  <a:pt x="963" y="735"/>
                  <a:pt x="960" y="741"/>
                  <a:pt x="955" y="741"/>
                </a:cubicBezTo>
                <a:cubicBezTo>
                  <a:pt x="955" y="739"/>
                  <a:pt x="956" y="735"/>
                  <a:pt x="960" y="733"/>
                </a:cubicBezTo>
                <a:cubicBezTo>
                  <a:pt x="960" y="731"/>
                  <a:pt x="958" y="731"/>
                  <a:pt x="956" y="730"/>
                </a:cubicBezTo>
                <a:cubicBezTo>
                  <a:pt x="957" y="723"/>
                  <a:pt x="964" y="724"/>
                  <a:pt x="969" y="724"/>
                </a:cubicBezTo>
                <a:close/>
                <a:moveTo>
                  <a:pt x="961" y="751"/>
                </a:moveTo>
                <a:cubicBezTo>
                  <a:pt x="959" y="751"/>
                  <a:pt x="959" y="749"/>
                  <a:pt x="956" y="750"/>
                </a:cubicBezTo>
                <a:cubicBezTo>
                  <a:pt x="957" y="747"/>
                  <a:pt x="961" y="746"/>
                  <a:pt x="964" y="745"/>
                </a:cubicBezTo>
                <a:cubicBezTo>
                  <a:pt x="965" y="749"/>
                  <a:pt x="962" y="749"/>
                  <a:pt x="961" y="751"/>
                </a:cubicBezTo>
                <a:close/>
                <a:moveTo>
                  <a:pt x="932" y="784"/>
                </a:moveTo>
                <a:cubicBezTo>
                  <a:pt x="933" y="782"/>
                  <a:pt x="934" y="776"/>
                  <a:pt x="931" y="775"/>
                </a:cubicBezTo>
                <a:cubicBezTo>
                  <a:pt x="933" y="773"/>
                  <a:pt x="934" y="771"/>
                  <a:pt x="938" y="770"/>
                </a:cubicBezTo>
                <a:cubicBezTo>
                  <a:pt x="938" y="773"/>
                  <a:pt x="937" y="774"/>
                  <a:pt x="936" y="774"/>
                </a:cubicBezTo>
                <a:cubicBezTo>
                  <a:pt x="938" y="777"/>
                  <a:pt x="943" y="778"/>
                  <a:pt x="944" y="782"/>
                </a:cubicBezTo>
                <a:cubicBezTo>
                  <a:pt x="946" y="780"/>
                  <a:pt x="950" y="777"/>
                  <a:pt x="953" y="780"/>
                </a:cubicBezTo>
                <a:cubicBezTo>
                  <a:pt x="952" y="788"/>
                  <a:pt x="943" y="787"/>
                  <a:pt x="939" y="791"/>
                </a:cubicBezTo>
                <a:cubicBezTo>
                  <a:pt x="936" y="791"/>
                  <a:pt x="934" y="790"/>
                  <a:pt x="933" y="789"/>
                </a:cubicBezTo>
                <a:cubicBezTo>
                  <a:pt x="933" y="786"/>
                  <a:pt x="938" y="787"/>
                  <a:pt x="938" y="784"/>
                </a:cubicBezTo>
                <a:cubicBezTo>
                  <a:pt x="937" y="782"/>
                  <a:pt x="935" y="786"/>
                  <a:pt x="932" y="784"/>
                </a:cubicBezTo>
                <a:close/>
                <a:moveTo>
                  <a:pt x="932" y="742"/>
                </a:moveTo>
                <a:cubicBezTo>
                  <a:pt x="936" y="741"/>
                  <a:pt x="934" y="747"/>
                  <a:pt x="933" y="747"/>
                </a:cubicBezTo>
                <a:cubicBezTo>
                  <a:pt x="931" y="747"/>
                  <a:pt x="933" y="743"/>
                  <a:pt x="932" y="742"/>
                </a:cubicBezTo>
                <a:close/>
                <a:moveTo>
                  <a:pt x="950" y="519"/>
                </a:moveTo>
                <a:cubicBezTo>
                  <a:pt x="948" y="519"/>
                  <a:pt x="948" y="519"/>
                  <a:pt x="948" y="519"/>
                </a:cubicBezTo>
                <a:cubicBezTo>
                  <a:pt x="948" y="519"/>
                  <a:pt x="948" y="520"/>
                  <a:pt x="949" y="520"/>
                </a:cubicBezTo>
                <a:cubicBezTo>
                  <a:pt x="948" y="522"/>
                  <a:pt x="945" y="518"/>
                  <a:pt x="945" y="517"/>
                </a:cubicBezTo>
                <a:cubicBezTo>
                  <a:pt x="946" y="515"/>
                  <a:pt x="951" y="515"/>
                  <a:pt x="950" y="519"/>
                </a:cubicBezTo>
                <a:close/>
                <a:moveTo>
                  <a:pt x="952" y="550"/>
                </a:moveTo>
                <a:cubicBezTo>
                  <a:pt x="954" y="553"/>
                  <a:pt x="946" y="553"/>
                  <a:pt x="948" y="550"/>
                </a:cubicBezTo>
                <a:cubicBezTo>
                  <a:pt x="948" y="550"/>
                  <a:pt x="952" y="548"/>
                  <a:pt x="952" y="550"/>
                </a:cubicBezTo>
                <a:close/>
                <a:moveTo>
                  <a:pt x="949" y="732"/>
                </a:moveTo>
                <a:cubicBezTo>
                  <a:pt x="949" y="731"/>
                  <a:pt x="950" y="730"/>
                  <a:pt x="950" y="729"/>
                </a:cubicBezTo>
                <a:cubicBezTo>
                  <a:pt x="953" y="728"/>
                  <a:pt x="953" y="730"/>
                  <a:pt x="953" y="732"/>
                </a:cubicBezTo>
                <a:lnTo>
                  <a:pt x="949" y="732"/>
                </a:lnTo>
                <a:close/>
                <a:moveTo>
                  <a:pt x="949" y="709"/>
                </a:moveTo>
                <a:cubicBezTo>
                  <a:pt x="949" y="707"/>
                  <a:pt x="948" y="706"/>
                  <a:pt x="948" y="707"/>
                </a:cubicBezTo>
                <a:cubicBezTo>
                  <a:pt x="946" y="703"/>
                  <a:pt x="957" y="702"/>
                  <a:pt x="960" y="704"/>
                </a:cubicBezTo>
                <a:cubicBezTo>
                  <a:pt x="957" y="707"/>
                  <a:pt x="954" y="709"/>
                  <a:pt x="949" y="709"/>
                </a:cubicBezTo>
                <a:close/>
                <a:moveTo>
                  <a:pt x="946" y="472"/>
                </a:moveTo>
                <a:cubicBezTo>
                  <a:pt x="951" y="469"/>
                  <a:pt x="956" y="466"/>
                  <a:pt x="961" y="464"/>
                </a:cubicBezTo>
                <a:cubicBezTo>
                  <a:pt x="962" y="466"/>
                  <a:pt x="964" y="469"/>
                  <a:pt x="966" y="469"/>
                </a:cubicBezTo>
                <a:cubicBezTo>
                  <a:pt x="966" y="472"/>
                  <a:pt x="963" y="473"/>
                  <a:pt x="961" y="475"/>
                </a:cubicBezTo>
                <a:cubicBezTo>
                  <a:pt x="962" y="477"/>
                  <a:pt x="967" y="473"/>
                  <a:pt x="966" y="478"/>
                </a:cubicBezTo>
                <a:cubicBezTo>
                  <a:pt x="970" y="477"/>
                  <a:pt x="969" y="476"/>
                  <a:pt x="972" y="476"/>
                </a:cubicBezTo>
                <a:cubicBezTo>
                  <a:pt x="972" y="477"/>
                  <a:pt x="973" y="478"/>
                  <a:pt x="973" y="478"/>
                </a:cubicBezTo>
                <a:cubicBezTo>
                  <a:pt x="970" y="481"/>
                  <a:pt x="965" y="483"/>
                  <a:pt x="964" y="489"/>
                </a:cubicBezTo>
                <a:cubicBezTo>
                  <a:pt x="955" y="488"/>
                  <a:pt x="958" y="500"/>
                  <a:pt x="951" y="502"/>
                </a:cubicBezTo>
                <a:cubicBezTo>
                  <a:pt x="952" y="503"/>
                  <a:pt x="952" y="504"/>
                  <a:pt x="952" y="506"/>
                </a:cubicBezTo>
                <a:cubicBezTo>
                  <a:pt x="958" y="504"/>
                  <a:pt x="964" y="497"/>
                  <a:pt x="970" y="498"/>
                </a:cubicBezTo>
                <a:cubicBezTo>
                  <a:pt x="970" y="505"/>
                  <a:pt x="965" y="501"/>
                  <a:pt x="965" y="507"/>
                </a:cubicBezTo>
                <a:cubicBezTo>
                  <a:pt x="964" y="506"/>
                  <a:pt x="965" y="505"/>
                  <a:pt x="963" y="505"/>
                </a:cubicBezTo>
                <a:cubicBezTo>
                  <a:pt x="959" y="507"/>
                  <a:pt x="963" y="516"/>
                  <a:pt x="955" y="516"/>
                </a:cubicBezTo>
                <a:cubicBezTo>
                  <a:pt x="955" y="510"/>
                  <a:pt x="954" y="514"/>
                  <a:pt x="952" y="509"/>
                </a:cubicBezTo>
                <a:cubicBezTo>
                  <a:pt x="950" y="509"/>
                  <a:pt x="951" y="512"/>
                  <a:pt x="949" y="511"/>
                </a:cubicBezTo>
                <a:cubicBezTo>
                  <a:pt x="948" y="507"/>
                  <a:pt x="953" y="506"/>
                  <a:pt x="950" y="504"/>
                </a:cubicBezTo>
                <a:cubicBezTo>
                  <a:pt x="948" y="503"/>
                  <a:pt x="937" y="502"/>
                  <a:pt x="941" y="494"/>
                </a:cubicBezTo>
                <a:cubicBezTo>
                  <a:pt x="943" y="493"/>
                  <a:pt x="944" y="496"/>
                  <a:pt x="946" y="494"/>
                </a:cubicBezTo>
                <a:cubicBezTo>
                  <a:pt x="946" y="492"/>
                  <a:pt x="944" y="492"/>
                  <a:pt x="941" y="492"/>
                </a:cubicBezTo>
                <a:cubicBezTo>
                  <a:pt x="943" y="488"/>
                  <a:pt x="944" y="485"/>
                  <a:pt x="939" y="484"/>
                </a:cubicBezTo>
                <a:cubicBezTo>
                  <a:pt x="940" y="478"/>
                  <a:pt x="945" y="478"/>
                  <a:pt x="946" y="472"/>
                </a:cubicBezTo>
                <a:close/>
                <a:moveTo>
                  <a:pt x="933" y="152"/>
                </a:moveTo>
                <a:cubicBezTo>
                  <a:pt x="941" y="148"/>
                  <a:pt x="947" y="142"/>
                  <a:pt x="959" y="145"/>
                </a:cubicBezTo>
                <a:cubicBezTo>
                  <a:pt x="958" y="148"/>
                  <a:pt x="960" y="149"/>
                  <a:pt x="960" y="151"/>
                </a:cubicBezTo>
                <a:cubicBezTo>
                  <a:pt x="951" y="156"/>
                  <a:pt x="940" y="153"/>
                  <a:pt x="932" y="159"/>
                </a:cubicBezTo>
                <a:cubicBezTo>
                  <a:pt x="933" y="155"/>
                  <a:pt x="936" y="156"/>
                  <a:pt x="933" y="152"/>
                </a:cubicBezTo>
                <a:close/>
                <a:moveTo>
                  <a:pt x="938" y="189"/>
                </a:moveTo>
                <a:cubicBezTo>
                  <a:pt x="929" y="190"/>
                  <a:pt x="924" y="197"/>
                  <a:pt x="915" y="200"/>
                </a:cubicBezTo>
                <a:cubicBezTo>
                  <a:pt x="920" y="194"/>
                  <a:pt x="928" y="187"/>
                  <a:pt x="938" y="189"/>
                </a:cubicBezTo>
                <a:close/>
                <a:moveTo>
                  <a:pt x="911" y="762"/>
                </a:moveTo>
                <a:cubicBezTo>
                  <a:pt x="911" y="755"/>
                  <a:pt x="917" y="760"/>
                  <a:pt x="917" y="753"/>
                </a:cubicBezTo>
                <a:cubicBezTo>
                  <a:pt x="920" y="756"/>
                  <a:pt x="922" y="749"/>
                  <a:pt x="927" y="753"/>
                </a:cubicBezTo>
                <a:cubicBezTo>
                  <a:pt x="926" y="759"/>
                  <a:pt x="920" y="763"/>
                  <a:pt x="914" y="761"/>
                </a:cubicBezTo>
                <a:cubicBezTo>
                  <a:pt x="917" y="763"/>
                  <a:pt x="913" y="765"/>
                  <a:pt x="911" y="762"/>
                </a:cubicBezTo>
                <a:close/>
                <a:moveTo>
                  <a:pt x="928" y="765"/>
                </a:moveTo>
                <a:cubicBezTo>
                  <a:pt x="924" y="765"/>
                  <a:pt x="924" y="765"/>
                  <a:pt x="924" y="765"/>
                </a:cubicBezTo>
                <a:cubicBezTo>
                  <a:pt x="923" y="762"/>
                  <a:pt x="926" y="763"/>
                  <a:pt x="927" y="761"/>
                </a:cubicBezTo>
                <a:cubicBezTo>
                  <a:pt x="928" y="761"/>
                  <a:pt x="927" y="763"/>
                  <a:pt x="928" y="765"/>
                </a:cubicBezTo>
                <a:close/>
                <a:moveTo>
                  <a:pt x="931" y="791"/>
                </a:moveTo>
                <a:cubicBezTo>
                  <a:pt x="930" y="795"/>
                  <a:pt x="926" y="796"/>
                  <a:pt x="921" y="796"/>
                </a:cubicBezTo>
                <a:cubicBezTo>
                  <a:pt x="922" y="792"/>
                  <a:pt x="927" y="792"/>
                  <a:pt x="931" y="791"/>
                </a:cubicBezTo>
                <a:close/>
                <a:moveTo>
                  <a:pt x="915" y="730"/>
                </a:moveTo>
                <a:cubicBezTo>
                  <a:pt x="916" y="733"/>
                  <a:pt x="913" y="733"/>
                  <a:pt x="913" y="735"/>
                </a:cubicBezTo>
                <a:cubicBezTo>
                  <a:pt x="912" y="734"/>
                  <a:pt x="911" y="733"/>
                  <a:pt x="911" y="731"/>
                </a:cubicBezTo>
                <a:cubicBezTo>
                  <a:pt x="912" y="731"/>
                  <a:pt x="913" y="730"/>
                  <a:pt x="915" y="730"/>
                </a:cubicBezTo>
                <a:close/>
                <a:moveTo>
                  <a:pt x="908" y="746"/>
                </a:moveTo>
                <a:cubicBezTo>
                  <a:pt x="909" y="743"/>
                  <a:pt x="912" y="743"/>
                  <a:pt x="912" y="740"/>
                </a:cubicBezTo>
                <a:cubicBezTo>
                  <a:pt x="913" y="740"/>
                  <a:pt x="915" y="740"/>
                  <a:pt x="915" y="739"/>
                </a:cubicBezTo>
                <a:cubicBezTo>
                  <a:pt x="917" y="741"/>
                  <a:pt x="912" y="743"/>
                  <a:pt x="911" y="744"/>
                </a:cubicBezTo>
                <a:cubicBezTo>
                  <a:pt x="913" y="748"/>
                  <a:pt x="913" y="749"/>
                  <a:pt x="911" y="753"/>
                </a:cubicBezTo>
                <a:cubicBezTo>
                  <a:pt x="908" y="753"/>
                  <a:pt x="906" y="753"/>
                  <a:pt x="906" y="755"/>
                </a:cubicBezTo>
                <a:cubicBezTo>
                  <a:pt x="904" y="753"/>
                  <a:pt x="902" y="750"/>
                  <a:pt x="899" y="749"/>
                </a:cubicBezTo>
                <a:cubicBezTo>
                  <a:pt x="899" y="745"/>
                  <a:pt x="905" y="744"/>
                  <a:pt x="908" y="746"/>
                </a:cubicBezTo>
                <a:close/>
                <a:moveTo>
                  <a:pt x="898" y="860"/>
                </a:moveTo>
                <a:cubicBezTo>
                  <a:pt x="902" y="860"/>
                  <a:pt x="902" y="865"/>
                  <a:pt x="898" y="865"/>
                </a:cubicBezTo>
                <a:cubicBezTo>
                  <a:pt x="899" y="862"/>
                  <a:pt x="899" y="863"/>
                  <a:pt x="898" y="860"/>
                </a:cubicBezTo>
                <a:close/>
                <a:moveTo>
                  <a:pt x="900" y="872"/>
                </a:moveTo>
                <a:cubicBezTo>
                  <a:pt x="901" y="872"/>
                  <a:pt x="901" y="875"/>
                  <a:pt x="902" y="876"/>
                </a:cubicBezTo>
                <a:cubicBezTo>
                  <a:pt x="899" y="879"/>
                  <a:pt x="896" y="883"/>
                  <a:pt x="892" y="884"/>
                </a:cubicBezTo>
                <a:cubicBezTo>
                  <a:pt x="892" y="883"/>
                  <a:pt x="891" y="883"/>
                  <a:pt x="890" y="883"/>
                </a:cubicBezTo>
                <a:cubicBezTo>
                  <a:pt x="892" y="879"/>
                  <a:pt x="894" y="877"/>
                  <a:pt x="895" y="874"/>
                </a:cubicBezTo>
                <a:cubicBezTo>
                  <a:pt x="898" y="874"/>
                  <a:pt x="900" y="874"/>
                  <a:pt x="900" y="872"/>
                </a:cubicBezTo>
                <a:close/>
                <a:moveTo>
                  <a:pt x="901" y="841"/>
                </a:moveTo>
                <a:cubicBezTo>
                  <a:pt x="901" y="840"/>
                  <a:pt x="902" y="839"/>
                  <a:pt x="902" y="838"/>
                </a:cubicBezTo>
                <a:cubicBezTo>
                  <a:pt x="906" y="838"/>
                  <a:pt x="906" y="838"/>
                  <a:pt x="906" y="838"/>
                </a:cubicBezTo>
                <a:cubicBezTo>
                  <a:pt x="906" y="841"/>
                  <a:pt x="904" y="841"/>
                  <a:pt x="901" y="841"/>
                </a:cubicBezTo>
                <a:close/>
                <a:moveTo>
                  <a:pt x="898" y="109"/>
                </a:moveTo>
                <a:cubicBezTo>
                  <a:pt x="894" y="111"/>
                  <a:pt x="889" y="112"/>
                  <a:pt x="885" y="114"/>
                </a:cubicBezTo>
                <a:cubicBezTo>
                  <a:pt x="886" y="109"/>
                  <a:pt x="893" y="107"/>
                  <a:pt x="898" y="109"/>
                </a:cubicBezTo>
                <a:close/>
                <a:moveTo>
                  <a:pt x="895" y="782"/>
                </a:moveTo>
                <a:cubicBezTo>
                  <a:pt x="893" y="782"/>
                  <a:pt x="893" y="780"/>
                  <a:pt x="893" y="778"/>
                </a:cubicBezTo>
                <a:cubicBezTo>
                  <a:pt x="894" y="778"/>
                  <a:pt x="896" y="778"/>
                  <a:pt x="896" y="777"/>
                </a:cubicBezTo>
                <a:cubicBezTo>
                  <a:pt x="899" y="778"/>
                  <a:pt x="895" y="779"/>
                  <a:pt x="895" y="782"/>
                </a:cubicBezTo>
                <a:close/>
                <a:moveTo>
                  <a:pt x="892" y="784"/>
                </a:moveTo>
                <a:cubicBezTo>
                  <a:pt x="892" y="787"/>
                  <a:pt x="891" y="788"/>
                  <a:pt x="889" y="788"/>
                </a:cubicBezTo>
                <a:cubicBezTo>
                  <a:pt x="887" y="786"/>
                  <a:pt x="889" y="784"/>
                  <a:pt x="892" y="784"/>
                </a:cubicBezTo>
                <a:close/>
                <a:moveTo>
                  <a:pt x="885" y="784"/>
                </a:moveTo>
                <a:cubicBezTo>
                  <a:pt x="885" y="781"/>
                  <a:pt x="888" y="781"/>
                  <a:pt x="890" y="781"/>
                </a:cubicBezTo>
                <a:cubicBezTo>
                  <a:pt x="889" y="783"/>
                  <a:pt x="888" y="784"/>
                  <a:pt x="885" y="784"/>
                </a:cubicBezTo>
                <a:close/>
                <a:moveTo>
                  <a:pt x="880" y="901"/>
                </a:moveTo>
                <a:cubicBezTo>
                  <a:pt x="878" y="902"/>
                  <a:pt x="877" y="900"/>
                  <a:pt x="875" y="900"/>
                </a:cubicBezTo>
                <a:cubicBezTo>
                  <a:pt x="876" y="902"/>
                  <a:pt x="878" y="903"/>
                  <a:pt x="877" y="907"/>
                </a:cubicBezTo>
                <a:cubicBezTo>
                  <a:pt x="872" y="910"/>
                  <a:pt x="867" y="917"/>
                  <a:pt x="861" y="915"/>
                </a:cubicBezTo>
                <a:cubicBezTo>
                  <a:pt x="861" y="913"/>
                  <a:pt x="863" y="912"/>
                  <a:pt x="865" y="912"/>
                </a:cubicBezTo>
                <a:cubicBezTo>
                  <a:pt x="865" y="911"/>
                  <a:pt x="864" y="909"/>
                  <a:pt x="864" y="908"/>
                </a:cubicBezTo>
                <a:cubicBezTo>
                  <a:pt x="863" y="908"/>
                  <a:pt x="861" y="908"/>
                  <a:pt x="861" y="910"/>
                </a:cubicBezTo>
                <a:cubicBezTo>
                  <a:pt x="858" y="910"/>
                  <a:pt x="861" y="904"/>
                  <a:pt x="859" y="904"/>
                </a:cubicBezTo>
                <a:cubicBezTo>
                  <a:pt x="861" y="903"/>
                  <a:pt x="863" y="902"/>
                  <a:pt x="864" y="900"/>
                </a:cubicBezTo>
                <a:cubicBezTo>
                  <a:pt x="864" y="899"/>
                  <a:pt x="862" y="899"/>
                  <a:pt x="861" y="898"/>
                </a:cubicBezTo>
                <a:cubicBezTo>
                  <a:pt x="861" y="895"/>
                  <a:pt x="864" y="895"/>
                  <a:pt x="868" y="895"/>
                </a:cubicBezTo>
                <a:cubicBezTo>
                  <a:pt x="868" y="897"/>
                  <a:pt x="868" y="899"/>
                  <a:pt x="870" y="900"/>
                </a:cubicBezTo>
                <a:cubicBezTo>
                  <a:pt x="873" y="895"/>
                  <a:pt x="877" y="898"/>
                  <a:pt x="880" y="893"/>
                </a:cubicBezTo>
                <a:cubicBezTo>
                  <a:pt x="884" y="894"/>
                  <a:pt x="879" y="898"/>
                  <a:pt x="880" y="901"/>
                </a:cubicBezTo>
                <a:close/>
                <a:moveTo>
                  <a:pt x="865" y="868"/>
                </a:moveTo>
                <a:cubicBezTo>
                  <a:pt x="867" y="866"/>
                  <a:pt x="868" y="863"/>
                  <a:pt x="873" y="863"/>
                </a:cubicBezTo>
                <a:cubicBezTo>
                  <a:pt x="872" y="866"/>
                  <a:pt x="869" y="870"/>
                  <a:pt x="865" y="868"/>
                </a:cubicBezTo>
                <a:close/>
                <a:moveTo>
                  <a:pt x="869" y="789"/>
                </a:moveTo>
                <a:cubicBezTo>
                  <a:pt x="867" y="787"/>
                  <a:pt x="869" y="785"/>
                  <a:pt x="870" y="782"/>
                </a:cubicBezTo>
                <a:cubicBezTo>
                  <a:pt x="867" y="782"/>
                  <a:pt x="867" y="785"/>
                  <a:pt x="864" y="784"/>
                </a:cubicBezTo>
                <a:cubicBezTo>
                  <a:pt x="863" y="782"/>
                  <a:pt x="859" y="780"/>
                  <a:pt x="862" y="776"/>
                </a:cubicBezTo>
                <a:cubicBezTo>
                  <a:pt x="865" y="776"/>
                  <a:pt x="865" y="780"/>
                  <a:pt x="868" y="781"/>
                </a:cubicBezTo>
                <a:cubicBezTo>
                  <a:pt x="872" y="779"/>
                  <a:pt x="866" y="776"/>
                  <a:pt x="867" y="771"/>
                </a:cubicBezTo>
                <a:cubicBezTo>
                  <a:pt x="870" y="763"/>
                  <a:pt x="885" y="754"/>
                  <a:pt x="890" y="767"/>
                </a:cubicBezTo>
                <a:cubicBezTo>
                  <a:pt x="890" y="769"/>
                  <a:pt x="884" y="770"/>
                  <a:pt x="888" y="771"/>
                </a:cubicBezTo>
                <a:cubicBezTo>
                  <a:pt x="882" y="777"/>
                  <a:pt x="877" y="784"/>
                  <a:pt x="869" y="789"/>
                </a:cubicBezTo>
                <a:close/>
                <a:moveTo>
                  <a:pt x="885" y="860"/>
                </a:moveTo>
                <a:cubicBezTo>
                  <a:pt x="890" y="859"/>
                  <a:pt x="884" y="855"/>
                  <a:pt x="886" y="853"/>
                </a:cubicBezTo>
                <a:cubicBezTo>
                  <a:pt x="890" y="853"/>
                  <a:pt x="887" y="854"/>
                  <a:pt x="887" y="856"/>
                </a:cubicBezTo>
                <a:cubicBezTo>
                  <a:pt x="889" y="854"/>
                  <a:pt x="891" y="852"/>
                  <a:pt x="894" y="852"/>
                </a:cubicBezTo>
                <a:cubicBezTo>
                  <a:pt x="893" y="849"/>
                  <a:pt x="895" y="848"/>
                  <a:pt x="895" y="844"/>
                </a:cubicBezTo>
                <a:cubicBezTo>
                  <a:pt x="897" y="845"/>
                  <a:pt x="897" y="842"/>
                  <a:pt x="899" y="843"/>
                </a:cubicBezTo>
                <a:cubicBezTo>
                  <a:pt x="898" y="847"/>
                  <a:pt x="899" y="848"/>
                  <a:pt x="899" y="853"/>
                </a:cubicBezTo>
                <a:cubicBezTo>
                  <a:pt x="897" y="858"/>
                  <a:pt x="889" y="857"/>
                  <a:pt x="888" y="863"/>
                </a:cubicBezTo>
                <a:cubicBezTo>
                  <a:pt x="886" y="863"/>
                  <a:pt x="887" y="860"/>
                  <a:pt x="885" y="860"/>
                </a:cubicBezTo>
                <a:close/>
                <a:moveTo>
                  <a:pt x="975" y="902"/>
                </a:moveTo>
                <a:cubicBezTo>
                  <a:pt x="975" y="894"/>
                  <a:pt x="985" y="896"/>
                  <a:pt x="986" y="888"/>
                </a:cubicBezTo>
                <a:cubicBezTo>
                  <a:pt x="989" y="888"/>
                  <a:pt x="989" y="890"/>
                  <a:pt x="991" y="890"/>
                </a:cubicBezTo>
                <a:cubicBezTo>
                  <a:pt x="988" y="897"/>
                  <a:pt x="983" y="901"/>
                  <a:pt x="975" y="902"/>
                </a:cubicBezTo>
                <a:close/>
                <a:moveTo>
                  <a:pt x="1022" y="871"/>
                </a:moveTo>
                <a:cubicBezTo>
                  <a:pt x="1020" y="870"/>
                  <a:pt x="1019" y="868"/>
                  <a:pt x="1018" y="865"/>
                </a:cubicBezTo>
                <a:cubicBezTo>
                  <a:pt x="1022" y="866"/>
                  <a:pt x="1020" y="862"/>
                  <a:pt x="1024" y="863"/>
                </a:cubicBezTo>
                <a:cubicBezTo>
                  <a:pt x="1024" y="867"/>
                  <a:pt x="1023" y="869"/>
                  <a:pt x="1022" y="871"/>
                </a:cubicBezTo>
                <a:close/>
                <a:moveTo>
                  <a:pt x="1038" y="828"/>
                </a:moveTo>
                <a:cubicBezTo>
                  <a:pt x="1039" y="828"/>
                  <a:pt x="1039" y="829"/>
                  <a:pt x="1040" y="829"/>
                </a:cubicBezTo>
                <a:cubicBezTo>
                  <a:pt x="1041" y="831"/>
                  <a:pt x="1038" y="831"/>
                  <a:pt x="1038" y="833"/>
                </a:cubicBezTo>
                <a:cubicBezTo>
                  <a:pt x="1036" y="833"/>
                  <a:pt x="1038" y="829"/>
                  <a:pt x="1038" y="828"/>
                </a:cubicBezTo>
                <a:close/>
                <a:moveTo>
                  <a:pt x="1034" y="826"/>
                </a:moveTo>
                <a:cubicBezTo>
                  <a:pt x="1034" y="821"/>
                  <a:pt x="1040" y="818"/>
                  <a:pt x="1044" y="821"/>
                </a:cubicBezTo>
                <a:cubicBezTo>
                  <a:pt x="1042" y="824"/>
                  <a:pt x="1040" y="827"/>
                  <a:pt x="1034" y="826"/>
                </a:cubicBezTo>
                <a:close/>
                <a:moveTo>
                  <a:pt x="1042" y="862"/>
                </a:moveTo>
                <a:cubicBezTo>
                  <a:pt x="1044" y="858"/>
                  <a:pt x="1044" y="857"/>
                  <a:pt x="1047" y="853"/>
                </a:cubicBezTo>
                <a:cubicBezTo>
                  <a:pt x="1048" y="855"/>
                  <a:pt x="1048" y="859"/>
                  <a:pt x="1049" y="864"/>
                </a:cubicBezTo>
                <a:cubicBezTo>
                  <a:pt x="1046" y="864"/>
                  <a:pt x="1046" y="862"/>
                  <a:pt x="1042" y="862"/>
                </a:cubicBezTo>
                <a:close/>
                <a:moveTo>
                  <a:pt x="1057" y="850"/>
                </a:moveTo>
                <a:cubicBezTo>
                  <a:pt x="1053" y="848"/>
                  <a:pt x="1059" y="848"/>
                  <a:pt x="1059" y="846"/>
                </a:cubicBezTo>
                <a:cubicBezTo>
                  <a:pt x="1063" y="846"/>
                  <a:pt x="1058" y="850"/>
                  <a:pt x="1057" y="850"/>
                </a:cubicBezTo>
                <a:close/>
                <a:moveTo>
                  <a:pt x="1041" y="795"/>
                </a:moveTo>
                <a:cubicBezTo>
                  <a:pt x="1040" y="797"/>
                  <a:pt x="1040" y="801"/>
                  <a:pt x="1038" y="803"/>
                </a:cubicBezTo>
                <a:cubicBezTo>
                  <a:pt x="1028" y="803"/>
                  <a:pt x="1024" y="810"/>
                  <a:pt x="1015" y="811"/>
                </a:cubicBezTo>
                <a:cubicBezTo>
                  <a:pt x="1017" y="808"/>
                  <a:pt x="1016" y="808"/>
                  <a:pt x="1016" y="804"/>
                </a:cubicBezTo>
                <a:cubicBezTo>
                  <a:pt x="1011" y="805"/>
                  <a:pt x="1015" y="809"/>
                  <a:pt x="1013" y="812"/>
                </a:cubicBezTo>
                <a:cubicBezTo>
                  <a:pt x="1010" y="812"/>
                  <a:pt x="1008" y="809"/>
                  <a:pt x="1010" y="808"/>
                </a:cubicBezTo>
                <a:cubicBezTo>
                  <a:pt x="1006" y="808"/>
                  <a:pt x="1006" y="811"/>
                  <a:pt x="1002" y="811"/>
                </a:cubicBezTo>
                <a:cubicBezTo>
                  <a:pt x="1004" y="817"/>
                  <a:pt x="997" y="818"/>
                  <a:pt x="995" y="822"/>
                </a:cubicBezTo>
                <a:cubicBezTo>
                  <a:pt x="997" y="823"/>
                  <a:pt x="998" y="825"/>
                  <a:pt x="996" y="827"/>
                </a:cubicBezTo>
                <a:cubicBezTo>
                  <a:pt x="1000" y="828"/>
                  <a:pt x="1001" y="829"/>
                  <a:pt x="1004" y="833"/>
                </a:cubicBezTo>
                <a:cubicBezTo>
                  <a:pt x="1009" y="828"/>
                  <a:pt x="1014" y="825"/>
                  <a:pt x="1016" y="818"/>
                </a:cubicBezTo>
                <a:cubicBezTo>
                  <a:pt x="1029" y="815"/>
                  <a:pt x="1036" y="806"/>
                  <a:pt x="1047" y="802"/>
                </a:cubicBezTo>
                <a:cubicBezTo>
                  <a:pt x="1052" y="803"/>
                  <a:pt x="1051" y="812"/>
                  <a:pt x="1058" y="812"/>
                </a:cubicBezTo>
                <a:cubicBezTo>
                  <a:pt x="1054" y="815"/>
                  <a:pt x="1054" y="821"/>
                  <a:pt x="1049" y="822"/>
                </a:cubicBezTo>
                <a:cubicBezTo>
                  <a:pt x="1050" y="819"/>
                  <a:pt x="1047" y="820"/>
                  <a:pt x="1047" y="821"/>
                </a:cubicBezTo>
                <a:cubicBezTo>
                  <a:pt x="1044" y="821"/>
                  <a:pt x="1045" y="818"/>
                  <a:pt x="1044" y="817"/>
                </a:cubicBezTo>
                <a:cubicBezTo>
                  <a:pt x="1037" y="818"/>
                  <a:pt x="1031" y="820"/>
                  <a:pt x="1027" y="824"/>
                </a:cubicBezTo>
                <a:cubicBezTo>
                  <a:pt x="1029" y="825"/>
                  <a:pt x="1031" y="827"/>
                  <a:pt x="1033" y="827"/>
                </a:cubicBezTo>
                <a:cubicBezTo>
                  <a:pt x="1031" y="830"/>
                  <a:pt x="1033" y="831"/>
                  <a:pt x="1033" y="834"/>
                </a:cubicBezTo>
                <a:cubicBezTo>
                  <a:pt x="1037" y="834"/>
                  <a:pt x="1037" y="834"/>
                  <a:pt x="1040" y="835"/>
                </a:cubicBezTo>
                <a:cubicBezTo>
                  <a:pt x="1041" y="836"/>
                  <a:pt x="1041" y="835"/>
                  <a:pt x="1041" y="835"/>
                </a:cubicBezTo>
                <a:cubicBezTo>
                  <a:pt x="1040" y="838"/>
                  <a:pt x="1035" y="842"/>
                  <a:pt x="1031" y="842"/>
                </a:cubicBezTo>
                <a:cubicBezTo>
                  <a:pt x="1029" y="839"/>
                  <a:pt x="1030" y="838"/>
                  <a:pt x="1028" y="834"/>
                </a:cubicBezTo>
                <a:cubicBezTo>
                  <a:pt x="1024" y="834"/>
                  <a:pt x="1027" y="839"/>
                  <a:pt x="1026" y="840"/>
                </a:cubicBezTo>
                <a:cubicBezTo>
                  <a:pt x="1026" y="842"/>
                  <a:pt x="1028" y="842"/>
                  <a:pt x="1030" y="842"/>
                </a:cubicBezTo>
                <a:cubicBezTo>
                  <a:pt x="1029" y="845"/>
                  <a:pt x="1026" y="847"/>
                  <a:pt x="1026" y="850"/>
                </a:cubicBezTo>
                <a:cubicBezTo>
                  <a:pt x="1023" y="849"/>
                  <a:pt x="1020" y="849"/>
                  <a:pt x="1019" y="847"/>
                </a:cubicBezTo>
                <a:cubicBezTo>
                  <a:pt x="1017" y="848"/>
                  <a:pt x="1019" y="853"/>
                  <a:pt x="1018" y="856"/>
                </a:cubicBezTo>
                <a:cubicBezTo>
                  <a:pt x="1021" y="855"/>
                  <a:pt x="1021" y="851"/>
                  <a:pt x="1027" y="852"/>
                </a:cubicBezTo>
                <a:cubicBezTo>
                  <a:pt x="1023" y="855"/>
                  <a:pt x="1022" y="860"/>
                  <a:pt x="1021" y="863"/>
                </a:cubicBezTo>
                <a:cubicBezTo>
                  <a:pt x="1010" y="862"/>
                  <a:pt x="1020" y="881"/>
                  <a:pt x="1008" y="884"/>
                </a:cubicBezTo>
                <a:cubicBezTo>
                  <a:pt x="1007" y="879"/>
                  <a:pt x="1004" y="872"/>
                  <a:pt x="1012" y="873"/>
                </a:cubicBezTo>
                <a:cubicBezTo>
                  <a:pt x="1012" y="870"/>
                  <a:pt x="1012" y="869"/>
                  <a:pt x="1013" y="868"/>
                </a:cubicBezTo>
                <a:cubicBezTo>
                  <a:pt x="1010" y="867"/>
                  <a:pt x="1011" y="871"/>
                  <a:pt x="1007" y="870"/>
                </a:cubicBezTo>
                <a:cubicBezTo>
                  <a:pt x="1006" y="868"/>
                  <a:pt x="1004" y="866"/>
                  <a:pt x="1005" y="862"/>
                </a:cubicBezTo>
                <a:cubicBezTo>
                  <a:pt x="1007" y="862"/>
                  <a:pt x="1008" y="864"/>
                  <a:pt x="1011" y="863"/>
                </a:cubicBezTo>
                <a:cubicBezTo>
                  <a:pt x="1013" y="862"/>
                  <a:pt x="1012" y="860"/>
                  <a:pt x="1015" y="860"/>
                </a:cubicBezTo>
                <a:cubicBezTo>
                  <a:pt x="1015" y="857"/>
                  <a:pt x="1011" y="857"/>
                  <a:pt x="1014" y="855"/>
                </a:cubicBezTo>
                <a:cubicBezTo>
                  <a:pt x="1005" y="851"/>
                  <a:pt x="999" y="865"/>
                  <a:pt x="990" y="867"/>
                </a:cubicBezTo>
                <a:cubicBezTo>
                  <a:pt x="989" y="866"/>
                  <a:pt x="989" y="865"/>
                  <a:pt x="989" y="862"/>
                </a:cubicBezTo>
                <a:cubicBezTo>
                  <a:pt x="986" y="863"/>
                  <a:pt x="986" y="867"/>
                  <a:pt x="982" y="866"/>
                </a:cubicBezTo>
                <a:cubicBezTo>
                  <a:pt x="982" y="863"/>
                  <a:pt x="980" y="864"/>
                  <a:pt x="981" y="861"/>
                </a:cubicBezTo>
                <a:cubicBezTo>
                  <a:pt x="980" y="858"/>
                  <a:pt x="983" y="860"/>
                  <a:pt x="983" y="858"/>
                </a:cubicBezTo>
                <a:cubicBezTo>
                  <a:pt x="979" y="858"/>
                  <a:pt x="974" y="864"/>
                  <a:pt x="968" y="866"/>
                </a:cubicBezTo>
                <a:cubicBezTo>
                  <a:pt x="968" y="862"/>
                  <a:pt x="968" y="862"/>
                  <a:pt x="968" y="862"/>
                </a:cubicBezTo>
                <a:cubicBezTo>
                  <a:pt x="964" y="861"/>
                  <a:pt x="965" y="866"/>
                  <a:pt x="961" y="865"/>
                </a:cubicBezTo>
                <a:cubicBezTo>
                  <a:pt x="961" y="864"/>
                  <a:pt x="961" y="863"/>
                  <a:pt x="960" y="862"/>
                </a:cubicBezTo>
                <a:cubicBezTo>
                  <a:pt x="958" y="863"/>
                  <a:pt x="958" y="864"/>
                  <a:pt x="958" y="866"/>
                </a:cubicBezTo>
                <a:cubicBezTo>
                  <a:pt x="957" y="862"/>
                  <a:pt x="951" y="866"/>
                  <a:pt x="953" y="861"/>
                </a:cubicBezTo>
                <a:cubicBezTo>
                  <a:pt x="950" y="861"/>
                  <a:pt x="952" y="867"/>
                  <a:pt x="948" y="865"/>
                </a:cubicBezTo>
                <a:cubicBezTo>
                  <a:pt x="950" y="867"/>
                  <a:pt x="951" y="870"/>
                  <a:pt x="950" y="875"/>
                </a:cubicBezTo>
                <a:cubicBezTo>
                  <a:pt x="949" y="878"/>
                  <a:pt x="943" y="877"/>
                  <a:pt x="944" y="882"/>
                </a:cubicBezTo>
                <a:cubicBezTo>
                  <a:pt x="940" y="882"/>
                  <a:pt x="939" y="883"/>
                  <a:pt x="935" y="882"/>
                </a:cubicBezTo>
                <a:cubicBezTo>
                  <a:pt x="936" y="878"/>
                  <a:pt x="938" y="874"/>
                  <a:pt x="940" y="871"/>
                </a:cubicBezTo>
                <a:cubicBezTo>
                  <a:pt x="943" y="871"/>
                  <a:pt x="942" y="869"/>
                  <a:pt x="944" y="871"/>
                </a:cubicBezTo>
                <a:cubicBezTo>
                  <a:pt x="946" y="870"/>
                  <a:pt x="947" y="866"/>
                  <a:pt x="946" y="865"/>
                </a:cubicBezTo>
                <a:cubicBezTo>
                  <a:pt x="936" y="864"/>
                  <a:pt x="934" y="872"/>
                  <a:pt x="929" y="879"/>
                </a:cubicBezTo>
                <a:cubicBezTo>
                  <a:pt x="927" y="878"/>
                  <a:pt x="927" y="876"/>
                  <a:pt x="927" y="874"/>
                </a:cubicBezTo>
                <a:cubicBezTo>
                  <a:pt x="917" y="877"/>
                  <a:pt x="924" y="885"/>
                  <a:pt x="919" y="891"/>
                </a:cubicBezTo>
                <a:cubicBezTo>
                  <a:pt x="915" y="892"/>
                  <a:pt x="916" y="891"/>
                  <a:pt x="912" y="890"/>
                </a:cubicBezTo>
                <a:cubicBezTo>
                  <a:pt x="909" y="896"/>
                  <a:pt x="908" y="903"/>
                  <a:pt x="902" y="905"/>
                </a:cubicBezTo>
                <a:cubicBezTo>
                  <a:pt x="896" y="903"/>
                  <a:pt x="890" y="905"/>
                  <a:pt x="887" y="899"/>
                </a:cubicBezTo>
                <a:cubicBezTo>
                  <a:pt x="889" y="884"/>
                  <a:pt x="908" y="887"/>
                  <a:pt x="914" y="876"/>
                </a:cubicBezTo>
                <a:cubicBezTo>
                  <a:pt x="917" y="876"/>
                  <a:pt x="914" y="878"/>
                  <a:pt x="916" y="879"/>
                </a:cubicBezTo>
                <a:cubicBezTo>
                  <a:pt x="923" y="869"/>
                  <a:pt x="939" y="868"/>
                  <a:pt x="942" y="854"/>
                </a:cubicBezTo>
                <a:cubicBezTo>
                  <a:pt x="952" y="854"/>
                  <a:pt x="952" y="854"/>
                  <a:pt x="952" y="854"/>
                </a:cubicBezTo>
                <a:cubicBezTo>
                  <a:pt x="954" y="851"/>
                  <a:pt x="955" y="848"/>
                  <a:pt x="957" y="846"/>
                </a:cubicBezTo>
                <a:cubicBezTo>
                  <a:pt x="959" y="845"/>
                  <a:pt x="958" y="847"/>
                  <a:pt x="960" y="848"/>
                </a:cubicBezTo>
                <a:cubicBezTo>
                  <a:pt x="962" y="847"/>
                  <a:pt x="960" y="843"/>
                  <a:pt x="961" y="843"/>
                </a:cubicBezTo>
                <a:cubicBezTo>
                  <a:pt x="966" y="845"/>
                  <a:pt x="969" y="839"/>
                  <a:pt x="971" y="835"/>
                </a:cubicBezTo>
                <a:cubicBezTo>
                  <a:pt x="970" y="832"/>
                  <a:pt x="970" y="838"/>
                  <a:pt x="968" y="836"/>
                </a:cubicBezTo>
                <a:cubicBezTo>
                  <a:pt x="969" y="834"/>
                  <a:pt x="968" y="833"/>
                  <a:pt x="968" y="832"/>
                </a:cubicBezTo>
                <a:cubicBezTo>
                  <a:pt x="966" y="835"/>
                  <a:pt x="956" y="846"/>
                  <a:pt x="950" y="844"/>
                </a:cubicBezTo>
                <a:cubicBezTo>
                  <a:pt x="950" y="843"/>
                  <a:pt x="952" y="841"/>
                  <a:pt x="951" y="841"/>
                </a:cubicBezTo>
                <a:cubicBezTo>
                  <a:pt x="948" y="842"/>
                  <a:pt x="948" y="846"/>
                  <a:pt x="945" y="848"/>
                </a:cubicBezTo>
                <a:cubicBezTo>
                  <a:pt x="942" y="848"/>
                  <a:pt x="941" y="847"/>
                  <a:pt x="940" y="845"/>
                </a:cubicBezTo>
                <a:cubicBezTo>
                  <a:pt x="937" y="846"/>
                  <a:pt x="938" y="852"/>
                  <a:pt x="932" y="852"/>
                </a:cubicBezTo>
                <a:cubicBezTo>
                  <a:pt x="937" y="850"/>
                  <a:pt x="933" y="844"/>
                  <a:pt x="932" y="840"/>
                </a:cubicBezTo>
                <a:cubicBezTo>
                  <a:pt x="929" y="842"/>
                  <a:pt x="928" y="846"/>
                  <a:pt x="923" y="846"/>
                </a:cubicBezTo>
                <a:cubicBezTo>
                  <a:pt x="922" y="844"/>
                  <a:pt x="922" y="842"/>
                  <a:pt x="922" y="839"/>
                </a:cubicBezTo>
                <a:cubicBezTo>
                  <a:pt x="917" y="839"/>
                  <a:pt x="917" y="844"/>
                  <a:pt x="916" y="848"/>
                </a:cubicBezTo>
                <a:cubicBezTo>
                  <a:pt x="914" y="848"/>
                  <a:pt x="913" y="847"/>
                  <a:pt x="912" y="847"/>
                </a:cubicBezTo>
                <a:cubicBezTo>
                  <a:pt x="910" y="847"/>
                  <a:pt x="911" y="850"/>
                  <a:pt x="909" y="849"/>
                </a:cubicBezTo>
                <a:cubicBezTo>
                  <a:pt x="910" y="851"/>
                  <a:pt x="913" y="848"/>
                  <a:pt x="916" y="850"/>
                </a:cubicBezTo>
                <a:cubicBezTo>
                  <a:pt x="915" y="853"/>
                  <a:pt x="914" y="856"/>
                  <a:pt x="910" y="856"/>
                </a:cubicBezTo>
                <a:cubicBezTo>
                  <a:pt x="912" y="860"/>
                  <a:pt x="912" y="861"/>
                  <a:pt x="909" y="863"/>
                </a:cubicBezTo>
                <a:cubicBezTo>
                  <a:pt x="906" y="863"/>
                  <a:pt x="908" y="858"/>
                  <a:pt x="907" y="855"/>
                </a:cubicBezTo>
                <a:cubicBezTo>
                  <a:pt x="906" y="855"/>
                  <a:pt x="905" y="856"/>
                  <a:pt x="905" y="857"/>
                </a:cubicBezTo>
                <a:cubicBezTo>
                  <a:pt x="903" y="853"/>
                  <a:pt x="908" y="852"/>
                  <a:pt x="906" y="847"/>
                </a:cubicBezTo>
                <a:cubicBezTo>
                  <a:pt x="911" y="845"/>
                  <a:pt x="912" y="840"/>
                  <a:pt x="917" y="838"/>
                </a:cubicBezTo>
                <a:cubicBezTo>
                  <a:pt x="919" y="839"/>
                  <a:pt x="915" y="840"/>
                  <a:pt x="916" y="841"/>
                </a:cubicBezTo>
                <a:cubicBezTo>
                  <a:pt x="917" y="842"/>
                  <a:pt x="921" y="837"/>
                  <a:pt x="922" y="834"/>
                </a:cubicBezTo>
                <a:cubicBezTo>
                  <a:pt x="922" y="833"/>
                  <a:pt x="920" y="834"/>
                  <a:pt x="919" y="834"/>
                </a:cubicBezTo>
                <a:cubicBezTo>
                  <a:pt x="926" y="827"/>
                  <a:pt x="934" y="822"/>
                  <a:pt x="943" y="819"/>
                </a:cubicBezTo>
                <a:cubicBezTo>
                  <a:pt x="942" y="822"/>
                  <a:pt x="946" y="820"/>
                  <a:pt x="945" y="823"/>
                </a:cubicBezTo>
                <a:cubicBezTo>
                  <a:pt x="948" y="822"/>
                  <a:pt x="945" y="817"/>
                  <a:pt x="949" y="815"/>
                </a:cubicBezTo>
                <a:cubicBezTo>
                  <a:pt x="960" y="820"/>
                  <a:pt x="946" y="829"/>
                  <a:pt x="942" y="834"/>
                </a:cubicBezTo>
                <a:cubicBezTo>
                  <a:pt x="946" y="836"/>
                  <a:pt x="947" y="837"/>
                  <a:pt x="947" y="842"/>
                </a:cubicBezTo>
                <a:cubicBezTo>
                  <a:pt x="949" y="840"/>
                  <a:pt x="948" y="839"/>
                  <a:pt x="948" y="835"/>
                </a:cubicBezTo>
                <a:cubicBezTo>
                  <a:pt x="953" y="833"/>
                  <a:pt x="954" y="826"/>
                  <a:pt x="959" y="823"/>
                </a:cubicBezTo>
                <a:cubicBezTo>
                  <a:pt x="957" y="822"/>
                  <a:pt x="955" y="820"/>
                  <a:pt x="955" y="817"/>
                </a:cubicBezTo>
                <a:cubicBezTo>
                  <a:pt x="960" y="817"/>
                  <a:pt x="969" y="816"/>
                  <a:pt x="967" y="808"/>
                </a:cubicBezTo>
                <a:cubicBezTo>
                  <a:pt x="969" y="807"/>
                  <a:pt x="971" y="807"/>
                  <a:pt x="972" y="805"/>
                </a:cubicBezTo>
                <a:cubicBezTo>
                  <a:pt x="974" y="806"/>
                  <a:pt x="970" y="807"/>
                  <a:pt x="971" y="808"/>
                </a:cubicBezTo>
                <a:cubicBezTo>
                  <a:pt x="973" y="807"/>
                  <a:pt x="975" y="810"/>
                  <a:pt x="974" y="806"/>
                </a:cubicBezTo>
                <a:cubicBezTo>
                  <a:pt x="977" y="808"/>
                  <a:pt x="978" y="805"/>
                  <a:pt x="981" y="805"/>
                </a:cubicBezTo>
                <a:cubicBezTo>
                  <a:pt x="982" y="807"/>
                  <a:pt x="978" y="811"/>
                  <a:pt x="977" y="814"/>
                </a:cubicBezTo>
                <a:cubicBezTo>
                  <a:pt x="976" y="814"/>
                  <a:pt x="976" y="812"/>
                  <a:pt x="975" y="812"/>
                </a:cubicBezTo>
                <a:cubicBezTo>
                  <a:pt x="976" y="815"/>
                  <a:pt x="969" y="822"/>
                  <a:pt x="975" y="823"/>
                </a:cubicBezTo>
                <a:cubicBezTo>
                  <a:pt x="975" y="826"/>
                  <a:pt x="974" y="827"/>
                  <a:pt x="973" y="830"/>
                </a:cubicBezTo>
                <a:cubicBezTo>
                  <a:pt x="974" y="831"/>
                  <a:pt x="978" y="829"/>
                  <a:pt x="980" y="829"/>
                </a:cubicBezTo>
                <a:cubicBezTo>
                  <a:pt x="979" y="826"/>
                  <a:pt x="979" y="825"/>
                  <a:pt x="976" y="826"/>
                </a:cubicBezTo>
                <a:cubicBezTo>
                  <a:pt x="976" y="823"/>
                  <a:pt x="978" y="821"/>
                  <a:pt x="977" y="818"/>
                </a:cubicBezTo>
                <a:cubicBezTo>
                  <a:pt x="980" y="817"/>
                  <a:pt x="980" y="818"/>
                  <a:pt x="983" y="819"/>
                </a:cubicBezTo>
                <a:cubicBezTo>
                  <a:pt x="986" y="818"/>
                  <a:pt x="988" y="809"/>
                  <a:pt x="993" y="814"/>
                </a:cubicBezTo>
                <a:cubicBezTo>
                  <a:pt x="998" y="810"/>
                  <a:pt x="997" y="801"/>
                  <a:pt x="1005" y="799"/>
                </a:cubicBezTo>
                <a:cubicBezTo>
                  <a:pt x="1004" y="797"/>
                  <a:pt x="1003" y="795"/>
                  <a:pt x="1004" y="792"/>
                </a:cubicBezTo>
                <a:cubicBezTo>
                  <a:pt x="1006" y="791"/>
                  <a:pt x="1007" y="789"/>
                  <a:pt x="1010" y="790"/>
                </a:cubicBezTo>
                <a:cubicBezTo>
                  <a:pt x="1010" y="793"/>
                  <a:pt x="1010" y="793"/>
                  <a:pt x="1010" y="793"/>
                </a:cubicBezTo>
                <a:cubicBezTo>
                  <a:pt x="1014" y="792"/>
                  <a:pt x="1015" y="788"/>
                  <a:pt x="1016" y="784"/>
                </a:cubicBezTo>
                <a:cubicBezTo>
                  <a:pt x="1022" y="786"/>
                  <a:pt x="1021" y="779"/>
                  <a:pt x="1025" y="777"/>
                </a:cubicBezTo>
                <a:cubicBezTo>
                  <a:pt x="1026" y="778"/>
                  <a:pt x="1028" y="778"/>
                  <a:pt x="1030" y="778"/>
                </a:cubicBezTo>
                <a:cubicBezTo>
                  <a:pt x="1030" y="782"/>
                  <a:pt x="1029" y="781"/>
                  <a:pt x="1030" y="785"/>
                </a:cubicBezTo>
                <a:cubicBezTo>
                  <a:pt x="1028" y="786"/>
                  <a:pt x="1028" y="784"/>
                  <a:pt x="1026" y="784"/>
                </a:cubicBezTo>
                <a:cubicBezTo>
                  <a:pt x="1032" y="792"/>
                  <a:pt x="1025" y="800"/>
                  <a:pt x="1017" y="802"/>
                </a:cubicBezTo>
                <a:cubicBezTo>
                  <a:pt x="1018" y="803"/>
                  <a:pt x="1020" y="804"/>
                  <a:pt x="1019" y="807"/>
                </a:cubicBezTo>
                <a:cubicBezTo>
                  <a:pt x="1023" y="807"/>
                  <a:pt x="1023" y="807"/>
                  <a:pt x="1023" y="807"/>
                </a:cubicBezTo>
                <a:cubicBezTo>
                  <a:pt x="1026" y="806"/>
                  <a:pt x="1021" y="805"/>
                  <a:pt x="1022" y="803"/>
                </a:cubicBezTo>
                <a:cubicBezTo>
                  <a:pt x="1025" y="801"/>
                  <a:pt x="1029" y="802"/>
                  <a:pt x="1032" y="800"/>
                </a:cubicBezTo>
                <a:cubicBezTo>
                  <a:pt x="1032" y="798"/>
                  <a:pt x="1030" y="796"/>
                  <a:pt x="1034" y="796"/>
                </a:cubicBezTo>
                <a:cubicBezTo>
                  <a:pt x="1031" y="794"/>
                  <a:pt x="1032" y="789"/>
                  <a:pt x="1031" y="785"/>
                </a:cubicBezTo>
                <a:cubicBezTo>
                  <a:pt x="1040" y="778"/>
                  <a:pt x="1050" y="771"/>
                  <a:pt x="1060" y="766"/>
                </a:cubicBezTo>
                <a:cubicBezTo>
                  <a:pt x="1060" y="768"/>
                  <a:pt x="1062" y="768"/>
                  <a:pt x="1061" y="770"/>
                </a:cubicBezTo>
                <a:cubicBezTo>
                  <a:pt x="1056" y="771"/>
                  <a:pt x="1055" y="778"/>
                  <a:pt x="1051" y="781"/>
                </a:cubicBezTo>
                <a:cubicBezTo>
                  <a:pt x="1053" y="785"/>
                  <a:pt x="1060" y="777"/>
                  <a:pt x="1063" y="780"/>
                </a:cubicBezTo>
                <a:cubicBezTo>
                  <a:pt x="1063" y="781"/>
                  <a:pt x="1062" y="781"/>
                  <a:pt x="1063" y="782"/>
                </a:cubicBezTo>
                <a:cubicBezTo>
                  <a:pt x="1054" y="786"/>
                  <a:pt x="1053" y="801"/>
                  <a:pt x="1041" y="795"/>
                </a:cubicBezTo>
                <a:close/>
                <a:moveTo>
                  <a:pt x="929" y="862"/>
                </a:moveTo>
                <a:cubicBezTo>
                  <a:pt x="930" y="866"/>
                  <a:pt x="928" y="867"/>
                  <a:pt x="924" y="867"/>
                </a:cubicBezTo>
                <a:cubicBezTo>
                  <a:pt x="921" y="863"/>
                  <a:pt x="923" y="859"/>
                  <a:pt x="928" y="858"/>
                </a:cubicBezTo>
                <a:cubicBezTo>
                  <a:pt x="930" y="861"/>
                  <a:pt x="924" y="863"/>
                  <a:pt x="929" y="862"/>
                </a:cubicBezTo>
                <a:close/>
                <a:moveTo>
                  <a:pt x="1047" y="751"/>
                </a:moveTo>
                <a:cubicBezTo>
                  <a:pt x="1044" y="757"/>
                  <a:pt x="1034" y="753"/>
                  <a:pt x="1038" y="744"/>
                </a:cubicBezTo>
                <a:cubicBezTo>
                  <a:pt x="1039" y="743"/>
                  <a:pt x="1042" y="746"/>
                  <a:pt x="1043" y="743"/>
                </a:cubicBezTo>
                <a:cubicBezTo>
                  <a:pt x="1045" y="743"/>
                  <a:pt x="1043" y="746"/>
                  <a:pt x="1042" y="746"/>
                </a:cubicBezTo>
                <a:cubicBezTo>
                  <a:pt x="1045" y="745"/>
                  <a:pt x="1044" y="749"/>
                  <a:pt x="1047" y="751"/>
                </a:cubicBezTo>
                <a:close/>
                <a:moveTo>
                  <a:pt x="1038" y="768"/>
                </a:moveTo>
                <a:cubicBezTo>
                  <a:pt x="1038" y="767"/>
                  <a:pt x="1041" y="762"/>
                  <a:pt x="1045" y="763"/>
                </a:cubicBezTo>
                <a:cubicBezTo>
                  <a:pt x="1045" y="766"/>
                  <a:pt x="1043" y="769"/>
                  <a:pt x="1038" y="769"/>
                </a:cubicBezTo>
                <a:cubicBezTo>
                  <a:pt x="1037" y="769"/>
                  <a:pt x="1038" y="768"/>
                  <a:pt x="1039" y="769"/>
                </a:cubicBezTo>
                <a:cubicBezTo>
                  <a:pt x="1040" y="767"/>
                  <a:pt x="1038" y="767"/>
                  <a:pt x="1038" y="768"/>
                </a:cubicBezTo>
                <a:close/>
                <a:moveTo>
                  <a:pt x="1040" y="718"/>
                </a:moveTo>
                <a:cubicBezTo>
                  <a:pt x="1037" y="718"/>
                  <a:pt x="1037" y="716"/>
                  <a:pt x="1034" y="717"/>
                </a:cubicBezTo>
                <a:cubicBezTo>
                  <a:pt x="1037" y="713"/>
                  <a:pt x="1043" y="711"/>
                  <a:pt x="1045" y="704"/>
                </a:cubicBezTo>
                <a:cubicBezTo>
                  <a:pt x="1048" y="704"/>
                  <a:pt x="1046" y="709"/>
                  <a:pt x="1050" y="707"/>
                </a:cubicBezTo>
                <a:cubicBezTo>
                  <a:pt x="1049" y="713"/>
                  <a:pt x="1042" y="713"/>
                  <a:pt x="1040" y="718"/>
                </a:cubicBezTo>
                <a:close/>
                <a:moveTo>
                  <a:pt x="1042" y="720"/>
                </a:moveTo>
                <a:cubicBezTo>
                  <a:pt x="1041" y="724"/>
                  <a:pt x="1042" y="723"/>
                  <a:pt x="1041" y="726"/>
                </a:cubicBezTo>
                <a:cubicBezTo>
                  <a:pt x="1037" y="725"/>
                  <a:pt x="1036" y="730"/>
                  <a:pt x="1033" y="728"/>
                </a:cubicBezTo>
                <a:cubicBezTo>
                  <a:pt x="1036" y="725"/>
                  <a:pt x="1036" y="720"/>
                  <a:pt x="1042" y="720"/>
                </a:cubicBezTo>
                <a:close/>
                <a:moveTo>
                  <a:pt x="1051" y="760"/>
                </a:moveTo>
                <a:cubicBezTo>
                  <a:pt x="1050" y="757"/>
                  <a:pt x="1053" y="757"/>
                  <a:pt x="1054" y="755"/>
                </a:cubicBezTo>
                <a:cubicBezTo>
                  <a:pt x="1058" y="758"/>
                  <a:pt x="1062" y="748"/>
                  <a:pt x="1070" y="750"/>
                </a:cubicBezTo>
                <a:cubicBezTo>
                  <a:pt x="1064" y="756"/>
                  <a:pt x="1059" y="759"/>
                  <a:pt x="1051" y="760"/>
                </a:cubicBezTo>
                <a:close/>
                <a:moveTo>
                  <a:pt x="1065" y="765"/>
                </a:moveTo>
                <a:cubicBezTo>
                  <a:pt x="1065" y="766"/>
                  <a:pt x="1064" y="767"/>
                  <a:pt x="1064" y="769"/>
                </a:cubicBezTo>
                <a:cubicBezTo>
                  <a:pt x="1061" y="769"/>
                  <a:pt x="1061" y="765"/>
                  <a:pt x="1062" y="764"/>
                </a:cubicBezTo>
                <a:cubicBezTo>
                  <a:pt x="1064" y="764"/>
                  <a:pt x="1064" y="765"/>
                  <a:pt x="1065" y="765"/>
                </a:cubicBezTo>
                <a:close/>
                <a:moveTo>
                  <a:pt x="1066" y="831"/>
                </a:moveTo>
                <a:cubicBezTo>
                  <a:pt x="1065" y="830"/>
                  <a:pt x="1064" y="830"/>
                  <a:pt x="1063" y="830"/>
                </a:cubicBezTo>
                <a:cubicBezTo>
                  <a:pt x="1064" y="828"/>
                  <a:pt x="1065" y="827"/>
                  <a:pt x="1067" y="827"/>
                </a:cubicBezTo>
                <a:cubicBezTo>
                  <a:pt x="1067" y="829"/>
                  <a:pt x="1066" y="830"/>
                  <a:pt x="1066" y="831"/>
                </a:cubicBezTo>
                <a:close/>
                <a:moveTo>
                  <a:pt x="1064" y="777"/>
                </a:moveTo>
                <a:cubicBezTo>
                  <a:pt x="1064" y="773"/>
                  <a:pt x="1064" y="773"/>
                  <a:pt x="1064" y="773"/>
                </a:cubicBezTo>
                <a:cubicBezTo>
                  <a:pt x="1066" y="773"/>
                  <a:pt x="1068" y="774"/>
                  <a:pt x="1068" y="776"/>
                </a:cubicBezTo>
                <a:cubicBezTo>
                  <a:pt x="1067" y="777"/>
                  <a:pt x="1066" y="777"/>
                  <a:pt x="1064" y="777"/>
                </a:cubicBezTo>
                <a:close/>
                <a:moveTo>
                  <a:pt x="1111" y="821"/>
                </a:moveTo>
                <a:cubicBezTo>
                  <a:pt x="1111" y="824"/>
                  <a:pt x="1107" y="823"/>
                  <a:pt x="1107" y="827"/>
                </a:cubicBezTo>
                <a:cubicBezTo>
                  <a:pt x="1105" y="827"/>
                  <a:pt x="1105" y="824"/>
                  <a:pt x="1102" y="825"/>
                </a:cubicBezTo>
                <a:cubicBezTo>
                  <a:pt x="1105" y="824"/>
                  <a:pt x="1106" y="821"/>
                  <a:pt x="1111" y="821"/>
                </a:cubicBezTo>
                <a:close/>
                <a:moveTo>
                  <a:pt x="1120" y="787"/>
                </a:moveTo>
                <a:cubicBezTo>
                  <a:pt x="1120" y="784"/>
                  <a:pt x="1123" y="784"/>
                  <a:pt x="1125" y="784"/>
                </a:cubicBezTo>
                <a:cubicBezTo>
                  <a:pt x="1125" y="786"/>
                  <a:pt x="1123" y="787"/>
                  <a:pt x="1120" y="787"/>
                </a:cubicBezTo>
                <a:close/>
                <a:moveTo>
                  <a:pt x="1125" y="761"/>
                </a:moveTo>
                <a:cubicBezTo>
                  <a:pt x="1124" y="764"/>
                  <a:pt x="1125" y="767"/>
                  <a:pt x="1121" y="767"/>
                </a:cubicBezTo>
                <a:cubicBezTo>
                  <a:pt x="1119" y="764"/>
                  <a:pt x="1122" y="761"/>
                  <a:pt x="1125" y="761"/>
                </a:cubicBezTo>
                <a:close/>
                <a:moveTo>
                  <a:pt x="1122" y="773"/>
                </a:moveTo>
                <a:cubicBezTo>
                  <a:pt x="1123" y="771"/>
                  <a:pt x="1120" y="771"/>
                  <a:pt x="1121" y="769"/>
                </a:cubicBezTo>
                <a:cubicBezTo>
                  <a:pt x="1126" y="769"/>
                  <a:pt x="1131" y="763"/>
                  <a:pt x="1131" y="771"/>
                </a:cubicBezTo>
                <a:cubicBezTo>
                  <a:pt x="1128" y="771"/>
                  <a:pt x="1127" y="772"/>
                  <a:pt x="1122" y="773"/>
                </a:cubicBezTo>
                <a:close/>
                <a:moveTo>
                  <a:pt x="1135" y="808"/>
                </a:moveTo>
                <a:cubicBezTo>
                  <a:pt x="1135" y="810"/>
                  <a:pt x="1134" y="811"/>
                  <a:pt x="1132" y="810"/>
                </a:cubicBezTo>
                <a:cubicBezTo>
                  <a:pt x="1132" y="811"/>
                  <a:pt x="1133" y="812"/>
                  <a:pt x="1133" y="813"/>
                </a:cubicBezTo>
                <a:cubicBezTo>
                  <a:pt x="1130" y="813"/>
                  <a:pt x="1130" y="813"/>
                  <a:pt x="1130" y="813"/>
                </a:cubicBezTo>
                <a:cubicBezTo>
                  <a:pt x="1130" y="812"/>
                  <a:pt x="1130" y="810"/>
                  <a:pt x="1129" y="810"/>
                </a:cubicBezTo>
                <a:cubicBezTo>
                  <a:pt x="1129" y="809"/>
                  <a:pt x="1130" y="810"/>
                  <a:pt x="1130" y="810"/>
                </a:cubicBezTo>
                <a:cubicBezTo>
                  <a:pt x="1131" y="810"/>
                  <a:pt x="1131" y="809"/>
                  <a:pt x="1131" y="808"/>
                </a:cubicBezTo>
                <a:lnTo>
                  <a:pt x="1135" y="808"/>
                </a:lnTo>
                <a:close/>
                <a:moveTo>
                  <a:pt x="1128" y="750"/>
                </a:moveTo>
                <a:cubicBezTo>
                  <a:pt x="1131" y="749"/>
                  <a:pt x="1131" y="754"/>
                  <a:pt x="1131" y="750"/>
                </a:cubicBezTo>
                <a:cubicBezTo>
                  <a:pt x="1132" y="750"/>
                  <a:pt x="1132" y="752"/>
                  <a:pt x="1132" y="753"/>
                </a:cubicBezTo>
                <a:cubicBezTo>
                  <a:pt x="1131" y="753"/>
                  <a:pt x="1130" y="753"/>
                  <a:pt x="1130" y="754"/>
                </a:cubicBezTo>
                <a:cubicBezTo>
                  <a:pt x="1129" y="754"/>
                  <a:pt x="1129" y="753"/>
                  <a:pt x="1129" y="752"/>
                </a:cubicBezTo>
                <a:cubicBezTo>
                  <a:pt x="1128" y="752"/>
                  <a:pt x="1128" y="752"/>
                  <a:pt x="1128" y="753"/>
                </a:cubicBezTo>
                <a:cubicBezTo>
                  <a:pt x="1127" y="753"/>
                  <a:pt x="1127" y="752"/>
                  <a:pt x="1127" y="751"/>
                </a:cubicBezTo>
                <a:cubicBezTo>
                  <a:pt x="1128" y="751"/>
                  <a:pt x="1128" y="751"/>
                  <a:pt x="1128" y="750"/>
                </a:cubicBezTo>
                <a:close/>
                <a:moveTo>
                  <a:pt x="1126" y="756"/>
                </a:moveTo>
                <a:cubicBezTo>
                  <a:pt x="1125" y="759"/>
                  <a:pt x="1122" y="761"/>
                  <a:pt x="1118" y="762"/>
                </a:cubicBezTo>
                <a:cubicBezTo>
                  <a:pt x="1120" y="758"/>
                  <a:pt x="1115" y="759"/>
                  <a:pt x="1115" y="755"/>
                </a:cubicBezTo>
                <a:cubicBezTo>
                  <a:pt x="1117" y="755"/>
                  <a:pt x="1119" y="755"/>
                  <a:pt x="1119" y="754"/>
                </a:cubicBezTo>
                <a:cubicBezTo>
                  <a:pt x="1122" y="754"/>
                  <a:pt x="1121" y="758"/>
                  <a:pt x="1126" y="756"/>
                </a:cubicBezTo>
                <a:close/>
                <a:moveTo>
                  <a:pt x="1121" y="731"/>
                </a:moveTo>
                <a:cubicBezTo>
                  <a:pt x="1120" y="733"/>
                  <a:pt x="1120" y="734"/>
                  <a:pt x="1119" y="735"/>
                </a:cubicBezTo>
                <a:cubicBezTo>
                  <a:pt x="1116" y="735"/>
                  <a:pt x="1117" y="730"/>
                  <a:pt x="1121" y="731"/>
                </a:cubicBezTo>
                <a:close/>
                <a:moveTo>
                  <a:pt x="1103" y="692"/>
                </a:moveTo>
                <a:cubicBezTo>
                  <a:pt x="1104" y="693"/>
                  <a:pt x="1104" y="694"/>
                  <a:pt x="1105" y="694"/>
                </a:cubicBezTo>
                <a:cubicBezTo>
                  <a:pt x="1105" y="697"/>
                  <a:pt x="1103" y="699"/>
                  <a:pt x="1100" y="700"/>
                </a:cubicBezTo>
                <a:cubicBezTo>
                  <a:pt x="1098" y="698"/>
                  <a:pt x="1101" y="694"/>
                  <a:pt x="1103" y="692"/>
                </a:cubicBezTo>
                <a:close/>
                <a:moveTo>
                  <a:pt x="1091" y="752"/>
                </a:moveTo>
                <a:cubicBezTo>
                  <a:pt x="1093" y="751"/>
                  <a:pt x="1093" y="752"/>
                  <a:pt x="1094" y="753"/>
                </a:cubicBezTo>
                <a:cubicBezTo>
                  <a:pt x="1100" y="744"/>
                  <a:pt x="1113" y="742"/>
                  <a:pt x="1122" y="736"/>
                </a:cubicBezTo>
                <a:cubicBezTo>
                  <a:pt x="1121" y="739"/>
                  <a:pt x="1120" y="741"/>
                  <a:pt x="1119" y="743"/>
                </a:cubicBezTo>
                <a:cubicBezTo>
                  <a:pt x="1116" y="744"/>
                  <a:pt x="1117" y="742"/>
                  <a:pt x="1114" y="743"/>
                </a:cubicBezTo>
                <a:cubicBezTo>
                  <a:pt x="1114" y="745"/>
                  <a:pt x="1115" y="746"/>
                  <a:pt x="1116" y="746"/>
                </a:cubicBezTo>
                <a:cubicBezTo>
                  <a:pt x="1120" y="747"/>
                  <a:pt x="1119" y="742"/>
                  <a:pt x="1123" y="743"/>
                </a:cubicBezTo>
                <a:cubicBezTo>
                  <a:pt x="1122" y="750"/>
                  <a:pt x="1119" y="753"/>
                  <a:pt x="1113" y="754"/>
                </a:cubicBezTo>
                <a:cubicBezTo>
                  <a:pt x="1112" y="755"/>
                  <a:pt x="1111" y="756"/>
                  <a:pt x="1110" y="757"/>
                </a:cubicBezTo>
                <a:cubicBezTo>
                  <a:pt x="1110" y="759"/>
                  <a:pt x="1111" y="757"/>
                  <a:pt x="1113" y="757"/>
                </a:cubicBezTo>
                <a:cubicBezTo>
                  <a:pt x="1111" y="761"/>
                  <a:pt x="1112" y="765"/>
                  <a:pt x="1115" y="766"/>
                </a:cubicBezTo>
                <a:cubicBezTo>
                  <a:pt x="1116" y="769"/>
                  <a:pt x="1114" y="770"/>
                  <a:pt x="1113" y="772"/>
                </a:cubicBezTo>
                <a:cubicBezTo>
                  <a:pt x="1110" y="771"/>
                  <a:pt x="1108" y="767"/>
                  <a:pt x="1111" y="765"/>
                </a:cubicBezTo>
                <a:cubicBezTo>
                  <a:pt x="1105" y="767"/>
                  <a:pt x="1102" y="772"/>
                  <a:pt x="1096" y="773"/>
                </a:cubicBezTo>
                <a:cubicBezTo>
                  <a:pt x="1095" y="773"/>
                  <a:pt x="1096" y="772"/>
                  <a:pt x="1096" y="771"/>
                </a:cubicBezTo>
                <a:cubicBezTo>
                  <a:pt x="1091" y="773"/>
                  <a:pt x="1088" y="775"/>
                  <a:pt x="1084" y="778"/>
                </a:cubicBezTo>
                <a:cubicBezTo>
                  <a:pt x="1081" y="776"/>
                  <a:pt x="1086" y="774"/>
                  <a:pt x="1087" y="773"/>
                </a:cubicBezTo>
                <a:cubicBezTo>
                  <a:pt x="1083" y="769"/>
                  <a:pt x="1090" y="765"/>
                  <a:pt x="1086" y="759"/>
                </a:cubicBezTo>
                <a:cubicBezTo>
                  <a:pt x="1086" y="758"/>
                  <a:pt x="1082" y="761"/>
                  <a:pt x="1082" y="756"/>
                </a:cubicBezTo>
                <a:cubicBezTo>
                  <a:pt x="1086" y="758"/>
                  <a:pt x="1091" y="757"/>
                  <a:pt x="1091" y="752"/>
                </a:cubicBezTo>
                <a:close/>
                <a:moveTo>
                  <a:pt x="1083" y="748"/>
                </a:moveTo>
                <a:cubicBezTo>
                  <a:pt x="1081" y="750"/>
                  <a:pt x="1078" y="748"/>
                  <a:pt x="1076" y="749"/>
                </a:cubicBezTo>
                <a:cubicBezTo>
                  <a:pt x="1076" y="747"/>
                  <a:pt x="1083" y="743"/>
                  <a:pt x="1083" y="748"/>
                </a:cubicBezTo>
                <a:close/>
                <a:moveTo>
                  <a:pt x="1076" y="807"/>
                </a:moveTo>
                <a:cubicBezTo>
                  <a:pt x="1076" y="803"/>
                  <a:pt x="1072" y="803"/>
                  <a:pt x="1073" y="798"/>
                </a:cubicBezTo>
                <a:cubicBezTo>
                  <a:pt x="1074" y="796"/>
                  <a:pt x="1079" y="795"/>
                  <a:pt x="1081" y="797"/>
                </a:cubicBezTo>
                <a:cubicBezTo>
                  <a:pt x="1084" y="797"/>
                  <a:pt x="1080" y="795"/>
                  <a:pt x="1081" y="793"/>
                </a:cubicBezTo>
                <a:cubicBezTo>
                  <a:pt x="1086" y="793"/>
                  <a:pt x="1087" y="790"/>
                  <a:pt x="1091" y="789"/>
                </a:cubicBezTo>
                <a:cubicBezTo>
                  <a:pt x="1092" y="786"/>
                  <a:pt x="1088" y="788"/>
                  <a:pt x="1089" y="785"/>
                </a:cubicBezTo>
                <a:cubicBezTo>
                  <a:pt x="1090" y="783"/>
                  <a:pt x="1093" y="782"/>
                  <a:pt x="1096" y="782"/>
                </a:cubicBezTo>
                <a:cubicBezTo>
                  <a:pt x="1095" y="779"/>
                  <a:pt x="1095" y="777"/>
                  <a:pt x="1096" y="774"/>
                </a:cubicBezTo>
                <a:cubicBezTo>
                  <a:pt x="1099" y="774"/>
                  <a:pt x="1099" y="774"/>
                  <a:pt x="1099" y="774"/>
                </a:cubicBezTo>
                <a:cubicBezTo>
                  <a:pt x="1099" y="777"/>
                  <a:pt x="1101" y="779"/>
                  <a:pt x="1099" y="781"/>
                </a:cubicBezTo>
                <a:cubicBezTo>
                  <a:pt x="1103" y="781"/>
                  <a:pt x="1103" y="777"/>
                  <a:pt x="1103" y="774"/>
                </a:cubicBezTo>
                <a:cubicBezTo>
                  <a:pt x="1108" y="776"/>
                  <a:pt x="1106" y="775"/>
                  <a:pt x="1112" y="774"/>
                </a:cubicBezTo>
                <a:cubicBezTo>
                  <a:pt x="1112" y="777"/>
                  <a:pt x="1114" y="779"/>
                  <a:pt x="1113" y="782"/>
                </a:cubicBezTo>
                <a:cubicBezTo>
                  <a:pt x="1103" y="786"/>
                  <a:pt x="1102" y="797"/>
                  <a:pt x="1092" y="800"/>
                </a:cubicBezTo>
                <a:cubicBezTo>
                  <a:pt x="1090" y="800"/>
                  <a:pt x="1090" y="798"/>
                  <a:pt x="1088" y="797"/>
                </a:cubicBezTo>
                <a:cubicBezTo>
                  <a:pt x="1084" y="805"/>
                  <a:pt x="1081" y="815"/>
                  <a:pt x="1070" y="816"/>
                </a:cubicBezTo>
                <a:cubicBezTo>
                  <a:pt x="1071" y="812"/>
                  <a:pt x="1076" y="812"/>
                  <a:pt x="1076" y="807"/>
                </a:cubicBezTo>
                <a:close/>
                <a:moveTo>
                  <a:pt x="1066" y="712"/>
                </a:moveTo>
                <a:cubicBezTo>
                  <a:pt x="1069" y="714"/>
                  <a:pt x="1066" y="717"/>
                  <a:pt x="1069" y="719"/>
                </a:cubicBezTo>
                <a:cubicBezTo>
                  <a:pt x="1067" y="723"/>
                  <a:pt x="1063" y="724"/>
                  <a:pt x="1059" y="724"/>
                </a:cubicBezTo>
                <a:cubicBezTo>
                  <a:pt x="1060" y="720"/>
                  <a:pt x="1057" y="720"/>
                  <a:pt x="1055" y="719"/>
                </a:cubicBezTo>
                <a:cubicBezTo>
                  <a:pt x="1056" y="715"/>
                  <a:pt x="1060" y="712"/>
                  <a:pt x="1066" y="712"/>
                </a:cubicBezTo>
                <a:close/>
                <a:moveTo>
                  <a:pt x="1054" y="736"/>
                </a:moveTo>
                <a:cubicBezTo>
                  <a:pt x="1054" y="737"/>
                  <a:pt x="1056" y="740"/>
                  <a:pt x="1054" y="740"/>
                </a:cubicBezTo>
                <a:cubicBezTo>
                  <a:pt x="1054" y="742"/>
                  <a:pt x="1056" y="739"/>
                  <a:pt x="1059" y="740"/>
                </a:cubicBezTo>
                <a:cubicBezTo>
                  <a:pt x="1059" y="737"/>
                  <a:pt x="1057" y="737"/>
                  <a:pt x="1057" y="734"/>
                </a:cubicBezTo>
                <a:cubicBezTo>
                  <a:pt x="1059" y="732"/>
                  <a:pt x="1063" y="731"/>
                  <a:pt x="1063" y="726"/>
                </a:cubicBezTo>
                <a:cubicBezTo>
                  <a:pt x="1067" y="726"/>
                  <a:pt x="1067" y="725"/>
                  <a:pt x="1070" y="726"/>
                </a:cubicBezTo>
                <a:cubicBezTo>
                  <a:pt x="1070" y="731"/>
                  <a:pt x="1068" y="731"/>
                  <a:pt x="1068" y="734"/>
                </a:cubicBezTo>
                <a:cubicBezTo>
                  <a:pt x="1066" y="734"/>
                  <a:pt x="1065" y="733"/>
                  <a:pt x="1062" y="733"/>
                </a:cubicBezTo>
                <a:cubicBezTo>
                  <a:pt x="1062" y="736"/>
                  <a:pt x="1063" y="737"/>
                  <a:pt x="1065" y="737"/>
                </a:cubicBezTo>
                <a:cubicBezTo>
                  <a:pt x="1065" y="740"/>
                  <a:pt x="1063" y="740"/>
                  <a:pt x="1062" y="742"/>
                </a:cubicBezTo>
                <a:cubicBezTo>
                  <a:pt x="1061" y="741"/>
                  <a:pt x="1061" y="740"/>
                  <a:pt x="1061" y="739"/>
                </a:cubicBezTo>
                <a:cubicBezTo>
                  <a:pt x="1058" y="740"/>
                  <a:pt x="1059" y="742"/>
                  <a:pt x="1059" y="745"/>
                </a:cubicBezTo>
                <a:cubicBezTo>
                  <a:pt x="1056" y="747"/>
                  <a:pt x="1056" y="753"/>
                  <a:pt x="1050" y="750"/>
                </a:cubicBezTo>
                <a:cubicBezTo>
                  <a:pt x="1051" y="749"/>
                  <a:pt x="1052" y="748"/>
                  <a:pt x="1052" y="746"/>
                </a:cubicBezTo>
                <a:cubicBezTo>
                  <a:pt x="1050" y="744"/>
                  <a:pt x="1049" y="747"/>
                  <a:pt x="1047" y="747"/>
                </a:cubicBezTo>
                <a:cubicBezTo>
                  <a:pt x="1042" y="742"/>
                  <a:pt x="1049" y="737"/>
                  <a:pt x="1054" y="736"/>
                </a:cubicBezTo>
                <a:close/>
                <a:moveTo>
                  <a:pt x="1050" y="704"/>
                </a:moveTo>
                <a:cubicBezTo>
                  <a:pt x="1047" y="705"/>
                  <a:pt x="1047" y="703"/>
                  <a:pt x="1044" y="704"/>
                </a:cubicBezTo>
                <a:cubicBezTo>
                  <a:pt x="1043" y="700"/>
                  <a:pt x="1047" y="701"/>
                  <a:pt x="1047" y="698"/>
                </a:cubicBezTo>
                <a:cubicBezTo>
                  <a:pt x="1039" y="702"/>
                  <a:pt x="1040" y="714"/>
                  <a:pt x="1031" y="716"/>
                </a:cubicBezTo>
                <a:cubicBezTo>
                  <a:pt x="1028" y="714"/>
                  <a:pt x="1033" y="711"/>
                  <a:pt x="1030" y="710"/>
                </a:cubicBezTo>
                <a:cubicBezTo>
                  <a:pt x="1022" y="710"/>
                  <a:pt x="1024" y="721"/>
                  <a:pt x="1016" y="721"/>
                </a:cubicBezTo>
                <a:cubicBezTo>
                  <a:pt x="1015" y="717"/>
                  <a:pt x="1020" y="715"/>
                  <a:pt x="1015" y="717"/>
                </a:cubicBezTo>
                <a:cubicBezTo>
                  <a:pt x="1014" y="711"/>
                  <a:pt x="1018" y="712"/>
                  <a:pt x="1020" y="710"/>
                </a:cubicBezTo>
                <a:cubicBezTo>
                  <a:pt x="1019" y="707"/>
                  <a:pt x="1018" y="711"/>
                  <a:pt x="1016" y="710"/>
                </a:cubicBezTo>
                <a:cubicBezTo>
                  <a:pt x="1017" y="705"/>
                  <a:pt x="1024" y="704"/>
                  <a:pt x="1019" y="697"/>
                </a:cubicBezTo>
                <a:cubicBezTo>
                  <a:pt x="1021" y="697"/>
                  <a:pt x="1023" y="697"/>
                  <a:pt x="1023" y="696"/>
                </a:cubicBezTo>
                <a:cubicBezTo>
                  <a:pt x="1026" y="697"/>
                  <a:pt x="1023" y="699"/>
                  <a:pt x="1023" y="701"/>
                </a:cubicBezTo>
                <a:cubicBezTo>
                  <a:pt x="1026" y="703"/>
                  <a:pt x="1026" y="700"/>
                  <a:pt x="1030" y="700"/>
                </a:cubicBezTo>
                <a:cubicBezTo>
                  <a:pt x="1038" y="705"/>
                  <a:pt x="1043" y="693"/>
                  <a:pt x="1051" y="692"/>
                </a:cubicBezTo>
                <a:cubicBezTo>
                  <a:pt x="1048" y="697"/>
                  <a:pt x="1053" y="699"/>
                  <a:pt x="1050" y="704"/>
                </a:cubicBezTo>
                <a:close/>
                <a:moveTo>
                  <a:pt x="1067" y="678"/>
                </a:moveTo>
                <a:cubicBezTo>
                  <a:pt x="1065" y="679"/>
                  <a:pt x="1065" y="678"/>
                  <a:pt x="1064" y="678"/>
                </a:cubicBezTo>
                <a:cubicBezTo>
                  <a:pt x="1064" y="675"/>
                  <a:pt x="1065" y="674"/>
                  <a:pt x="1068" y="675"/>
                </a:cubicBezTo>
                <a:cubicBezTo>
                  <a:pt x="1068" y="677"/>
                  <a:pt x="1067" y="677"/>
                  <a:pt x="1067" y="678"/>
                </a:cubicBezTo>
                <a:close/>
                <a:moveTo>
                  <a:pt x="1067" y="520"/>
                </a:moveTo>
                <a:cubicBezTo>
                  <a:pt x="1068" y="518"/>
                  <a:pt x="1069" y="516"/>
                  <a:pt x="1072" y="517"/>
                </a:cubicBezTo>
                <a:cubicBezTo>
                  <a:pt x="1072" y="519"/>
                  <a:pt x="1068" y="521"/>
                  <a:pt x="1067" y="520"/>
                </a:cubicBezTo>
                <a:close/>
                <a:moveTo>
                  <a:pt x="1100" y="574"/>
                </a:moveTo>
                <a:cubicBezTo>
                  <a:pt x="1100" y="577"/>
                  <a:pt x="1098" y="578"/>
                  <a:pt x="1095" y="578"/>
                </a:cubicBezTo>
                <a:cubicBezTo>
                  <a:pt x="1096" y="577"/>
                  <a:pt x="1097" y="574"/>
                  <a:pt x="1100" y="574"/>
                </a:cubicBezTo>
                <a:close/>
                <a:moveTo>
                  <a:pt x="1098" y="659"/>
                </a:moveTo>
                <a:cubicBezTo>
                  <a:pt x="1098" y="656"/>
                  <a:pt x="1098" y="654"/>
                  <a:pt x="1099" y="652"/>
                </a:cubicBezTo>
                <a:cubicBezTo>
                  <a:pt x="1102" y="652"/>
                  <a:pt x="1102" y="654"/>
                  <a:pt x="1104" y="653"/>
                </a:cubicBezTo>
                <a:cubicBezTo>
                  <a:pt x="1104" y="657"/>
                  <a:pt x="1101" y="658"/>
                  <a:pt x="1098" y="659"/>
                </a:cubicBezTo>
                <a:close/>
                <a:moveTo>
                  <a:pt x="1090" y="597"/>
                </a:moveTo>
                <a:cubicBezTo>
                  <a:pt x="1090" y="588"/>
                  <a:pt x="1099" y="584"/>
                  <a:pt x="1106" y="585"/>
                </a:cubicBezTo>
                <a:cubicBezTo>
                  <a:pt x="1103" y="591"/>
                  <a:pt x="1097" y="595"/>
                  <a:pt x="1090" y="597"/>
                </a:cubicBezTo>
                <a:close/>
                <a:moveTo>
                  <a:pt x="1125" y="506"/>
                </a:moveTo>
                <a:cubicBezTo>
                  <a:pt x="1125" y="509"/>
                  <a:pt x="1124" y="513"/>
                  <a:pt x="1120" y="513"/>
                </a:cubicBezTo>
                <a:cubicBezTo>
                  <a:pt x="1119" y="508"/>
                  <a:pt x="1121" y="505"/>
                  <a:pt x="1125" y="506"/>
                </a:cubicBezTo>
                <a:close/>
                <a:moveTo>
                  <a:pt x="1127" y="527"/>
                </a:moveTo>
                <a:cubicBezTo>
                  <a:pt x="1127" y="534"/>
                  <a:pt x="1121" y="535"/>
                  <a:pt x="1117" y="538"/>
                </a:cubicBezTo>
                <a:cubicBezTo>
                  <a:pt x="1116" y="536"/>
                  <a:pt x="1115" y="534"/>
                  <a:pt x="1115" y="531"/>
                </a:cubicBezTo>
                <a:cubicBezTo>
                  <a:pt x="1122" y="532"/>
                  <a:pt x="1122" y="524"/>
                  <a:pt x="1127" y="527"/>
                </a:cubicBezTo>
                <a:close/>
                <a:moveTo>
                  <a:pt x="1151" y="586"/>
                </a:moveTo>
                <a:cubicBezTo>
                  <a:pt x="1148" y="585"/>
                  <a:pt x="1151" y="579"/>
                  <a:pt x="1155" y="580"/>
                </a:cubicBezTo>
                <a:cubicBezTo>
                  <a:pt x="1155" y="583"/>
                  <a:pt x="1152" y="584"/>
                  <a:pt x="1151" y="586"/>
                </a:cubicBezTo>
                <a:close/>
                <a:moveTo>
                  <a:pt x="1151" y="561"/>
                </a:moveTo>
                <a:cubicBezTo>
                  <a:pt x="1151" y="579"/>
                  <a:pt x="1132" y="583"/>
                  <a:pt x="1119" y="585"/>
                </a:cubicBezTo>
                <a:cubicBezTo>
                  <a:pt x="1119" y="582"/>
                  <a:pt x="1117" y="580"/>
                  <a:pt x="1119" y="578"/>
                </a:cubicBezTo>
                <a:cubicBezTo>
                  <a:pt x="1116" y="578"/>
                  <a:pt x="1114" y="583"/>
                  <a:pt x="1111" y="580"/>
                </a:cubicBezTo>
                <a:cubicBezTo>
                  <a:pt x="1115" y="576"/>
                  <a:pt x="1120" y="574"/>
                  <a:pt x="1121" y="567"/>
                </a:cubicBezTo>
                <a:cubicBezTo>
                  <a:pt x="1126" y="568"/>
                  <a:pt x="1125" y="563"/>
                  <a:pt x="1129" y="562"/>
                </a:cubicBezTo>
                <a:cubicBezTo>
                  <a:pt x="1132" y="561"/>
                  <a:pt x="1130" y="565"/>
                  <a:pt x="1133" y="565"/>
                </a:cubicBezTo>
                <a:cubicBezTo>
                  <a:pt x="1139" y="558"/>
                  <a:pt x="1149" y="551"/>
                  <a:pt x="1157" y="556"/>
                </a:cubicBezTo>
                <a:cubicBezTo>
                  <a:pt x="1155" y="557"/>
                  <a:pt x="1154" y="561"/>
                  <a:pt x="1151" y="561"/>
                </a:cubicBezTo>
                <a:close/>
                <a:moveTo>
                  <a:pt x="1158" y="556"/>
                </a:moveTo>
                <a:cubicBezTo>
                  <a:pt x="1157" y="551"/>
                  <a:pt x="1163" y="553"/>
                  <a:pt x="1161" y="547"/>
                </a:cubicBezTo>
                <a:cubicBezTo>
                  <a:pt x="1165" y="547"/>
                  <a:pt x="1165" y="547"/>
                  <a:pt x="1165" y="547"/>
                </a:cubicBezTo>
                <a:cubicBezTo>
                  <a:pt x="1165" y="552"/>
                  <a:pt x="1161" y="554"/>
                  <a:pt x="1158" y="556"/>
                </a:cubicBezTo>
                <a:close/>
                <a:moveTo>
                  <a:pt x="1179" y="548"/>
                </a:moveTo>
                <a:cubicBezTo>
                  <a:pt x="1178" y="551"/>
                  <a:pt x="1177" y="552"/>
                  <a:pt x="1175" y="552"/>
                </a:cubicBezTo>
                <a:cubicBezTo>
                  <a:pt x="1175" y="550"/>
                  <a:pt x="1176" y="548"/>
                  <a:pt x="1179" y="548"/>
                </a:cubicBezTo>
                <a:close/>
                <a:moveTo>
                  <a:pt x="1177" y="514"/>
                </a:moveTo>
                <a:cubicBezTo>
                  <a:pt x="1176" y="512"/>
                  <a:pt x="1177" y="510"/>
                  <a:pt x="1178" y="509"/>
                </a:cubicBezTo>
                <a:cubicBezTo>
                  <a:pt x="1180" y="509"/>
                  <a:pt x="1180" y="511"/>
                  <a:pt x="1182" y="510"/>
                </a:cubicBezTo>
                <a:cubicBezTo>
                  <a:pt x="1182" y="513"/>
                  <a:pt x="1180" y="514"/>
                  <a:pt x="1177" y="514"/>
                </a:cubicBezTo>
                <a:close/>
                <a:moveTo>
                  <a:pt x="1112" y="747"/>
                </a:moveTo>
                <a:cubicBezTo>
                  <a:pt x="1108" y="748"/>
                  <a:pt x="1111" y="752"/>
                  <a:pt x="1113" y="754"/>
                </a:cubicBezTo>
                <a:cubicBezTo>
                  <a:pt x="1113" y="752"/>
                  <a:pt x="1114" y="752"/>
                  <a:pt x="1114" y="750"/>
                </a:cubicBezTo>
                <a:cubicBezTo>
                  <a:pt x="1113" y="749"/>
                  <a:pt x="1112" y="749"/>
                  <a:pt x="1112" y="747"/>
                </a:cubicBezTo>
                <a:close/>
                <a:moveTo>
                  <a:pt x="700" y="1082"/>
                </a:moveTo>
                <a:cubicBezTo>
                  <a:pt x="699" y="1085"/>
                  <a:pt x="702" y="1084"/>
                  <a:pt x="702" y="1085"/>
                </a:cubicBezTo>
                <a:cubicBezTo>
                  <a:pt x="704" y="1082"/>
                  <a:pt x="712" y="1083"/>
                  <a:pt x="715" y="1081"/>
                </a:cubicBezTo>
                <a:cubicBezTo>
                  <a:pt x="710" y="1075"/>
                  <a:pt x="707" y="1081"/>
                  <a:pt x="700" y="1082"/>
                </a:cubicBezTo>
                <a:close/>
                <a:moveTo>
                  <a:pt x="927" y="95"/>
                </a:moveTo>
                <a:cubicBezTo>
                  <a:pt x="937" y="94"/>
                  <a:pt x="932" y="90"/>
                  <a:pt x="927" y="95"/>
                </a:cubicBezTo>
                <a:close/>
                <a:moveTo>
                  <a:pt x="1147" y="166"/>
                </a:moveTo>
                <a:cubicBezTo>
                  <a:pt x="1143" y="165"/>
                  <a:pt x="1136" y="171"/>
                  <a:pt x="1141" y="174"/>
                </a:cubicBezTo>
                <a:cubicBezTo>
                  <a:pt x="1143" y="172"/>
                  <a:pt x="1142" y="167"/>
                  <a:pt x="1147" y="167"/>
                </a:cubicBezTo>
                <a:cubicBezTo>
                  <a:pt x="1147" y="167"/>
                  <a:pt x="1148" y="166"/>
                  <a:pt x="1147" y="166"/>
                </a:cubicBezTo>
                <a:close/>
                <a:moveTo>
                  <a:pt x="959" y="188"/>
                </a:moveTo>
                <a:cubicBezTo>
                  <a:pt x="961" y="182"/>
                  <a:pt x="971" y="177"/>
                  <a:pt x="976" y="181"/>
                </a:cubicBezTo>
                <a:cubicBezTo>
                  <a:pt x="981" y="176"/>
                  <a:pt x="993" y="173"/>
                  <a:pt x="994" y="167"/>
                </a:cubicBezTo>
                <a:cubicBezTo>
                  <a:pt x="979" y="168"/>
                  <a:pt x="971" y="179"/>
                  <a:pt x="957" y="183"/>
                </a:cubicBezTo>
                <a:cubicBezTo>
                  <a:pt x="957" y="185"/>
                  <a:pt x="957" y="187"/>
                  <a:pt x="959" y="188"/>
                </a:cubicBezTo>
                <a:close/>
                <a:moveTo>
                  <a:pt x="1152" y="259"/>
                </a:moveTo>
                <a:cubicBezTo>
                  <a:pt x="1152" y="256"/>
                  <a:pt x="1155" y="255"/>
                  <a:pt x="1157" y="253"/>
                </a:cubicBezTo>
                <a:cubicBezTo>
                  <a:pt x="1154" y="251"/>
                  <a:pt x="1151" y="249"/>
                  <a:pt x="1147" y="249"/>
                </a:cubicBezTo>
                <a:cubicBezTo>
                  <a:pt x="1148" y="254"/>
                  <a:pt x="1151" y="256"/>
                  <a:pt x="1153" y="255"/>
                </a:cubicBezTo>
                <a:cubicBezTo>
                  <a:pt x="1152" y="257"/>
                  <a:pt x="1148" y="258"/>
                  <a:pt x="1152" y="259"/>
                </a:cubicBezTo>
                <a:close/>
                <a:moveTo>
                  <a:pt x="1192" y="338"/>
                </a:moveTo>
                <a:cubicBezTo>
                  <a:pt x="1197" y="336"/>
                  <a:pt x="1200" y="334"/>
                  <a:pt x="1203" y="331"/>
                </a:cubicBezTo>
                <a:cubicBezTo>
                  <a:pt x="1200" y="333"/>
                  <a:pt x="1191" y="334"/>
                  <a:pt x="1192" y="338"/>
                </a:cubicBezTo>
                <a:close/>
                <a:moveTo>
                  <a:pt x="1219" y="382"/>
                </a:moveTo>
                <a:cubicBezTo>
                  <a:pt x="1223" y="382"/>
                  <a:pt x="1228" y="384"/>
                  <a:pt x="1231" y="378"/>
                </a:cubicBezTo>
                <a:cubicBezTo>
                  <a:pt x="1228" y="377"/>
                  <a:pt x="1226" y="381"/>
                  <a:pt x="1225" y="378"/>
                </a:cubicBezTo>
                <a:cubicBezTo>
                  <a:pt x="1228" y="377"/>
                  <a:pt x="1230" y="375"/>
                  <a:pt x="1232" y="374"/>
                </a:cubicBezTo>
                <a:cubicBezTo>
                  <a:pt x="1229" y="375"/>
                  <a:pt x="1226" y="375"/>
                  <a:pt x="1223" y="373"/>
                </a:cubicBezTo>
                <a:cubicBezTo>
                  <a:pt x="1223" y="377"/>
                  <a:pt x="1219" y="378"/>
                  <a:pt x="1219" y="382"/>
                </a:cubicBezTo>
                <a:close/>
                <a:moveTo>
                  <a:pt x="1162" y="385"/>
                </a:moveTo>
                <a:cubicBezTo>
                  <a:pt x="1170" y="385"/>
                  <a:pt x="1172" y="376"/>
                  <a:pt x="1179" y="378"/>
                </a:cubicBezTo>
                <a:cubicBezTo>
                  <a:pt x="1175" y="373"/>
                  <a:pt x="1166" y="382"/>
                  <a:pt x="1162" y="385"/>
                </a:cubicBezTo>
                <a:close/>
                <a:moveTo>
                  <a:pt x="1215" y="381"/>
                </a:moveTo>
                <a:cubicBezTo>
                  <a:pt x="1213" y="381"/>
                  <a:pt x="1202" y="379"/>
                  <a:pt x="1201" y="387"/>
                </a:cubicBezTo>
                <a:cubicBezTo>
                  <a:pt x="1204" y="387"/>
                  <a:pt x="1207" y="387"/>
                  <a:pt x="1208" y="390"/>
                </a:cubicBezTo>
                <a:cubicBezTo>
                  <a:pt x="1204" y="391"/>
                  <a:pt x="1203" y="394"/>
                  <a:pt x="1199" y="394"/>
                </a:cubicBezTo>
                <a:cubicBezTo>
                  <a:pt x="1201" y="396"/>
                  <a:pt x="1205" y="392"/>
                  <a:pt x="1208" y="390"/>
                </a:cubicBezTo>
                <a:cubicBezTo>
                  <a:pt x="1211" y="390"/>
                  <a:pt x="1213" y="390"/>
                  <a:pt x="1213" y="388"/>
                </a:cubicBezTo>
                <a:cubicBezTo>
                  <a:pt x="1212" y="387"/>
                  <a:pt x="1209" y="389"/>
                  <a:pt x="1209" y="387"/>
                </a:cubicBezTo>
                <a:cubicBezTo>
                  <a:pt x="1209" y="383"/>
                  <a:pt x="1214" y="384"/>
                  <a:pt x="1215" y="381"/>
                </a:cubicBezTo>
                <a:close/>
                <a:moveTo>
                  <a:pt x="1267" y="409"/>
                </a:moveTo>
                <a:cubicBezTo>
                  <a:pt x="1269" y="403"/>
                  <a:pt x="1274" y="398"/>
                  <a:pt x="1282" y="398"/>
                </a:cubicBezTo>
                <a:cubicBezTo>
                  <a:pt x="1285" y="394"/>
                  <a:pt x="1291" y="392"/>
                  <a:pt x="1287" y="393"/>
                </a:cubicBezTo>
                <a:cubicBezTo>
                  <a:pt x="1282" y="394"/>
                  <a:pt x="1262" y="406"/>
                  <a:pt x="1255" y="404"/>
                </a:cubicBezTo>
                <a:cubicBezTo>
                  <a:pt x="1255" y="405"/>
                  <a:pt x="1258" y="405"/>
                  <a:pt x="1257" y="407"/>
                </a:cubicBezTo>
                <a:cubicBezTo>
                  <a:pt x="1253" y="407"/>
                  <a:pt x="1253" y="410"/>
                  <a:pt x="1251" y="412"/>
                </a:cubicBezTo>
                <a:cubicBezTo>
                  <a:pt x="1256" y="414"/>
                  <a:pt x="1259" y="407"/>
                  <a:pt x="1267" y="409"/>
                </a:cubicBezTo>
                <a:close/>
                <a:moveTo>
                  <a:pt x="1230" y="407"/>
                </a:moveTo>
                <a:cubicBezTo>
                  <a:pt x="1229" y="408"/>
                  <a:pt x="1226" y="408"/>
                  <a:pt x="1226" y="406"/>
                </a:cubicBezTo>
                <a:cubicBezTo>
                  <a:pt x="1226" y="404"/>
                  <a:pt x="1230" y="405"/>
                  <a:pt x="1230" y="403"/>
                </a:cubicBezTo>
                <a:cubicBezTo>
                  <a:pt x="1229" y="403"/>
                  <a:pt x="1229" y="401"/>
                  <a:pt x="1229" y="400"/>
                </a:cubicBezTo>
                <a:cubicBezTo>
                  <a:pt x="1226" y="401"/>
                  <a:pt x="1224" y="401"/>
                  <a:pt x="1223" y="399"/>
                </a:cubicBezTo>
                <a:cubicBezTo>
                  <a:pt x="1220" y="402"/>
                  <a:pt x="1210" y="404"/>
                  <a:pt x="1218" y="404"/>
                </a:cubicBezTo>
                <a:cubicBezTo>
                  <a:pt x="1216" y="405"/>
                  <a:pt x="1214" y="405"/>
                  <a:pt x="1214" y="408"/>
                </a:cubicBezTo>
                <a:cubicBezTo>
                  <a:pt x="1216" y="408"/>
                  <a:pt x="1217" y="407"/>
                  <a:pt x="1217" y="408"/>
                </a:cubicBezTo>
                <a:cubicBezTo>
                  <a:pt x="1217" y="411"/>
                  <a:pt x="1214" y="412"/>
                  <a:pt x="1214" y="415"/>
                </a:cubicBezTo>
                <a:cubicBezTo>
                  <a:pt x="1219" y="416"/>
                  <a:pt x="1229" y="415"/>
                  <a:pt x="1230" y="407"/>
                </a:cubicBezTo>
                <a:close/>
                <a:moveTo>
                  <a:pt x="1230" y="406"/>
                </a:moveTo>
                <a:cubicBezTo>
                  <a:pt x="1230" y="406"/>
                  <a:pt x="1230" y="407"/>
                  <a:pt x="1230" y="407"/>
                </a:cubicBezTo>
                <a:cubicBezTo>
                  <a:pt x="1230" y="407"/>
                  <a:pt x="1230" y="406"/>
                  <a:pt x="1230" y="406"/>
                </a:cubicBezTo>
                <a:close/>
                <a:moveTo>
                  <a:pt x="1245" y="418"/>
                </a:moveTo>
                <a:cubicBezTo>
                  <a:pt x="1244" y="416"/>
                  <a:pt x="1245" y="414"/>
                  <a:pt x="1246" y="414"/>
                </a:cubicBezTo>
                <a:cubicBezTo>
                  <a:pt x="1249" y="415"/>
                  <a:pt x="1250" y="410"/>
                  <a:pt x="1248" y="413"/>
                </a:cubicBezTo>
                <a:cubicBezTo>
                  <a:pt x="1243" y="414"/>
                  <a:pt x="1239" y="417"/>
                  <a:pt x="1234" y="419"/>
                </a:cubicBezTo>
                <a:cubicBezTo>
                  <a:pt x="1238" y="422"/>
                  <a:pt x="1241" y="415"/>
                  <a:pt x="1245" y="418"/>
                </a:cubicBezTo>
                <a:close/>
                <a:moveTo>
                  <a:pt x="1167" y="425"/>
                </a:moveTo>
                <a:cubicBezTo>
                  <a:pt x="1171" y="423"/>
                  <a:pt x="1175" y="421"/>
                  <a:pt x="1178" y="418"/>
                </a:cubicBezTo>
                <a:cubicBezTo>
                  <a:pt x="1174" y="420"/>
                  <a:pt x="1169" y="421"/>
                  <a:pt x="1167" y="425"/>
                </a:cubicBezTo>
                <a:close/>
                <a:moveTo>
                  <a:pt x="1136" y="429"/>
                </a:moveTo>
                <a:cubicBezTo>
                  <a:pt x="1130" y="428"/>
                  <a:pt x="1127" y="435"/>
                  <a:pt x="1123" y="432"/>
                </a:cubicBezTo>
                <a:cubicBezTo>
                  <a:pt x="1123" y="429"/>
                  <a:pt x="1128" y="430"/>
                  <a:pt x="1128" y="427"/>
                </a:cubicBezTo>
                <a:cubicBezTo>
                  <a:pt x="1123" y="425"/>
                  <a:pt x="1110" y="427"/>
                  <a:pt x="1108" y="434"/>
                </a:cubicBezTo>
                <a:cubicBezTo>
                  <a:pt x="1111" y="435"/>
                  <a:pt x="1116" y="438"/>
                  <a:pt x="1114" y="441"/>
                </a:cubicBezTo>
                <a:cubicBezTo>
                  <a:pt x="1117" y="442"/>
                  <a:pt x="1120" y="438"/>
                  <a:pt x="1121" y="440"/>
                </a:cubicBezTo>
                <a:cubicBezTo>
                  <a:pt x="1120" y="441"/>
                  <a:pt x="1119" y="442"/>
                  <a:pt x="1118" y="443"/>
                </a:cubicBezTo>
                <a:cubicBezTo>
                  <a:pt x="1114" y="440"/>
                  <a:pt x="1108" y="449"/>
                  <a:pt x="1104" y="452"/>
                </a:cubicBezTo>
                <a:cubicBezTo>
                  <a:pt x="1107" y="452"/>
                  <a:pt x="1110" y="451"/>
                  <a:pt x="1109" y="455"/>
                </a:cubicBezTo>
                <a:cubicBezTo>
                  <a:pt x="1106" y="455"/>
                  <a:pt x="1105" y="452"/>
                  <a:pt x="1103" y="455"/>
                </a:cubicBezTo>
                <a:cubicBezTo>
                  <a:pt x="1103" y="458"/>
                  <a:pt x="1103" y="460"/>
                  <a:pt x="1105" y="462"/>
                </a:cubicBezTo>
                <a:cubicBezTo>
                  <a:pt x="1110" y="457"/>
                  <a:pt x="1118" y="457"/>
                  <a:pt x="1120" y="450"/>
                </a:cubicBezTo>
                <a:cubicBezTo>
                  <a:pt x="1123" y="450"/>
                  <a:pt x="1127" y="446"/>
                  <a:pt x="1124" y="445"/>
                </a:cubicBezTo>
                <a:cubicBezTo>
                  <a:pt x="1122" y="447"/>
                  <a:pt x="1120" y="449"/>
                  <a:pt x="1117" y="450"/>
                </a:cubicBezTo>
                <a:cubicBezTo>
                  <a:pt x="1117" y="449"/>
                  <a:pt x="1116" y="449"/>
                  <a:pt x="1116" y="448"/>
                </a:cubicBezTo>
                <a:cubicBezTo>
                  <a:pt x="1117" y="447"/>
                  <a:pt x="1117" y="446"/>
                  <a:pt x="1118" y="445"/>
                </a:cubicBezTo>
                <a:cubicBezTo>
                  <a:pt x="1119" y="448"/>
                  <a:pt x="1121" y="444"/>
                  <a:pt x="1124" y="445"/>
                </a:cubicBezTo>
                <a:cubicBezTo>
                  <a:pt x="1124" y="442"/>
                  <a:pt x="1124" y="442"/>
                  <a:pt x="1126" y="439"/>
                </a:cubicBezTo>
                <a:cubicBezTo>
                  <a:pt x="1124" y="437"/>
                  <a:pt x="1122" y="439"/>
                  <a:pt x="1122" y="438"/>
                </a:cubicBezTo>
                <a:cubicBezTo>
                  <a:pt x="1125" y="433"/>
                  <a:pt x="1132" y="433"/>
                  <a:pt x="1136" y="429"/>
                </a:cubicBezTo>
                <a:close/>
                <a:moveTo>
                  <a:pt x="1094" y="442"/>
                </a:moveTo>
                <a:cubicBezTo>
                  <a:pt x="1090" y="444"/>
                  <a:pt x="1079" y="444"/>
                  <a:pt x="1080" y="448"/>
                </a:cubicBezTo>
                <a:cubicBezTo>
                  <a:pt x="1085" y="447"/>
                  <a:pt x="1095" y="442"/>
                  <a:pt x="1094" y="442"/>
                </a:cubicBezTo>
                <a:close/>
                <a:moveTo>
                  <a:pt x="1002" y="455"/>
                </a:moveTo>
                <a:cubicBezTo>
                  <a:pt x="999" y="456"/>
                  <a:pt x="995" y="456"/>
                  <a:pt x="995" y="460"/>
                </a:cubicBezTo>
                <a:cubicBezTo>
                  <a:pt x="999" y="460"/>
                  <a:pt x="999" y="456"/>
                  <a:pt x="1002" y="455"/>
                </a:cubicBezTo>
                <a:close/>
                <a:moveTo>
                  <a:pt x="1126" y="464"/>
                </a:moveTo>
                <a:cubicBezTo>
                  <a:pt x="1127" y="462"/>
                  <a:pt x="1129" y="462"/>
                  <a:pt x="1131" y="462"/>
                </a:cubicBezTo>
                <a:cubicBezTo>
                  <a:pt x="1131" y="457"/>
                  <a:pt x="1126" y="460"/>
                  <a:pt x="1125" y="462"/>
                </a:cubicBezTo>
                <a:cubicBezTo>
                  <a:pt x="1127" y="462"/>
                  <a:pt x="1125" y="464"/>
                  <a:pt x="1126" y="464"/>
                </a:cubicBezTo>
                <a:close/>
                <a:moveTo>
                  <a:pt x="1234" y="521"/>
                </a:moveTo>
                <a:cubicBezTo>
                  <a:pt x="1230" y="525"/>
                  <a:pt x="1219" y="527"/>
                  <a:pt x="1218" y="531"/>
                </a:cubicBezTo>
                <a:cubicBezTo>
                  <a:pt x="1216" y="534"/>
                  <a:pt x="1197" y="535"/>
                  <a:pt x="1192" y="546"/>
                </a:cubicBezTo>
                <a:cubicBezTo>
                  <a:pt x="1199" y="545"/>
                  <a:pt x="1205" y="540"/>
                  <a:pt x="1212" y="536"/>
                </a:cubicBezTo>
                <a:cubicBezTo>
                  <a:pt x="1220" y="532"/>
                  <a:pt x="1232" y="529"/>
                  <a:pt x="1234" y="521"/>
                </a:cubicBezTo>
                <a:close/>
                <a:moveTo>
                  <a:pt x="162" y="592"/>
                </a:moveTo>
                <a:cubicBezTo>
                  <a:pt x="153" y="594"/>
                  <a:pt x="146" y="599"/>
                  <a:pt x="141" y="605"/>
                </a:cubicBezTo>
                <a:cubicBezTo>
                  <a:pt x="144" y="605"/>
                  <a:pt x="145" y="604"/>
                  <a:pt x="147" y="607"/>
                </a:cubicBezTo>
                <a:cubicBezTo>
                  <a:pt x="147" y="609"/>
                  <a:pt x="143" y="611"/>
                  <a:pt x="145" y="612"/>
                </a:cubicBezTo>
                <a:cubicBezTo>
                  <a:pt x="146" y="609"/>
                  <a:pt x="150" y="609"/>
                  <a:pt x="152" y="608"/>
                </a:cubicBezTo>
                <a:cubicBezTo>
                  <a:pt x="152" y="605"/>
                  <a:pt x="150" y="603"/>
                  <a:pt x="151" y="599"/>
                </a:cubicBezTo>
                <a:cubicBezTo>
                  <a:pt x="152" y="599"/>
                  <a:pt x="152" y="598"/>
                  <a:pt x="153" y="598"/>
                </a:cubicBezTo>
                <a:cubicBezTo>
                  <a:pt x="157" y="600"/>
                  <a:pt x="162" y="596"/>
                  <a:pt x="162" y="592"/>
                </a:cubicBezTo>
                <a:close/>
                <a:moveTo>
                  <a:pt x="202" y="660"/>
                </a:moveTo>
                <a:cubicBezTo>
                  <a:pt x="200" y="659"/>
                  <a:pt x="200" y="657"/>
                  <a:pt x="197" y="658"/>
                </a:cubicBezTo>
                <a:cubicBezTo>
                  <a:pt x="197" y="659"/>
                  <a:pt x="195" y="663"/>
                  <a:pt x="196" y="663"/>
                </a:cubicBezTo>
                <a:cubicBezTo>
                  <a:pt x="196" y="659"/>
                  <a:pt x="201" y="662"/>
                  <a:pt x="202" y="660"/>
                </a:cubicBezTo>
                <a:close/>
                <a:moveTo>
                  <a:pt x="1186" y="672"/>
                </a:moveTo>
                <a:cubicBezTo>
                  <a:pt x="1184" y="675"/>
                  <a:pt x="1182" y="676"/>
                  <a:pt x="1178" y="677"/>
                </a:cubicBezTo>
                <a:cubicBezTo>
                  <a:pt x="1178" y="676"/>
                  <a:pt x="1177" y="675"/>
                  <a:pt x="1177" y="675"/>
                </a:cubicBezTo>
                <a:cubicBezTo>
                  <a:pt x="1178" y="672"/>
                  <a:pt x="1178" y="670"/>
                  <a:pt x="1178" y="666"/>
                </a:cubicBezTo>
                <a:cubicBezTo>
                  <a:pt x="1172" y="668"/>
                  <a:pt x="1168" y="672"/>
                  <a:pt x="1164" y="676"/>
                </a:cubicBezTo>
                <a:cubicBezTo>
                  <a:pt x="1165" y="679"/>
                  <a:pt x="1171" y="677"/>
                  <a:pt x="1173" y="678"/>
                </a:cubicBezTo>
                <a:cubicBezTo>
                  <a:pt x="1173" y="683"/>
                  <a:pt x="1173" y="683"/>
                  <a:pt x="1173" y="683"/>
                </a:cubicBezTo>
                <a:cubicBezTo>
                  <a:pt x="1179" y="681"/>
                  <a:pt x="1186" y="676"/>
                  <a:pt x="1186" y="672"/>
                </a:cubicBezTo>
                <a:close/>
                <a:moveTo>
                  <a:pt x="1169" y="675"/>
                </a:moveTo>
                <a:cubicBezTo>
                  <a:pt x="1169" y="671"/>
                  <a:pt x="1173" y="671"/>
                  <a:pt x="1176" y="670"/>
                </a:cubicBezTo>
                <a:cubicBezTo>
                  <a:pt x="1176" y="673"/>
                  <a:pt x="1175" y="673"/>
                  <a:pt x="1175" y="676"/>
                </a:cubicBezTo>
                <a:cubicBezTo>
                  <a:pt x="1173" y="676"/>
                  <a:pt x="1171" y="676"/>
                  <a:pt x="1169" y="675"/>
                </a:cubicBezTo>
                <a:close/>
                <a:moveTo>
                  <a:pt x="1045" y="783"/>
                </a:moveTo>
                <a:cubicBezTo>
                  <a:pt x="1045" y="786"/>
                  <a:pt x="1040" y="792"/>
                  <a:pt x="1038" y="787"/>
                </a:cubicBezTo>
                <a:cubicBezTo>
                  <a:pt x="1035" y="787"/>
                  <a:pt x="1035" y="790"/>
                  <a:pt x="1034" y="792"/>
                </a:cubicBezTo>
                <a:cubicBezTo>
                  <a:pt x="1037" y="790"/>
                  <a:pt x="1034" y="795"/>
                  <a:pt x="1037" y="795"/>
                </a:cubicBezTo>
                <a:cubicBezTo>
                  <a:pt x="1037" y="792"/>
                  <a:pt x="1040" y="793"/>
                  <a:pt x="1042" y="793"/>
                </a:cubicBezTo>
                <a:cubicBezTo>
                  <a:pt x="1040" y="788"/>
                  <a:pt x="1043" y="786"/>
                  <a:pt x="1048" y="786"/>
                </a:cubicBezTo>
                <a:cubicBezTo>
                  <a:pt x="1048" y="785"/>
                  <a:pt x="1049" y="784"/>
                  <a:pt x="1049" y="783"/>
                </a:cubicBezTo>
                <a:cubicBezTo>
                  <a:pt x="1047" y="784"/>
                  <a:pt x="1048" y="784"/>
                  <a:pt x="1045" y="783"/>
                </a:cubicBezTo>
                <a:close/>
                <a:moveTo>
                  <a:pt x="1192" y="801"/>
                </a:moveTo>
                <a:cubicBezTo>
                  <a:pt x="1193" y="799"/>
                  <a:pt x="1191" y="795"/>
                  <a:pt x="1196" y="794"/>
                </a:cubicBezTo>
                <a:cubicBezTo>
                  <a:pt x="1194" y="792"/>
                  <a:pt x="1191" y="795"/>
                  <a:pt x="1190" y="796"/>
                </a:cubicBezTo>
                <a:cubicBezTo>
                  <a:pt x="1191" y="797"/>
                  <a:pt x="1189" y="798"/>
                  <a:pt x="1190" y="799"/>
                </a:cubicBezTo>
                <a:cubicBezTo>
                  <a:pt x="1191" y="800"/>
                  <a:pt x="1192" y="800"/>
                  <a:pt x="1192" y="801"/>
                </a:cubicBezTo>
                <a:close/>
                <a:moveTo>
                  <a:pt x="1191" y="802"/>
                </a:moveTo>
                <a:cubicBezTo>
                  <a:pt x="1192" y="802"/>
                  <a:pt x="1192" y="801"/>
                  <a:pt x="1192" y="801"/>
                </a:cubicBezTo>
                <a:cubicBezTo>
                  <a:pt x="1192" y="801"/>
                  <a:pt x="1191" y="801"/>
                  <a:pt x="1191" y="802"/>
                </a:cubicBezTo>
                <a:close/>
                <a:moveTo>
                  <a:pt x="1192" y="801"/>
                </a:moveTo>
                <a:cubicBezTo>
                  <a:pt x="1192" y="801"/>
                  <a:pt x="1192" y="801"/>
                  <a:pt x="1192" y="801"/>
                </a:cubicBezTo>
                <a:cubicBezTo>
                  <a:pt x="1192" y="801"/>
                  <a:pt x="1192" y="801"/>
                  <a:pt x="1192" y="801"/>
                </a:cubicBezTo>
                <a:cubicBezTo>
                  <a:pt x="1192" y="801"/>
                  <a:pt x="1192" y="801"/>
                  <a:pt x="1192" y="801"/>
                </a:cubicBezTo>
                <a:close/>
                <a:moveTo>
                  <a:pt x="1117" y="848"/>
                </a:moveTo>
                <a:cubicBezTo>
                  <a:pt x="1117" y="847"/>
                  <a:pt x="1117" y="846"/>
                  <a:pt x="1118" y="846"/>
                </a:cubicBezTo>
                <a:cubicBezTo>
                  <a:pt x="1117" y="846"/>
                  <a:pt x="1117" y="846"/>
                  <a:pt x="1117" y="846"/>
                </a:cubicBezTo>
                <a:lnTo>
                  <a:pt x="1117" y="848"/>
                </a:lnTo>
                <a:close/>
                <a:moveTo>
                  <a:pt x="1138" y="833"/>
                </a:moveTo>
                <a:cubicBezTo>
                  <a:pt x="1136" y="833"/>
                  <a:pt x="1136" y="831"/>
                  <a:pt x="1136" y="831"/>
                </a:cubicBezTo>
                <a:cubicBezTo>
                  <a:pt x="1133" y="838"/>
                  <a:pt x="1121" y="840"/>
                  <a:pt x="1118" y="846"/>
                </a:cubicBezTo>
                <a:cubicBezTo>
                  <a:pt x="1124" y="846"/>
                  <a:pt x="1124" y="846"/>
                  <a:pt x="1124" y="846"/>
                </a:cubicBezTo>
                <a:cubicBezTo>
                  <a:pt x="1127" y="843"/>
                  <a:pt x="1131" y="834"/>
                  <a:pt x="1136" y="838"/>
                </a:cubicBezTo>
                <a:cubicBezTo>
                  <a:pt x="1135" y="835"/>
                  <a:pt x="1139" y="836"/>
                  <a:pt x="1138" y="833"/>
                </a:cubicBezTo>
                <a:close/>
                <a:moveTo>
                  <a:pt x="117" y="847"/>
                </a:moveTo>
                <a:cubicBezTo>
                  <a:pt x="113" y="845"/>
                  <a:pt x="109" y="848"/>
                  <a:pt x="108" y="851"/>
                </a:cubicBezTo>
                <a:cubicBezTo>
                  <a:pt x="113" y="849"/>
                  <a:pt x="117" y="847"/>
                  <a:pt x="121" y="846"/>
                </a:cubicBezTo>
                <a:cubicBezTo>
                  <a:pt x="130" y="844"/>
                  <a:pt x="129" y="845"/>
                  <a:pt x="134" y="836"/>
                </a:cubicBezTo>
                <a:cubicBezTo>
                  <a:pt x="134" y="836"/>
                  <a:pt x="136" y="837"/>
                  <a:pt x="136" y="835"/>
                </a:cubicBezTo>
                <a:cubicBezTo>
                  <a:pt x="133" y="837"/>
                  <a:pt x="134" y="833"/>
                  <a:pt x="131" y="834"/>
                </a:cubicBezTo>
                <a:cubicBezTo>
                  <a:pt x="126" y="837"/>
                  <a:pt x="121" y="841"/>
                  <a:pt x="117" y="847"/>
                </a:cubicBezTo>
                <a:close/>
                <a:moveTo>
                  <a:pt x="167" y="840"/>
                </a:moveTo>
                <a:cubicBezTo>
                  <a:pt x="167" y="844"/>
                  <a:pt x="160" y="841"/>
                  <a:pt x="160" y="845"/>
                </a:cubicBezTo>
                <a:cubicBezTo>
                  <a:pt x="163" y="845"/>
                  <a:pt x="163" y="843"/>
                  <a:pt x="165" y="845"/>
                </a:cubicBezTo>
                <a:cubicBezTo>
                  <a:pt x="164" y="842"/>
                  <a:pt x="170" y="842"/>
                  <a:pt x="167" y="840"/>
                </a:cubicBezTo>
                <a:close/>
                <a:moveTo>
                  <a:pt x="149" y="845"/>
                </a:moveTo>
                <a:cubicBezTo>
                  <a:pt x="142" y="845"/>
                  <a:pt x="132" y="851"/>
                  <a:pt x="129" y="858"/>
                </a:cubicBezTo>
                <a:cubicBezTo>
                  <a:pt x="126" y="858"/>
                  <a:pt x="125" y="857"/>
                  <a:pt x="123" y="857"/>
                </a:cubicBezTo>
                <a:cubicBezTo>
                  <a:pt x="114" y="866"/>
                  <a:pt x="103" y="873"/>
                  <a:pt x="93" y="882"/>
                </a:cubicBezTo>
                <a:cubicBezTo>
                  <a:pt x="105" y="872"/>
                  <a:pt x="122" y="871"/>
                  <a:pt x="133" y="860"/>
                </a:cubicBezTo>
                <a:cubicBezTo>
                  <a:pt x="132" y="860"/>
                  <a:pt x="130" y="860"/>
                  <a:pt x="130" y="858"/>
                </a:cubicBezTo>
                <a:cubicBezTo>
                  <a:pt x="135" y="852"/>
                  <a:pt x="145" y="851"/>
                  <a:pt x="149" y="845"/>
                </a:cubicBezTo>
                <a:close/>
                <a:moveTo>
                  <a:pt x="1051" y="939"/>
                </a:moveTo>
                <a:cubicBezTo>
                  <a:pt x="1054" y="938"/>
                  <a:pt x="1056" y="936"/>
                  <a:pt x="1058" y="934"/>
                </a:cubicBezTo>
                <a:cubicBezTo>
                  <a:pt x="1062" y="934"/>
                  <a:pt x="1062" y="937"/>
                  <a:pt x="1062" y="939"/>
                </a:cubicBezTo>
                <a:cubicBezTo>
                  <a:pt x="1063" y="936"/>
                  <a:pt x="1066" y="938"/>
                  <a:pt x="1068" y="939"/>
                </a:cubicBezTo>
                <a:cubicBezTo>
                  <a:pt x="1068" y="936"/>
                  <a:pt x="1070" y="935"/>
                  <a:pt x="1070" y="932"/>
                </a:cubicBezTo>
                <a:cubicBezTo>
                  <a:pt x="1066" y="927"/>
                  <a:pt x="1075" y="910"/>
                  <a:pt x="1082" y="916"/>
                </a:cubicBezTo>
                <a:cubicBezTo>
                  <a:pt x="1082" y="922"/>
                  <a:pt x="1072" y="926"/>
                  <a:pt x="1076" y="930"/>
                </a:cubicBezTo>
                <a:cubicBezTo>
                  <a:pt x="1081" y="925"/>
                  <a:pt x="1097" y="922"/>
                  <a:pt x="1097" y="913"/>
                </a:cubicBezTo>
                <a:cubicBezTo>
                  <a:pt x="1095" y="914"/>
                  <a:pt x="1097" y="910"/>
                  <a:pt x="1094" y="910"/>
                </a:cubicBezTo>
                <a:cubicBezTo>
                  <a:pt x="1096" y="907"/>
                  <a:pt x="1093" y="906"/>
                  <a:pt x="1097" y="905"/>
                </a:cubicBezTo>
                <a:cubicBezTo>
                  <a:pt x="1097" y="903"/>
                  <a:pt x="1095" y="902"/>
                  <a:pt x="1096" y="900"/>
                </a:cubicBezTo>
                <a:cubicBezTo>
                  <a:pt x="1093" y="901"/>
                  <a:pt x="1094" y="897"/>
                  <a:pt x="1092" y="897"/>
                </a:cubicBezTo>
                <a:cubicBezTo>
                  <a:pt x="1091" y="902"/>
                  <a:pt x="1088" y="905"/>
                  <a:pt x="1084" y="910"/>
                </a:cubicBezTo>
                <a:cubicBezTo>
                  <a:pt x="1082" y="907"/>
                  <a:pt x="1081" y="912"/>
                  <a:pt x="1078" y="912"/>
                </a:cubicBezTo>
                <a:cubicBezTo>
                  <a:pt x="1078" y="909"/>
                  <a:pt x="1078" y="908"/>
                  <a:pt x="1077" y="907"/>
                </a:cubicBezTo>
                <a:cubicBezTo>
                  <a:pt x="1094" y="892"/>
                  <a:pt x="1113" y="879"/>
                  <a:pt x="1135" y="870"/>
                </a:cubicBezTo>
                <a:cubicBezTo>
                  <a:pt x="1133" y="867"/>
                  <a:pt x="1137" y="866"/>
                  <a:pt x="1135" y="865"/>
                </a:cubicBezTo>
                <a:cubicBezTo>
                  <a:pt x="1135" y="867"/>
                  <a:pt x="1130" y="867"/>
                  <a:pt x="1132" y="864"/>
                </a:cubicBezTo>
                <a:cubicBezTo>
                  <a:pt x="1129" y="865"/>
                  <a:pt x="1125" y="870"/>
                  <a:pt x="1121" y="867"/>
                </a:cubicBezTo>
                <a:cubicBezTo>
                  <a:pt x="1120" y="864"/>
                  <a:pt x="1122" y="865"/>
                  <a:pt x="1123" y="863"/>
                </a:cubicBezTo>
                <a:cubicBezTo>
                  <a:pt x="1119" y="863"/>
                  <a:pt x="1115" y="868"/>
                  <a:pt x="1114" y="861"/>
                </a:cubicBezTo>
                <a:cubicBezTo>
                  <a:pt x="1116" y="862"/>
                  <a:pt x="1115" y="864"/>
                  <a:pt x="1118" y="863"/>
                </a:cubicBezTo>
                <a:cubicBezTo>
                  <a:pt x="1118" y="862"/>
                  <a:pt x="1117" y="861"/>
                  <a:pt x="1117" y="860"/>
                </a:cubicBezTo>
                <a:cubicBezTo>
                  <a:pt x="1115" y="859"/>
                  <a:pt x="1113" y="859"/>
                  <a:pt x="1112" y="860"/>
                </a:cubicBezTo>
                <a:cubicBezTo>
                  <a:pt x="1111" y="858"/>
                  <a:pt x="1109" y="857"/>
                  <a:pt x="1109" y="855"/>
                </a:cubicBezTo>
                <a:cubicBezTo>
                  <a:pt x="1111" y="853"/>
                  <a:pt x="1111" y="849"/>
                  <a:pt x="1114" y="848"/>
                </a:cubicBezTo>
                <a:cubicBezTo>
                  <a:pt x="1107" y="845"/>
                  <a:pt x="1101" y="858"/>
                  <a:pt x="1096" y="851"/>
                </a:cubicBezTo>
                <a:cubicBezTo>
                  <a:pt x="1095" y="854"/>
                  <a:pt x="1098" y="854"/>
                  <a:pt x="1097" y="857"/>
                </a:cubicBezTo>
                <a:cubicBezTo>
                  <a:pt x="1093" y="860"/>
                  <a:pt x="1086" y="858"/>
                  <a:pt x="1084" y="866"/>
                </a:cubicBezTo>
                <a:cubicBezTo>
                  <a:pt x="1088" y="864"/>
                  <a:pt x="1087" y="868"/>
                  <a:pt x="1087" y="872"/>
                </a:cubicBezTo>
                <a:cubicBezTo>
                  <a:pt x="1092" y="870"/>
                  <a:pt x="1091" y="872"/>
                  <a:pt x="1092" y="874"/>
                </a:cubicBezTo>
                <a:cubicBezTo>
                  <a:pt x="1093" y="871"/>
                  <a:pt x="1095" y="874"/>
                  <a:pt x="1095" y="876"/>
                </a:cubicBezTo>
                <a:cubicBezTo>
                  <a:pt x="1092" y="880"/>
                  <a:pt x="1089" y="883"/>
                  <a:pt x="1084" y="883"/>
                </a:cubicBezTo>
                <a:cubicBezTo>
                  <a:pt x="1085" y="879"/>
                  <a:pt x="1084" y="876"/>
                  <a:pt x="1081" y="874"/>
                </a:cubicBezTo>
                <a:cubicBezTo>
                  <a:pt x="1081" y="876"/>
                  <a:pt x="1079" y="875"/>
                  <a:pt x="1079" y="876"/>
                </a:cubicBezTo>
                <a:cubicBezTo>
                  <a:pt x="1082" y="882"/>
                  <a:pt x="1075" y="894"/>
                  <a:pt x="1067" y="894"/>
                </a:cubicBezTo>
                <a:cubicBezTo>
                  <a:pt x="1067" y="891"/>
                  <a:pt x="1066" y="889"/>
                  <a:pt x="1065" y="887"/>
                </a:cubicBezTo>
                <a:cubicBezTo>
                  <a:pt x="1063" y="891"/>
                  <a:pt x="1067" y="891"/>
                  <a:pt x="1066" y="896"/>
                </a:cubicBezTo>
                <a:cubicBezTo>
                  <a:pt x="1063" y="898"/>
                  <a:pt x="1058" y="898"/>
                  <a:pt x="1058" y="902"/>
                </a:cubicBezTo>
                <a:cubicBezTo>
                  <a:pt x="1058" y="904"/>
                  <a:pt x="1061" y="902"/>
                  <a:pt x="1061" y="904"/>
                </a:cubicBezTo>
                <a:cubicBezTo>
                  <a:pt x="1058" y="906"/>
                  <a:pt x="1058" y="910"/>
                  <a:pt x="1056" y="913"/>
                </a:cubicBezTo>
                <a:cubicBezTo>
                  <a:pt x="1061" y="913"/>
                  <a:pt x="1063" y="917"/>
                  <a:pt x="1064" y="921"/>
                </a:cubicBezTo>
                <a:cubicBezTo>
                  <a:pt x="1059" y="928"/>
                  <a:pt x="1049" y="929"/>
                  <a:pt x="1051" y="939"/>
                </a:cubicBezTo>
                <a:close/>
                <a:moveTo>
                  <a:pt x="1103" y="880"/>
                </a:moveTo>
                <a:cubicBezTo>
                  <a:pt x="1103" y="876"/>
                  <a:pt x="1106" y="876"/>
                  <a:pt x="1108" y="874"/>
                </a:cubicBezTo>
                <a:cubicBezTo>
                  <a:pt x="1111" y="877"/>
                  <a:pt x="1106" y="880"/>
                  <a:pt x="1103" y="880"/>
                </a:cubicBezTo>
                <a:close/>
                <a:moveTo>
                  <a:pt x="1092" y="868"/>
                </a:moveTo>
                <a:cubicBezTo>
                  <a:pt x="1092" y="865"/>
                  <a:pt x="1090" y="866"/>
                  <a:pt x="1091" y="863"/>
                </a:cubicBezTo>
                <a:cubicBezTo>
                  <a:pt x="1093" y="866"/>
                  <a:pt x="1096" y="861"/>
                  <a:pt x="1096" y="865"/>
                </a:cubicBezTo>
                <a:cubicBezTo>
                  <a:pt x="1099" y="865"/>
                  <a:pt x="1100" y="863"/>
                  <a:pt x="1101" y="860"/>
                </a:cubicBezTo>
                <a:cubicBezTo>
                  <a:pt x="1100" y="861"/>
                  <a:pt x="1099" y="862"/>
                  <a:pt x="1098" y="863"/>
                </a:cubicBezTo>
                <a:cubicBezTo>
                  <a:pt x="1095" y="862"/>
                  <a:pt x="1102" y="856"/>
                  <a:pt x="1102" y="860"/>
                </a:cubicBezTo>
                <a:cubicBezTo>
                  <a:pt x="1104" y="858"/>
                  <a:pt x="1103" y="856"/>
                  <a:pt x="1107" y="854"/>
                </a:cubicBezTo>
                <a:cubicBezTo>
                  <a:pt x="1110" y="857"/>
                  <a:pt x="1105" y="858"/>
                  <a:pt x="1103" y="860"/>
                </a:cubicBezTo>
                <a:cubicBezTo>
                  <a:pt x="1104" y="863"/>
                  <a:pt x="1108" y="860"/>
                  <a:pt x="1111" y="860"/>
                </a:cubicBezTo>
                <a:cubicBezTo>
                  <a:pt x="1110" y="863"/>
                  <a:pt x="1112" y="864"/>
                  <a:pt x="1112" y="867"/>
                </a:cubicBezTo>
                <a:cubicBezTo>
                  <a:pt x="1105" y="872"/>
                  <a:pt x="1103" y="871"/>
                  <a:pt x="1098" y="874"/>
                </a:cubicBezTo>
                <a:cubicBezTo>
                  <a:pt x="1100" y="869"/>
                  <a:pt x="1096" y="869"/>
                  <a:pt x="1092" y="868"/>
                </a:cubicBezTo>
                <a:close/>
                <a:moveTo>
                  <a:pt x="1102" y="878"/>
                </a:moveTo>
                <a:cubicBezTo>
                  <a:pt x="1102" y="881"/>
                  <a:pt x="1100" y="882"/>
                  <a:pt x="1099" y="884"/>
                </a:cubicBezTo>
                <a:cubicBezTo>
                  <a:pt x="1095" y="883"/>
                  <a:pt x="1096" y="883"/>
                  <a:pt x="1092" y="884"/>
                </a:cubicBezTo>
                <a:cubicBezTo>
                  <a:pt x="1094" y="889"/>
                  <a:pt x="1088" y="892"/>
                  <a:pt x="1083" y="893"/>
                </a:cubicBezTo>
                <a:cubicBezTo>
                  <a:pt x="1084" y="883"/>
                  <a:pt x="1093" y="880"/>
                  <a:pt x="1102" y="878"/>
                </a:cubicBezTo>
                <a:close/>
                <a:moveTo>
                  <a:pt x="1070" y="897"/>
                </a:moveTo>
                <a:cubicBezTo>
                  <a:pt x="1070" y="900"/>
                  <a:pt x="1069" y="902"/>
                  <a:pt x="1066" y="902"/>
                </a:cubicBezTo>
                <a:cubicBezTo>
                  <a:pt x="1065" y="898"/>
                  <a:pt x="1068" y="897"/>
                  <a:pt x="1070" y="897"/>
                </a:cubicBezTo>
                <a:close/>
                <a:moveTo>
                  <a:pt x="178" y="865"/>
                </a:moveTo>
                <a:cubicBezTo>
                  <a:pt x="183" y="865"/>
                  <a:pt x="185" y="864"/>
                  <a:pt x="190" y="862"/>
                </a:cubicBezTo>
                <a:cubicBezTo>
                  <a:pt x="188" y="859"/>
                  <a:pt x="184" y="855"/>
                  <a:pt x="179" y="858"/>
                </a:cubicBezTo>
                <a:cubicBezTo>
                  <a:pt x="180" y="861"/>
                  <a:pt x="177" y="867"/>
                  <a:pt x="178" y="865"/>
                </a:cubicBezTo>
                <a:close/>
                <a:moveTo>
                  <a:pt x="1114" y="952"/>
                </a:moveTo>
                <a:cubicBezTo>
                  <a:pt x="1115" y="948"/>
                  <a:pt x="1119" y="947"/>
                  <a:pt x="1118" y="941"/>
                </a:cubicBezTo>
                <a:cubicBezTo>
                  <a:pt x="1121" y="942"/>
                  <a:pt x="1120" y="940"/>
                  <a:pt x="1122" y="939"/>
                </a:cubicBezTo>
                <a:cubicBezTo>
                  <a:pt x="1127" y="942"/>
                  <a:pt x="1129" y="936"/>
                  <a:pt x="1133" y="934"/>
                </a:cubicBezTo>
                <a:cubicBezTo>
                  <a:pt x="1130" y="928"/>
                  <a:pt x="1146" y="928"/>
                  <a:pt x="1142" y="921"/>
                </a:cubicBezTo>
                <a:cubicBezTo>
                  <a:pt x="1136" y="923"/>
                  <a:pt x="1134" y="928"/>
                  <a:pt x="1129" y="926"/>
                </a:cubicBezTo>
                <a:cubicBezTo>
                  <a:pt x="1127" y="933"/>
                  <a:pt x="1121" y="935"/>
                  <a:pt x="1115" y="938"/>
                </a:cubicBezTo>
                <a:cubicBezTo>
                  <a:pt x="1115" y="937"/>
                  <a:pt x="1115" y="937"/>
                  <a:pt x="1114" y="936"/>
                </a:cubicBezTo>
                <a:cubicBezTo>
                  <a:pt x="1117" y="933"/>
                  <a:pt x="1116" y="929"/>
                  <a:pt x="1115" y="925"/>
                </a:cubicBezTo>
                <a:cubicBezTo>
                  <a:pt x="1114" y="924"/>
                  <a:pt x="1111" y="926"/>
                  <a:pt x="1111" y="924"/>
                </a:cubicBezTo>
                <a:cubicBezTo>
                  <a:pt x="1114" y="919"/>
                  <a:pt x="1107" y="921"/>
                  <a:pt x="1108" y="916"/>
                </a:cubicBezTo>
                <a:cubicBezTo>
                  <a:pt x="1110" y="919"/>
                  <a:pt x="1113" y="916"/>
                  <a:pt x="1114" y="913"/>
                </a:cubicBezTo>
                <a:cubicBezTo>
                  <a:pt x="1109" y="914"/>
                  <a:pt x="1104" y="917"/>
                  <a:pt x="1104" y="922"/>
                </a:cubicBezTo>
                <a:cubicBezTo>
                  <a:pt x="1110" y="919"/>
                  <a:pt x="1106" y="927"/>
                  <a:pt x="1110" y="926"/>
                </a:cubicBezTo>
                <a:cubicBezTo>
                  <a:pt x="1107" y="930"/>
                  <a:pt x="1107" y="933"/>
                  <a:pt x="1105" y="939"/>
                </a:cubicBezTo>
                <a:cubicBezTo>
                  <a:pt x="1107" y="940"/>
                  <a:pt x="1108" y="938"/>
                  <a:pt x="1108" y="939"/>
                </a:cubicBezTo>
                <a:cubicBezTo>
                  <a:pt x="1105" y="942"/>
                  <a:pt x="1109" y="950"/>
                  <a:pt x="1111" y="950"/>
                </a:cubicBezTo>
                <a:cubicBezTo>
                  <a:pt x="1111" y="952"/>
                  <a:pt x="1111" y="952"/>
                  <a:pt x="1111" y="952"/>
                </a:cubicBezTo>
                <a:cubicBezTo>
                  <a:pt x="1105" y="949"/>
                  <a:pt x="1107" y="954"/>
                  <a:pt x="1103" y="955"/>
                </a:cubicBezTo>
                <a:cubicBezTo>
                  <a:pt x="1103" y="953"/>
                  <a:pt x="1104" y="950"/>
                  <a:pt x="1102" y="950"/>
                </a:cubicBezTo>
                <a:cubicBezTo>
                  <a:pt x="1100" y="952"/>
                  <a:pt x="1096" y="952"/>
                  <a:pt x="1095" y="956"/>
                </a:cubicBezTo>
                <a:cubicBezTo>
                  <a:pt x="1099" y="956"/>
                  <a:pt x="1099" y="953"/>
                  <a:pt x="1103" y="953"/>
                </a:cubicBezTo>
                <a:cubicBezTo>
                  <a:pt x="1103" y="956"/>
                  <a:pt x="1101" y="956"/>
                  <a:pt x="1102" y="958"/>
                </a:cubicBezTo>
                <a:cubicBezTo>
                  <a:pt x="1103" y="960"/>
                  <a:pt x="1103" y="958"/>
                  <a:pt x="1106" y="958"/>
                </a:cubicBezTo>
                <a:cubicBezTo>
                  <a:pt x="1106" y="953"/>
                  <a:pt x="1111" y="952"/>
                  <a:pt x="1114" y="952"/>
                </a:cubicBezTo>
                <a:close/>
                <a:moveTo>
                  <a:pt x="1019" y="927"/>
                </a:moveTo>
                <a:cubicBezTo>
                  <a:pt x="1022" y="924"/>
                  <a:pt x="1025" y="921"/>
                  <a:pt x="1031" y="921"/>
                </a:cubicBezTo>
                <a:cubicBezTo>
                  <a:pt x="1032" y="917"/>
                  <a:pt x="1029" y="919"/>
                  <a:pt x="1029" y="916"/>
                </a:cubicBezTo>
                <a:cubicBezTo>
                  <a:pt x="1025" y="918"/>
                  <a:pt x="1019" y="924"/>
                  <a:pt x="1019" y="927"/>
                </a:cubicBezTo>
                <a:close/>
                <a:moveTo>
                  <a:pt x="157" y="919"/>
                </a:moveTo>
                <a:cubicBezTo>
                  <a:pt x="149" y="918"/>
                  <a:pt x="147" y="925"/>
                  <a:pt x="143" y="928"/>
                </a:cubicBezTo>
                <a:cubicBezTo>
                  <a:pt x="149" y="926"/>
                  <a:pt x="154" y="924"/>
                  <a:pt x="157" y="919"/>
                </a:cubicBezTo>
                <a:close/>
                <a:moveTo>
                  <a:pt x="986" y="921"/>
                </a:moveTo>
                <a:cubicBezTo>
                  <a:pt x="985" y="923"/>
                  <a:pt x="982" y="919"/>
                  <a:pt x="982" y="923"/>
                </a:cubicBezTo>
                <a:cubicBezTo>
                  <a:pt x="984" y="922"/>
                  <a:pt x="984" y="924"/>
                  <a:pt x="986" y="924"/>
                </a:cubicBezTo>
                <a:cubicBezTo>
                  <a:pt x="986" y="922"/>
                  <a:pt x="988" y="921"/>
                  <a:pt x="986" y="921"/>
                </a:cubicBezTo>
                <a:close/>
                <a:moveTo>
                  <a:pt x="786" y="1120"/>
                </a:moveTo>
                <a:cubicBezTo>
                  <a:pt x="787" y="1118"/>
                  <a:pt x="785" y="1117"/>
                  <a:pt x="786" y="1117"/>
                </a:cubicBezTo>
                <a:cubicBezTo>
                  <a:pt x="796" y="1115"/>
                  <a:pt x="807" y="1109"/>
                  <a:pt x="817" y="1109"/>
                </a:cubicBezTo>
                <a:cubicBezTo>
                  <a:pt x="821" y="1103"/>
                  <a:pt x="831" y="1106"/>
                  <a:pt x="834" y="1098"/>
                </a:cubicBezTo>
                <a:cubicBezTo>
                  <a:pt x="835" y="1096"/>
                  <a:pt x="831" y="1094"/>
                  <a:pt x="833" y="1090"/>
                </a:cubicBezTo>
                <a:cubicBezTo>
                  <a:pt x="839" y="1086"/>
                  <a:pt x="848" y="1084"/>
                  <a:pt x="853" y="1083"/>
                </a:cubicBezTo>
                <a:cubicBezTo>
                  <a:pt x="852" y="1085"/>
                  <a:pt x="852" y="1087"/>
                  <a:pt x="852" y="1089"/>
                </a:cubicBezTo>
                <a:cubicBezTo>
                  <a:pt x="856" y="1089"/>
                  <a:pt x="858" y="1090"/>
                  <a:pt x="859" y="1092"/>
                </a:cubicBezTo>
                <a:cubicBezTo>
                  <a:pt x="854" y="1096"/>
                  <a:pt x="847" y="1099"/>
                  <a:pt x="842" y="1104"/>
                </a:cubicBezTo>
                <a:cubicBezTo>
                  <a:pt x="836" y="1100"/>
                  <a:pt x="826" y="1109"/>
                  <a:pt x="822" y="1114"/>
                </a:cubicBezTo>
                <a:cubicBezTo>
                  <a:pt x="835" y="1111"/>
                  <a:pt x="846" y="1106"/>
                  <a:pt x="858" y="1102"/>
                </a:cubicBezTo>
                <a:cubicBezTo>
                  <a:pt x="857" y="1094"/>
                  <a:pt x="862" y="1089"/>
                  <a:pt x="867" y="1084"/>
                </a:cubicBezTo>
                <a:cubicBezTo>
                  <a:pt x="865" y="1084"/>
                  <a:pt x="862" y="1087"/>
                  <a:pt x="861" y="1084"/>
                </a:cubicBezTo>
                <a:cubicBezTo>
                  <a:pt x="870" y="1074"/>
                  <a:pt x="889" y="1072"/>
                  <a:pt x="900" y="1063"/>
                </a:cubicBezTo>
                <a:cubicBezTo>
                  <a:pt x="898" y="1061"/>
                  <a:pt x="893" y="1064"/>
                  <a:pt x="891" y="1061"/>
                </a:cubicBezTo>
                <a:cubicBezTo>
                  <a:pt x="895" y="1052"/>
                  <a:pt x="908" y="1051"/>
                  <a:pt x="917" y="1046"/>
                </a:cubicBezTo>
                <a:cubicBezTo>
                  <a:pt x="915" y="1044"/>
                  <a:pt x="916" y="1042"/>
                  <a:pt x="917" y="1040"/>
                </a:cubicBezTo>
                <a:cubicBezTo>
                  <a:pt x="912" y="1041"/>
                  <a:pt x="908" y="1044"/>
                  <a:pt x="903" y="1045"/>
                </a:cubicBezTo>
                <a:cubicBezTo>
                  <a:pt x="906" y="1038"/>
                  <a:pt x="917" y="1038"/>
                  <a:pt x="922" y="1032"/>
                </a:cubicBezTo>
                <a:cubicBezTo>
                  <a:pt x="919" y="1032"/>
                  <a:pt x="923" y="1029"/>
                  <a:pt x="922" y="1028"/>
                </a:cubicBezTo>
                <a:cubicBezTo>
                  <a:pt x="916" y="1028"/>
                  <a:pt x="918" y="1036"/>
                  <a:pt x="911" y="1036"/>
                </a:cubicBezTo>
                <a:cubicBezTo>
                  <a:pt x="911" y="1032"/>
                  <a:pt x="911" y="1032"/>
                  <a:pt x="911" y="1032"/>
                </a:cubicBezTo>
                <a:cubicBezTo>
                  <a:pt x="904" y="1034"/>
                  <a:pt x="903" y="1042"/>
                  <a:pt x="895" y="1044"/>
                </a:cubicBezTo>
                <a:cubicBezTo>
                  <a:pt x="896" y="1041"/>
                  <a:pt x="897" y="1040"/>
                  <a:pt x="895" y="1038"/>
                </a:cubicBezTo>
                <a:cubicBezTo>
                  <a:pt x="891" y="1039"/>
                  <a:pt x="888" y="1042"/>
                  <a:pt x="885" y="1045"/>
                </a:cubicBezTo>
                <a:cubicBezTo>
                  <a:pt x="882" y="1041"/>
                  <a:pt x="878" y="1047"/>
                  <a:pt x="875" y="1044"/>
                </a:cubicBezTo>
                <a:cubicBezTo>
                  <a:pt x="888" y="1031"/>
                  <a:pt x="913" y="1030"/>
                  <a:pt x="924" y="1015"/>
                </a:cubicBezTo>
                <a:cubicBezTo>
                  <a:pt x="915" y="1018"/>
                  <a:pt x="909" y="1024"/>
                  <a:pt x="900" y="1028"/>
                </a:cubicBezTo>
                <a:cubicBezTo>
                  <a:pt x="900" y="1026"/>
                  <a:pt x="897" y="1027"/>
                  <a:pt x="897" y="1025"/>
                </a:cubicBezTo>
                <a:cubicBezTo>
                  <a:pt x="917" y="1012"/>
                  <a:pt x="940" y="1004"/>
                  <a:pt x="958" y="990"/>
                </a:cubicBezTo>
                <a:cubicBezTo>
                  <a:pt x="956" y="989"/>
                  <a:pt x="954" y="990"/>
                  <a:pt x="954" y="989"/>
                </a:cubicBezTo>
                <a:cubicBezTo>
                  <a:pt x="954" y="982"/>
                  <a:pt x="958" y="980"/>
                  <a:pt x="963" y="979"/>
                </a:cubicBezTo>
                <a:cubicBezTo>
                  <a:pt x="962" y="981"/>
                  <a:pt x="962" y="982"/>
                  <a:pt x="963" y="983"/>
                </a:cubicBezTo>
                <a:cubicBezTo>
                  <a:pt x="976" y="982"/>
                  <a:pt x="994" y="976"/>
                  <a:pt x="995" y="969"/>
                </a:cubicBezTo>
                <a:cubicBezTo>
                  <a:pt x="1005" y="970"/>
                  <a:pt x="1010" y="961"/>
                  <a:pt x="1017" y="960"/>
                </a:cubicBezTo>
                <a:cubicBezTo>
                  <a:pt x="1017" y="963"/>
                  <a:pt x="1019" y="963"/>
                  <a:pt x="1020" y="964"/>
                </a:cubicBezTo>
                <a:cubicBezTo>
                  <a:pt x="1021" y="963"/>
                  <a:pt x="1021" y="962"/>
                  <a:pt x="1022" y="961"/>
                </a:cubicBezTo>
                <a:cubicBezTo>
                  <a:pt x="1028" y="962"/>
                  <a:pt x="1039" y="953"/>
                  <a:pt x="1043" y="946"/>
                </a:cubicBezTo>
                <a:cubicBezTo>
                  <a:pt x="1041" y="946"/>
                  <a:pt x="1040" y="945"/>
                  <a:pt x="1040" y="943"/>
                </a:cubicBezTo>
                <a:cubicBezTo>
                  <a:pt x="1043" y="942"/>
                  <a:pt x="1044" y="944"/>
                  <a:pt x="1048" y="942"/>
                </a:cubicBezTo>
                <a:cubicBezTo>
                  <a:pt x="1048" y="940"/>
                  <a:pt x="1050" y="938"/>
                  <a:pt x="1047" y="938"/>
                </a:cubicBezTo>
                <a:cubicBezTo>
                  <a:pt x="1048" y="940"/>
                  <a:pt x="1043" y="942"/>
                  <a:pt x="1042" y="939"/>
                </a:cubicBezTo>
                <a:cubicBezTo>
                  <a:pt x="1041" y="936"/>
                  <a:pt x="1047" y="939"/>
                  <a:pt x="1047" y="935"/>
                </a:cubicBezTo>
                <a:cubicBezTo>
                  <a:pt x="1041" y="932"/>
                  <a:pt x="1035" y="943"/>
                  <a:pt x="1028" y="944"/>
                </a:cubicBezTo>
                <a:cubicBezTo>
                  <a:pt x="1026" y="935"/>
                  <a:pt x="1036" y="930"/>
                  <a:pt x="1040" y="923"/>
                </a:cubicBezTo>
                <a:cubicBezTo>
                  <a:pt x="1031" y="925"/>
                  <a:pt x="1016" y="930"/>
                  <a:pt x="1021" y="940"/>
                </a:cubicBezTo>
                <a:cubicBezTo>
                  <a:pt x="1015" y="941"/>
                  <a:pt x="1013" y="946"/>
                  <a:pt x="1008" y="948"/>
                </a:cubicBezTo>
                <a:cubicBezTo>
                  <a:pt x="1007" y="946"/>
                  <a:pt x="1010" y="943"/>
                  <a:pt x="1005" y="943"/>
                </a:cubicBezTo>
                <a:cubicBezTo>
                  <a:pt x="1006" y="950"/>
                  <a:pt x="1003" y="951"/>
                  <a:pt x="999" y="952"/>
                </a:cubicBezTo>
                <a:cubicBezTo>
                  <a:pt x="998" y="949"/>
                  <a:pt x="1000" y="949"/>
                  <a:pt x="1001" y="947"/>
                </a:cubicBezTo>
                <a:cubicBezTo>
                  <a:pt x="993" y="949"/>
                  <a:pt x="994" y="956"/>
                  <a:pt x="985" y="954"/>
                </a:cubicBezTo>
                <a:cubicBezTo>
                  <a:pt x="979" y="959"/>
                  <a:pt x="974" y="965"/>
                  <a:pt x="968" y="969"/>
                </a:cubicBezTo>
                <a:cubicBezTo>
                  <a:pt x="967" y="968"/>
                  <a:pt x="967" y="967"/>
                  <a:pt x="967" y="965"/>
                </a:cubicBezTo>
                <a:cubicBezTo>
                  <a:pt x="962" y="967"/>
                  <a:pt x="955" y="973"/>
                  <a:pt x="949" y="971"/>
                </a:cubicBezTo>
                <a:cubicBezTo>
                  <a:pt x="952" y="967"/>
                  <a:pt x="956" y="963"/>
                  <a:pt x="961" y="960"/>
                </a:cubicBezTo>
                <a:cubicBezTo>
                  <a:pt x="959" y="957"/>
                  <a:pt x="958" y="955"/>
                  <a:pt x="956" y="953"/>
                </a:cubicBezTo>
                <a:cubicBezTo>
                  <a:pt x="959" y="954"/>
                  <a:pt x="958" y="951"/>
                  <a:pt x="961" y="952"/>
                </a:cubicBezTo>
                <a:cubicBezTo>
                  <a:pt x="960" y="953"/>
                  <a:pt x="959" y="953"/>
                  <a:pt x="960" y="955"/>
                </a:cubicBezTo>
                <a:cubicBezTo>
                  <a:pt x="977" y="960"/>
                  <a:pt x="979" y="944"/>
                  <a:pt x="991" y="940"/>
                </a:cubicBezTo>
                <a:cubicBezTo>
                  <a:pt x="991" y="937"/>
                  <a:pt x="988" y="936"/>
                  <a:pt x="989" y="931"/>
                </a:cubicBezTo>
                <a:cubicBezTo>
                  <a:pt x="986" y="932"/>
                  <a:pt x="985" y="934"/>
                  <a:pt x="985" y="938"/>
                </a:cubicBezTo>
                <a:cubicBezTo>
                  <a:pt x="990" y="941"/>
                  <a:pt x="980" y="946"/>
                  <a:pt x="977" y="944"/>
                </a:cubicBezTo>
                <a:cubicBezTo>
                  <a:pt x="977" y="942"/>
                  <a:pt x="980" y="943"/>
                  <a:pt x="980" y="941"/>
                </a:cubicBezTo>
                <a:cubicBezTo>
                  <a:pt x="978" y="941"/>
                  <a:pt x="975" y="942"/>
                  <a:pt x="975" y="940"/>
                </a:cubicBezTo>
                <a:cubicBezTo>
                  <a:pt x="976" y="939"/>
                  <a:pt x="977" y="938"/>
                  <a:pt x="980" y="939"/>
                </a:cubicBezTo>
                <a:cubicBezTo>
                  <a:pt x="979" y="935"/>
                  <a:pt x="978" y="934"/>
                  <a:pt x="979" y="930"/>
                </a:cubicBezTo>
                <a:cubicBezTo>
                  <a:pt x="975" y="931"/>
                  <a:pt x="973" y="933"/>
                  <a:pt x="971" y="930"/>
                </a:cubicBezTo>
                <a:cubicBezTo>
                  <a:pt x="962" y="942"/>
                  <a:pt x="947" y="948"/>
                  <a:pt x="935" y="956"/>
                </a:cubicBezTo>
                <a:cubicBezTo>
                  <a:pt x="933" y="956"/>
                  <a:pt x="931" y="955"/>
                  <a:pt x="928" y="955"/>
                </a:cubicBezTo>
                <a:cubicBezTo>
                  <a:pt x="926" y="957"/>
                  <a:pt x="924" y="958"/>
                  <a:pt x="924" y="962"/>
                </a:cubicBezTo>
                <a:cubicBezTo>
                  <a:pt x="926" y="962"/>
                  <a:pt x="928" y="962"/>
                  <a:pt x="928" y="964"/>
                </a:cubicBezTo>
                <a:cubicBezTo>
                  <a:pt x="921" y="972"/>
                  <a:pt x="911" y="979"/>
                  <a:pt x="897" y="972"/>
                </a:cubicBezTo>
                <a:cubicBezTo>
                  <a:pt x="896" y="975"/>
                  <a:pt x="891" y="976"/>
                  <a:pt x="889" y="978"/>
                </a:cubicBezTo>
                <a:cubicBezTo>
                  <a:pt x="893" y="979"/>
                  <a:pt x="894" y="978"/>
                  <a:pt x="897" y="978"/>
                </a:cubicBezTo>
                <a:cubicBezTo>
                  <a:pt x="894" y="983"/>
                  <a:pt x="900" y="979"/>
                  <a:pt x="901" y="983"/>
                </a:cubicBezTo>
                <a:cubicBezTo>
                  <a:pt x="897" y="984"/>
                  <a:pt x="892" y="988"/>
                  <a:pt x="894" y="991"/>
                </a:cubicBezTo>
                <a:cubicBezTo>
                  <a:pt x="895" y="987"/>
                  <a:pt x="899" y="991"/>
                  <a:pt x="900" y="988"/>
                </a:cubicBezTo>
                <a:cubicBezTo>
                  <a:pt x="900" y="989"/>
                  <a:pt x="902" y="989"/>
                  <a:pt x="902" y="991"/>
                </a:cubicBezTo>
                <a:cubicBezTo>
                  <a:pt x="899" y="993"/>
                  <a:pt x="900" y="993"/>
                  <a:pt x="901" y="996"/>
                </a:cubicBezTo>
                <a:cubicBezTo>
                  <a:pt x="895" y="998"/>
                  <a:pt x="894" y="1005"/>
                  <a:pt x="890" y="1009"/>
                </a:cubicBezTo>
                <a:cubicBezTo>
                  <a:pt x="887" y="1010"/>
                  <a:pt x="887" y="1008"/>
                  <a:pt x="885" y="1008"/>
                </a:cubicBezTo>
                <a:cubicBezTo>
                  <a:pt x="879" y="1011"/>
                  <a:pt x="877" y="1015"/>
                  <a:pt x="873" y="1017"/>
                </a:cubicBezTo>
                <a:cubicBezTo>
                  <a:pt x="865" y="1023"/>
                  <a:pt x="855" y="1022"/>
                  <a:pt x="850" y="1030"/>
                </a:cubicBezTo>
                <a:cubicBezTo>
                  <a:pt x="858" y="1032"/>
                  <a:pt x="859" y="1028"/>
                  <a:pt x="864" y="1024"/>
                </a:cubicBezTo>
                <a:cubicBezTo>
                  <a:pt x="873" y="1018"/>
                  <a:pt x="888" y="1014"/>
                  <a:pt x="895" y="1011"/>
                </a:cubicBezTo>
                <a:cubicBezTo>
                  <a:pt x="892" y="1017"/>
                  <a:pt x="886" y="1020"/>
                  <a:pt x="880" y="1024"/>
                </a:cubicBezTo>
                <a:cubicBezTo>
                  <a:pt x="879" y="1023"/>
                  <a:pt x="880" y="1020"/>
                  <a:pt x="878" y="1020"/>
                </a:cubicBezTo>
                <a:cubicBezTo>
                  <a:pt x="872" y="1029"/>
                  <a:pt x="860" y="1033"/>
                  <a:pt x="849" y="1039"/>
                </a:cubicBezTo>
                <a:cubicBezTo>
                  <a:pt x="838" y="1044"/>
                  <a:pt x="822" y="1053"/>
                  <a:pt x="813" y="1052"/>
                </a:cubicBezTo>
                <a:cubicBezTo>
                  <a:pt x="813" y="1053"/>
                  <a:pt x="813" y="1055"/>
                  <a:pt x="812" y="1056"/>
                </a:cubicBezTo>
                <a:cubicBezTo>
                  <a:pt x="804" y="1054"/>
                  <a:pt x="800" y="1059"/>
                  <a:pt x="792" y="1061"/>
                </a:cubicBezTo>
                <a:cubicBezTo>
                  <a:pt x="792" y="1064"/>
                  <a:pt x="794" y="1064"/>
                  <a:pt x="795" y="1066"/>
                </a:cubicBezTo>
                <a:cubicBezTo>
                  <a:pt x="792" y="1066"/>
                  <a:pt x="790" y="1069"/>
                  <a:pt x="791" y="1070"/>
                </a:cubicBezTo>
                <a:cubicBezTo>
                  <a:pt x="803" y="1066"/>
                  <a:pt x="820" y="1061"/>
                  <a:pt x="836" y="1053"/>
                </a:cubicBezTo>
                <a:cubicBezTo>
                  <a:pt x="838" y="1044"/>
                  <a:pt x="849" y="1046"/>
                  <a:pt x="855" y="1043"/>
                </a:cubicBezTo>
                <a:cubicBezTo>
                  <a:pt x="856" y="1045"/>
                  <a:pt x="853" y="1044"/>
                  <a:pt x="853" y="1047"/>
                </a:cubicBezTo>
                <a:cubicBezTo>
                  <a:pt x="856" y="1047"/>
                  <a:pt x="858" y="1049"/>
                  <a:pt x="856" y="1051"/>
                </a:cubicBezTo>
                <a:cubicBezTo>
                  <a:pt x="863" y="1052"/>
                  <a:pt x="870" y="1040"/>
                  <a:pt x="874" y="1047"/>
                </a:cubicBezTo>
                <a:cubicBezTo>
                  <a:pt x="867" y="1048"/>
                  <a:pt x="858" y="1052"/>
                  <a:pt x="853" y="1058"/>
                </a:cubicBezTo>
                <a:cubicBezTo>
                  <a:pt x="857" y="1057"/>
                  <a:pt x="860" y="1058"/>
                  <a:pt x="861" y="1061"/>
                </a:cubicBezTo>
                <a:cubicBezTo>
                  <a:pt x="859" y="1061"/>
                  <a:pt x="859" y="1063"/>
                  <a:pt x="858" y="1063"/>
                </a:cubicBezTo>
                <a:cubicBezTo>
                  <a:pt x="854" y="1058"/>
                  <a:pt x="847" y="1064"/>
                  <a:pt x="844" y="1063"/>
                </a:cubicBezTo>
                <a:cubicBezTo>
                  <a:pt x="843" y="1059"/>
                  <a:pt x="849" y="1063"/>
                  <a:pt x="849" y="1059"/>
                </a:cubicBezTo>
                <a:cubicBezTo>
                  <a:pt x="846" y="1056"/>
                  <a:pt x="845" y="1061"/>
                  <a:pt x="841" y="1060"/>
                </a:cubicBezTo>
                <a:cubicBezTo>
                  <a:pt x="842" y="1058"/>
                  <a:pt x="842" y="1056"/>
                  <a:pt x="840" y="1056"/>
                </a:cubicBezTo>
                <a:cubicBezTo>
                  <a:pt x="830" y="1061"/>
                  <a:pt x="823" y="1069"/>
                  <a:pt x="811" y="1070"/>
                </a:cubicBezTo>
                <a:cubicBezTo>
                  <a:pt x="811" y="1071"/>
                  <a:pt x="812" y="1072"/>
                  <a:pt x="812" y="1073"/>
                </a:cubicBezTo>
                <a:cubicBezTo>
                  <a:pt x="810" y="1074"/>
                  <a:pt x="808" y="1076"/>
                  <a:pt x="805" y="1076"/>
                </a:cubicBezTo>
                <a:cubicBezTo>
                  <a:pt x="805" y="1075"/>
                  <a:pt x="806" y="1074"/>
                  <a:pt x="807" y="1073"/>
                </a:cubicBezTo>
                <a:cubicBezTo>
                  <a:pt x="803" y="1073"/>
                  <a:pt x="799" y="1074"/>
                  <a:pt x="797" y="1077"/>
                </a:cubicBezTo>
                <a:cubicBezTo>
                  <a:pt x="800" y="1078"/>
                  <a:pt x="802" y="1074"/>
                  <a:pt x="804" y="1077"/>
                </a:cubicBezTo>
                <a:cubicBezTo>
                  <a:pt x="798" y="1079"/>
                  <a:pt x="787" y="1088"/>
                  <a:pt x="782" y="1082"/>
                </a:cubicBezTo>
                <a:cubicBezTo>
                  <a:pt x="777" y="1083"/>
                  <a:pt x="772" y="1085"/>
                  <a:pt x="768" y="1088"/>
                </a:cubicBezTo>
                <a:cubicBezTo>
                  <a:pt x="771" y="1088"/>
                  <a:pt x="773" y="1088"/>
                  <a:pt x="774" y="1090"/>
                </a:cubicBezTo>
                <a:cubicBezTo>
                  <a:pt x="767" y="1091"/>
                  <a:pt x="761" y="1092"/>
                  <a:pt x="758" y="1096"/>
                </a:cubicBezTo>
                <a:cubicBezTo>
                  <a:pt x="757" y="1095"/>
                  <a:pt x="755" y="1094"/>
                  <a:pt x="753" y="1095"/>
                </a:cubicBezTo>
                <a:cubicBezTo>
                  <a:pt x="751" y="1098"/>
                  <a:pt x="747" y="1098"/>
                  <a:pt x="746" y="1101"/>
                </a:cubicBezTo>
                <a:cubicBezTo>
                  <a:pt x="749" y="1100"/>
                  <a:pt x="747" y="1104"/>
                  <a:pt x="749" y="1104"/>
                </a:cubicBezTo>
                <a:cubicBezTo>
                  <a:pt x="749" y="1103"/>
                  <a:pt x="751" y="1103"/>
                  <a:pt x="752" y="1102"/>
                </a:cubicBezTo>
                <a:cubicBezTo>
                  <a:pt x="751" y="1105"/>
                  <a:pt x="755" y="1104"/>
                  <a:pt x="754" y="1108"/>
                </a:cubicBezTo>
                <a:cubicBezTo>
                  <a:pt x="750" y="1106"/>
                  <a:pt x="752" y="1112"/>
                  <a:pt x="750" y="1112"/>
                </a:cubicBezTo>
                <a:cubicBezTo>
                  <a:pt x="745" y="1115"/>
                  <a:pt x="743" y="1109"/>
                  <a:pt x="738" y="1109"/>
                </a:cubicBezTo>
                <a:cubicBezTo>
                  <a:pt x="737" y="1113"/>
                  <a:pt x="732" y="1117"/>
                  <a:pt x="728" y="1115"/>
                </a:cubicBezTo>
                <a:cubicBezTo>
                  <a:pt x="728" y="1114"/>
                  <a:pt x="730" y="1114"/>
                  <a:pt x="730" y="1112"/>
                </a:cubicBezTo>
                <a:cubicBezTo>
                  <a:pt x="711" y="1113"/>
                  <a:pt x="700" y="1127"/>
                  <a:pt x="684" y="1122"/>
                </a:cubicBezTo>
                <a:cubicBezTo>
                  <a:pt x="681" y="1133"/>
                  <a:pt x="662" y="1127"/>
                  <a:pt x="657" y="1136"/>
                </a:cubicBezTo>
                <a:cubicBezTo>
                  <a:pt x="660" y="1138"/>
                  <a:pt x="664" y="1137"/>
                  <a:pt x="666" y="1138"/>
                </a:cubicBezTo>
                <a:cubicBezTo>
                  <a:pt x="666" y="1141"/>
                  <a:pt x="663" y="1140"/>
                  <a:pt x="664" y="1144"/>
                </a:cubicBezTo>
                <a:cubicBezTo>
                  <a:pt x="667" y="1145"/>
                  <a:pt x="665" y="1141"/>
                  <a:pt x="667" y="1140"/>
                </a:cubicBezTo>
                <a:cubicBezTo>
                  <a:pt x="683" y="1140"/>
                  <a:pt x="694" y="1136"/>
                  <a:pt x="706" y="1133"/>
                </a:cubicBezTo>
                <a:cubicBezTo>
                  <a:pt x="714" y="1130"/>
                  <a:pt x="726" y="1131"/>
                  <a:pt x="727" y="1122"/>
                </a:cubicBezTo>
                <a:cubicBezTo>
                  <a:pt x="726" y="1122"/>
                  <a:pt x="724" y="1123"/>
                  <a:pt x="724" y="1122"/>
                </a:cubicBezTo>
                <a:cubicBezTo>
                  <a:pt x="727" y="1120"/>
                  <a:pt x="731" y="1119"/>
                  <a:pt x="736" y="1120"/>
                </a:cubicBezTo>
                <a:cubicBezTo>
                  <a:pt x="736" y="1122"/>
                  <a:pt x="736" y="1122"/>
                  <a:pt x="736" y="1122"/>
                </a:cubicBezTo>
                <a:cubicBezTo>
                  <a:pt x="752" y="1118"/>
                  <a:pt x="767" y="1111"/>
                  <a:pt x="783" y="1109"/>
                </a:cubicBezTo>
                <a:cubicBezTo>
                  <a:pt x="775" y="1110"/>
                  <a:pt x="774" y="1116"/>
                  <a:pt x="768" y="1118"/>
                </a:cubicBezTo>
                <a:cubicBezTo>
                  <a:pt x="761" y="1120"/>
                  <a:pt x="760" y="1128"/>
                  <a:pt x="753" y="1125"/>
                </a:cubicBezTo>
                <a:cubicBezTo>
                  <a:pt x="747" y="1132"/>
                  <a:pt x="733" y="1131"/>
                  <a:pt x="728" y="1139"/>
                </a:cubicBezTo>
                <a:cubicBezTo>
                  <a:pt x="725" y="1136"/>
                  <a:pt x="722" y="1138"/>
                  <a:pt x="719" y="1139"/>
                </a:cubicBezTo>
                <a:cubicBezTo>
                  <a:pt x="717" y="1141"/>
                  <a:pt x="719" y="1141"/>
                  <a:pt x="720" y="1143"/>
                </a:cubicBezTo>
                <a:cubicBezTo>
                  <a:pt x="717" y="1143"/>
                  <a:pt x="715" y="1144"/>
                  <a:pt x="715" y="1147"/>
                </a:cubicBezTo>
                <a:cubicBezTo>
                  <a:pt x="731" y="1148"/>
                  <a:pt x="734" y="1136"/>
                  <a:pt x="749" y="1136"/>
                </a:cubicBezTo>
                <a:cubicBezTo>
                  <a:pt x="751" y="1135"/>
                  <a:pt x="749" y="1135"/>
                  <a:pt x="751" y="1134"/>
                </a:cubicBezTo>
                <a:cubicBezTo>
                  <a:pt x="752" y="1135"/>
                  <a:pt x="752" y="1133"/>
                  <a:pt x="755" y="1134"/>
                </a:cubicBezTo>
                <a:cubicBezTo>
                  <a:pt x="755" y="1135"/>
                  <a:pt x="755" y="1136"/>
                  <a:pt x="754" y="1136"/>
                </a:cubicBezTo>
                <a:cubicBezTo>
                  <a:pt x="769" y="1135"/>
                  <a:pt x="774" y="1124"/>
                  <a:pt x="786" y="1120"/>
                </a:cubicBezTo>
                <a:close/>
                <a:moveTo>
                  <a:pt x="1029" y="945"/>
                </a:moveTo>
                <a:cubicBezTo>
                  <a:pt x="1032" y="946"/>
                  <a:pt x="1032" y="943"/>
                  <a:pt x="1035" y="944"/>
                </a:cubicBezTo>
                <a:cubicBezTo>
                  <a:pt x="1034" y="946"/>
                  <a:pt x="1036" y="946"/>
                  <a:pt x="1036" y="945"/>
                </a:cubicBezTo>
                <a:cubicBezTo>
                  <a:pt x="1037" y="944"/>
                  <a:pt x="1034" y="954"/>
                  <a:pt x="1030" y="954"/>
                </a:cubicBezTo>
                <a:cubicBezTo>
                  <a:pt x="1030" y="951"/>
                  <a:pt x="1029" y="949"/>
                  <a:pt x="1029" y="945"/>
                </a:cubicBezTo>
                <a:close/>
                <a:moveTo>
                  <a:pt x="971" y="944"/>
                </a:moveTo>
                <a:cubicBezTo>
                  <a:pt x="969" y="946"/>
                  <a:pt x="967" y="952"/>
                  <a:pt x="963" y="950"/>
                </a:cubicBezTo>
                <a:cubicBezTo>
                  <a:pt x="966" y="948"/>
                  <a:pt x="967" y="945"/>
                  <a:pt x="971" y="944"/>
                </a:cubicBezTo>
                <a:close/>
                <a:moveTo>
                  <a:pt x="930" y="993"/>
                </a:moveTo>
                <a:cubicBezTo>
                  <a:pt x="932" y="991"/>
                  <a:pt x="928" y="991"/>
                  <a:pt x="930" y="988"/>
                </a:cubicBezTo>
                <a:cubicBezTo>
                  <a:pt x="938" y="987"/>
                  <a:pt x="942" y="984"/>
                  <a:pt x="949" y="983"/>
                </a:cubicBezTo>
                <a:cubicBezTo>
                  <a:pt x="944" y="988"/>
                  <a:pt x="939" y="993"/>
                  <a:pt x="930" y="993"/>
                </a:cubicBezTo>
                <a:close/>
                <a:moveTo>
                  <a:pt x="945" y="957"/>
                </a:moveTo>
                <a:cubicBezTo>
                  <a:pt x="949" y="959"/>
                  <a:pt x="945" y="964"/>
                  <a:pt x="941" y="964"/>
                </a:cubicBezTo>
                <a:cubicBezTo>
                  <a:pt x="944" y="961"/>
                  <a:pt x="944" y="961"/>
                  <a:pt x="945" y="957"/>
                </a:cubicBezTo>
                <a:close/>
                <a:moveTo>
                  <a:pt x="925" y="971"/>
                </a:moveTo>
                <a:cubicBezTo>
                  <a:pt x="926" y="971"/>
                  <a:pt x="926" y="973"/>
                  <a:pt x="926" y="974"/>
                </a:cubicBezTo>
                <a:cubicBezTo>
                  <a:pt x="926" y="973"/>
                  <a:pt x="927" y="973"/>
                  <a:pt x="928" y="973"/>
                </a:cubicBezTo>
                <a:cubicBezTo>
                  <a:pt x="926" y="966"/>
                  <a:pt x="937" y="965"/>
                  <a:pt x="939" y="962"/>
                </a:cubicBezTo>
                <a:cubicBezTo>
                  <a:pt x="942" y="963"/>
                  <a:pt x="935" y="969"/>
                  <a:pt x="932" y="969"/>
                </a:cubicBezTo>
                <a:cubicBezTo>
                  <a:pt x="934" y="972"/>
                  <a:pt x="936" y="966"/>
                  <a:pt x="938" y="969"/>
                </a:cubicBezTo>
                <a:cubicBezTo>
                  <a:pt x="937" y="971"/>
                  <a:pt x="936" y="973"/>
                  <a:pt x="934" y="975"/>
                </a:cubicBezTo>
                <a:cubicBezTo>
                  <a:pt x="931" y="971"/>
                  <a:pt x="929" y="975"/>
                  <a:pt x="925" y="976"/>
                </a:cubicBezTo>
                <a:cubicBezTo>
                  <a:pt x="925" y="973"/>
                  <a:pt x="923" y="973"/>
                  <a:pt x="925" y="971"/>
                </a:cubicBezTo>
                <a:close/>
                <a:moveTo>
                  <a:pt x="913" y="1004"/>
                </a:moveTo>
                <a:cubicBezTo>
                  <a:pt x="911" y="999"/>
                  <a:pt x="918" y="996"/>
                  <a:pt x="924" y="996"/>
                </a:cubicBezTo>
                <a:cubicBezTo>
                  <a:pt x="922" y="1001"/>
                  <a:pt x="916" y="1000"/>
                  <a:pt x="913" y="1004"/>
                </a:cubicBezTo>
                <a:close/>
                <a:moveTo>
                  <a:pt x="918" y="976"/>
                </a:moveTo>
                <a:cubicBezTo>
                  <a:pt x="922" y="981"/>
                  <a:pt x="911" y="983"/>
                  <a:pt x="906" y="987"/>
                </a:cubicBezTo>
                <a:cubicBezTo>
                  <a:pt x="908" y="979"/>
                  <a:pt x="916" y="981"/>
                  <a:pt x="918" y="976"/>
                </a:cubicBezTo>
                <a:close/>
                <a:moveTo>
                  <a:pt x="914" y="986"/>
                </a:moveTo>
                <a:cubicBezTo>
                  <a:pt x="918" y="989"/>
                  <a:pt x="909" y="993"/>
                  <a:pt x="904" y="992"/>
                </a:cubicBezTo>
                <a:cubicBezTo>
                  <a:pt x="906" y="989"/>
                  <a:pt x="911" y="989"/>
                  <a:pt x="914" y="986"/>
                </a:cubicBezTo>
                <a:close/>
                <a:moveTo>
                  <a:pt x="885" y="1027"/>
                </a:moveTo>
                <a:cubicBezTo>
                  <a:pt x="888" y="1030"/>
                  <a:pt x="891" y="1028"/>
                  <a:pt x="895" y="1027"/>
                </a:cubicBezTo>
                <a:cubicBezTo>
                  <a:pt x="893" y="1033"/>
                  <a:pt x="887" y="1035"/>
                  <a:pt x="881" y="1036"/>
                </a:cubicBezTo>
                <a:cubicBezTo>
                  <a:pt x="882" y="1032"/>
                  <a:pt x="886" y="1032"/>
                  <a:pt x="885" y="1027"/>
                </a:cubicBezTo>
                <a:close/>
                <a:moveTo>
                  <a:pt x="865" y="1045"/>
                </a:moveTo>
                <a:cubicBezTo>
                  <a:pt x="864" y="1048"/>
                  <a:pt x="867" y="1040"/>
                  <a:pt x="870" y="1041"/>
                </a:cubicBezTo>
                <a:cubicBezTo>
                  <a:pt x="871" y="1045"/>
                  <a:pt x="867" y="1044"/>
                  <a:pt x="865" y="1045"/>
                </a:cubicBezTo>
                <a:close/>
                <a:moveTo>
                  <a:pt x="837" y="1067"/>
                </a:moveTo>
                <a:cubicBezTo>
                  <a:pt x="837" y="1070"/>
                  <a:pt x="834" y="1071"/>
                  <a:pt x="831" y="1071"/>
                </a:cubicBezTo>
                <a:cubicBezTo>
                  <a:pt x="830" y="1069"/>
                  <a:pt x="832" y="1066"/>
                  <a:pt x="837" y="1067"/>
                </a:cubicBezTo>
                <a:close/>
                <a:moveTo>
                  <a:pt x="821" y="1093"/>
                </a:moveTo>
                <a:cubicBezTo>
                  <a:pt x="822" y="1092"/>
                  <a:pt x="825" y="1092"/>
                  <a:pt x="827" y="1092"/>
                </a:cubicBezTo>
                <a:cubicBezTo>
                  <a:pt x="826" y="1094"/>
                  <a:pt x="825" y="1095"/>
                  <a:pt x="823" y="1096"/>
                </a:cubicBezTo>
                <a:cubicBezTo>
                  <a:pt x="821" y="1096"/>
                  <a:pt x="821" y="1095"/>
                  <a:pt x="821" y="1093"/>
                </a:cubicBezTo>
                <a:close/>
                <a:moveTo>
                  <a:pt x="785" y="1113"/>
                </a:moveTo>
                <a:cubicBezTo>
                  <a:pt x="786" y="1110"/>
                  <a:pt x="794" y="1108"/>
                  <a:pt x="798" y="1109"/>
                </a:cubicBezTo>
                <a:cubicBezTo>
                  <a:pt x="795" y="1111"/>
                  <a:pt x="790" y="1112"/>
                  <a:pt x="785" y="1113"/>
                </a:cubicBezTo>
                <a:close/>
                <a:moveTo>
                  <a:pt x="815" y="1075"/>
                </a:moveTo>
                <a:cubicBezTo>
                  <a:pt x="815" y="1079"/>
                  <a:pt x="815" y="1079"/>
                  <a:pt x="815" y="1079"/>
                </a:cubicBezTo>
                <a:cubicBezTo>
                  <a:pt x="810" y="1081"/>
                  <a:pt x="806" y="1077"/>
                  <a:pt x="805" y="1082"/>
                </a:cubicBezTo>
                <a:cubicBezTo>
                  <a:pt x="802" y="1077"/>
                  <a:pt x="810" y="1075"/>
                  <a:pt x="815" y="1075"/>
                </a:cubicBezTo>
                <a:close/>
                <a:moveTo>
                  <a:pt x="800" y="1089"/>
                </a:moveTo>
                <a:cubicBezTo>
                  <a:pt x="800" y="1080"/>
                  <a:pt x="809" y="1084"/>
                  <a:pt x="814" y="1083"/>
                </a:cubicBezTo>
                <a:cubicBezTo>
                  <a:pt x="810" y="1092"/>
                  <a:pt x="790" y="1102"/>
                  <a:pt x="784" y="1094"/>
                </a:cubicBezTo>
                <a:cubicBezTo>
                  <a:pt x="786" y="1089"/>
                  <a:pt x="795" y="1091"/>
                  <a:pt x="800" y="1089"/>
                </a:cubicBezTo>
                <a:close/>
                <a:moveTo>
                  <a:pt x="40" y="932"/>
                </a:moveTo>
                <a:cubicBezTo>
                  <a:pt x="40" y="932"/>
                  <a:pt x="40" y="932"/>
                  <a:pt x="41" y="932"/>
                </a:cubicBezTo>
                <a:cubicBezTo>
                  <a:pt x="42" y="932"/>
                  <a:pt x="41" y="935"/>
                  <a:pt x="43" y="935"/>
                </a:cubicBezTo>
                <a:cubicBezTo>
                  <a:pt x="44" y="930"/>
                  <a:pt x="51" y="930"/>
                  <a:pt x="51" y="925"/>
                </a:cubicBezTo>
                <a:cubicBezTo>
                  <a:pt x="48" y="928"/>
                  <a:pt x="41" y="930"/>
                  <a:pt x="40" y="932"/>
                </a:cubicBezTo>
                <a:close/>
                <a:moveTo>
                  <a:pt x="227" y="928"/>
                </a:moveTo>
                <a:cubicBezTo>
                  <a:pt x="228" y="926"/>
                  <a:pt x="229" y="927"/>
                  <a:pt x="231" y="927"/>
                </a:cubicBezTo>
                <a:cubicBezTo>
                  <a:pt x="231" y="925"/>
                  <a:pt x="231" y="925"/>
                  <a:pt x="231" y="925"/>
                </a:cubicBezTo>
                <a:cubicBezTo>
                  <a:pt x="229" y="924"/>
                  <a:pt x="229" y="926"/>
                  <a:pt x="227" y="926"/>
                </a:cubicBezTo>
                <a:cubicBezTo>
                  <a:pt x="227" y="927"/>
                  <a:pt x="225" y="928"/>
                  <a:pt x="227" y="928"/>
                </a:cubicBezTo>
                <a:close/>
                <a:moveTo>
                  <a:pt x="1158" y="939"/>
                </a:moveTo>
                <a:cubicBezTo>
                  <a:pt x="1155" y="941"/>
                  <a:pt x="1154" y="938"/>
                  <a:pt x="1152" y="938"/>
                </a:cubicBezTo>
                <a:cubicBezTo>
                  <a:pt x="1155" y="941"/>
                  <a:pt x="1150" y="945"/>
                  <a:pt x="1153" y="947"/>
                </a:cubicBezTo>
                <a:cubicBezTo>
                  <a:pt x="1162" y="947"/>
                  <a:pt x="1170" y="939"/>
                  <a:pt x="1176" y="933"/>
                </a:cubicBezTo>
                <a:cubicBezTo>
                  <a:pt x="1172" y="932"/>
                  <a:pt x="1168" y="933"/>
                  <a:pt x="1168" y="929"/>
                </a:cubicBezTo>
                <a:cubicBezTo>
                  <a:pt x="1166" y="927"/>
                  <a:pt x="1172" y="927"/>
                  <a:pt x="1169" y="926"/>
                </a:cubicBezTo>
                <a:cubicBezTo>
                  <a:pt x="1162" y="927"/>
                  <a:pt x="1162" y="935"/>
                  <a:pt x="1158" y="939"/>
                </a:cubicBezTo>
                <a:close/>
                <a:moveTo>
                  <a:pt x="214" y="934"/>
                </a:moveTo>
                <a:cubicBezTo>
                  <a:pt x="212" y="935"/>
                  <a:pt x="205" y="937"/>
                  <a:pt x="207" y="939"/>
                </a:cubicBezTo>
                <a:cubicBezTo>
                  <a:pt x="209" y="938"/>
                  <a:pt x="216" y="936"/>
                  <a:pt x="214" y="934"/>
                </a:cubicBezTo>
                <a:close/>
                <a:moveTo>
                  <a:pt x="130" y="938"/>
                </a:moveTo>
                <a:cubicBezTo>
                  <a:pt x="133" y="938"/>
                  <a:pt x="134" y="936"/>
                  <a:pt x="134" y="934"/>
                </a:cubicBezTo>
                <a:cubicBezTo>
                  <a:pt x="123" y="930"/>
                  <a:pt x="117" y="944"/>
                  <a:pt x="109" y="949"/>
                </a:cubicBezTo>
                <a:cubicBezTo>
                  <a:pt x="114" y="946"/>
                  <a:pt x="119" y="944"/>
                  <a:pt x="125" y="942"/>
                </a:cubicBezTo>
                <a:cubicBezTo>
                  <a:pt x="125" y="944"/>
                  <a:pt x="125" y="946"/>
                  <a:pt x="126" y="946"/>
                </a:cubicBezTo>
                <a:cubicBezTo>
                  <a:pt x="129" y="946"/>
                  <a:pt x="134" y="941"/>
                  <a:pt x="130" y="938"/>
                </a:cubicBezTo>
                <a:close/>
                <a:moveTo>
                  <a:pt x="1092" y="954"/>
                </a:moveTo>
                <a:cubicBezTo>
                  <a:pt x="1089" y="958"/>
                  <a:pt x="1088" y="956"/>
                  <a:pt x="1086" y="958"/>
                </a:cubicBezTo>
                <a:cubicBezTo>
                  <a:pt x="1090" y="958"/>
                  <a:pt x="1085" y="962"/>
                  <a:pt x="1089" y="962"/>
                </a:cubicBezTo>
                <a:cubicBezTo>
                  <a:pt x="1091" y="959"/>
                  <a:pt x="1091" y="957"/>
                  <a:pt x="1092" y="954"/>
                </a:cubicBezTo>
                <a:close/>
                <a:moveTo>
                  <a:pt x="972" y="962"/>
                </a:moveTo>
                <a:cubicBezTo>
                  <a:pt x="972" y="959"/>
                  <a:pt x="974" y="963"/>
                  <a:pt x="975" y="961"/>
                </a:cubicBezTo>
                <a:cubicBezTo>
                  <a:pt x="975" y="958"/>
                  <a:pt x="975" y="958"/>
                  <a:pt x="975" y="958"/>
                </a:cubicBezTo>
                <a:cubicBezTo>
                  <a:pt x="973" y="958"/>
                  <a:pt x="970" y="961"/>
                  <a:pt x="972" y="962"/>
                </a:cubicBezTo>
                <a:close/>
                <a:moveTo>
                  <a:pt x="1072" y="960"/>
                </a:moveTo>
                <a:cubicBezTo>
                  <a:pt x="1076" y="961"/>
                  <a:pt x="1077" y="966"/>
                  <a:pt x="1076" y="959"/>
                </a:cubicBezTo>
                <a:cubicBezTo>
                  <a:pt x="1076" y="959"/>
                  <a:pt x="1077" y="958"/>
                  <a:pt x="1076" y="958"/>
                </a:cubicBezTo>
                <a:cubicBezTo>
                  <a:pt x="1077" y="961"/>
                  <a:pt x="1072" y="957"/>
                  <a:pt x="1072" y="960"/>
                </a:cubicBezTo>
                <a:close/>
                <a:moveTo>
                  <a:pt x="1114" y="963"/>
                </a:moveTo>
                <a:cubicBezTo>
                  <a:pt x="1112" y="961"/>
                  <a:pt x="1108" y="963"/>
                  <a:pt x="1107" y="963"/>
                </a:cubicBezTo>
                <a:cubicBezTo>
                  <a:pt x="1108" y="963"/>
                  <a:pt x="1108" y="964"/>
                  <a:pt x="1107" y="965"/>
                </a:cubicBezTo>
                <a:cubicBezTo>
                  <a:pt x="1110" y="962"/>
                  <a:pt x="1113" y="966"/>
                  <a:pt x="1114" y="963"/>
                </a:cubicBezTo>
                <a:close/>
                <a:moveTo>
                  <a:pt x="26" y="975"/>
                </a:moveTo>
                <a:cubicBezTo>
                  <a:pt x="28" y="971"/>
                  <a:pt x="29" y="976"/>
                  <a:pt x="34" y="975"/>
                </a:cubicBezTo>
                <a:cubicBezTo>
                  <a:pt x="37" y="971"/>
                  <a:pt x="36" y="968"/>
                  <a:pt x="38" y="964"/>
                </a:cubicBezTo>
                <a:cubicBezTo>
                  <a:pt x="32" y="965"/>
                  <a:pt x="27" y="972"/>
                  <a:pt x="26" y="975"/>
                </a:cubicBezTo>
                <a:close/>
                <a:moveTo>
                  <a:pt x="1040" y="979"/>
                </a:moveTo>
                <a:cubicBezTo>
                  <a:pt x="1039" y="979"/>
                  <a:pt x="1038" y="978"/>
                  <a:pt x="1038" y="978"/>
                </a:cubicBezTo>
                <a:cubicBezTo>
                  <a:pt x="1028" y="984"/>
                  <a:pt x="1017" y="989"/>
                  <a:pt x="1009" y="997"/>
                </a:cubicBezTo>
                <a:cubicBezTo>
                  <a:pt x="1000" y="995"/>
                  <a:pt x="992" y="1002"/>
                  <a:pt x="987" y="1007"/>
                </a:cubicBezTo>
                <a:cubicBezTo>
                  <a:pt x="989" y="1007"/>
                  <a:pt x="989" y="1008"/>
                  <a:pt x="988" y="1009"/>
                </a:cubicBezTo>
                <a:cubicBezTo>
                  <a:pt x="1000" y="1009"/>
                  <a:pt x="1004" y="997"/>
                  <a:pt x="1014" y="998"/>
                </a:cubicBezTo>
                <a:cubicBezTo>
                  <a:pt x="1018" y="994"/>
                  <a:pt x="1024" y="991"/>
                  <a:pt x="1027" y="986"/>
                </a:cubicBezTo>
                <a:cubicBezTo>
                  <a:pt x="1033" y="986"/>
                  <a:pt x="1033" y="986"/>
                  <a:pt x="1033" y="986"/>
                </a:cubicBezTo>
                <a:cubicBezTo>
                  <a:pt x="1031" y="978"/>
                  <a:pt x="1039" y="983"/>
                  <a:pt x="1040" y="979"/>
                </a:cubicBezTo>
                <a:close/>
                <a:moveTo>
                  <a:pt x="928" y="1013"/>
                </a:moveTo>
                <a:cubicBezTo>
                  <a:pt x="930" y="1010"/>
                  <a:pt x="933" y="1014"/>
                  <a:pt x="935" y="1014"/>
                </a:cubicBezTo>
                <a:cubicBezTo>
                  <a:pt x="938" y="1007"/>
                  <a:pt x="947" y="1006"/>
                  <a:pt x="950" y="999"/>
                </a:cubicBezTo>
                <a:cubicBezTo>
                  <a:pt x="942" y="1003"/>
                  <a:pt x="932" y="1008"/>
                  <a:pt x="928" y="1013"/>
                </a:cubicBezTo>
                <a:close/>
                <a:moveTo>
                  <a:pt x="233" y="1024"/>
                </a:moveTo>
                <a:cubicBezTo>
                  <a:pt x="231" y="1027"/>
                  <a:pt x="227" y="1027"/>
                  <a:pt x="225" y="1030"/>
                </a:cubicBezTo>
                <a:cubicBezTo>
                  <a:pt x="229" y="1030"/>
                  <a:pt x="234" y="1026"/>
                  <a:pt x="233" y="1024"/>
                </a:cubicBezTo>
                <a:close/>
                <a:moveTo>
                  <a:pt x="89" y="1041"/>
                </a:moveTo>
                <a:cubicBezTo>
                  <a:pt x="86" y="1044"/>
                  <a:pt x="85" y="1040"/>
                  <a:pt x="84" y="1040"/>
                </a:cubicBezTo>
                <a:cubicBezTo>
                  <a:pt x="76" y="1046"/>
                  <a:pt x="66" y="1047"/>
                  <a:pt x="58" y="1055"/>
                </a:cubicBezTo>
                <a:cubicBezTo>
                  <a:pt x="59" y="1056"/>
                  <a:pt x="61" y="1056"/>
                  <a:pt x="63" y="1057"/>
                </a:cubicBezTo>
                <a:cubicBezTo>
                  <a:pt x="66" y="1047"/>
                  <a:pt x="79" y="1051"/>
                  <a:pt x="84" y="1044"/>
                </a:cubicBezTo>
                <a:cubicBezTo>
                  <a:pt x="86" y="1044"/>
                  <a:pt x="87" y="1045"/>
                  <a:pt x="88" y="1045"/>
                </a:cubicBezTo>
                <a:cubicBezTo>
                  <a:pt x="87" y="1042"/>
                  <a:pt x="92" y="1042"/>
                  <a:pt x="89" y="1041"/>
                </a:cubicBezTo>
                <a:close/>
                <a:moveTo>
                  <a:pt x="224" y="1053"/>
                </a:moveTo>
                <a:cubicBezTo>
                  <a:pt x="225" y="1048"/>
                  <a:pt x="222" y="1048"/>
                  <a:pt x="221" y="1045"/>
                </a:cubicBezTo>
                <a:cubicBezTo>
                  <a:pt x="222" y="1043"/>
                  <a:pt x="225" y="1043"/>
                  <a:pt x="224" y="1040"/>
                </a:cubicBezTo>
                <a:cubicBezTo>
                  <a:pt x="218" y="1039"/>
                  <a:pt x="223" y="1047"/>
                  <a:pt x="215" y="1045"/>
                </a:cubicBezTo>
                <a:cubicBezTo>
                  <a:pt x="214" y="1051"/>
                  <a:pt x="206" y="1050"/>
                  <a:pt x="205" y="1056"/>
                </a:cubicBezTo>
                <a:cubicBezTo>
                  <a:pt x="206" y="1056"/>
                  <a:pt x="209" y="1056"/>
                  <a:pt x="210" y="1057"/>
                </a:cubicBezTo>
                <a:cubicBezTo>
                  <a:pt x="218" y="1074"/>
                  <a:pt x="194" y="1065"/>
                  <a:pt x="192" y="1077"/>
                </a:cubicBezTo>
                <a:cubicBezTo>
                  <a:pt x="195" y="1078"/>
                  <a:pt x="192" y="1074"/>
                  <a:pt x="195" y="1074"/>
                </a:cubicBezTo>
                <a:cubicBezTo>
                  <a:pt x="195" y="1077"/>
                  <a:pt x="199" y="1076"/>
                  <a:pt x="200" y="1079"/>
                </a:cubicBezTo>
                <a:cubicBezTo>
                  <a:pt x="196" y="1087"/>
                  <a:pt x="206" y="1075"/>
                  <a:pt x="208" y="1073"/>
                </a:cubicBezTo>
                <a:cubicBezTo>
                  <a:pt x="210" y="1074"/>
                  <a:pt x="210" y="1074"/>
                  <a:pt x="210" y="1076"/>
                </a:cubicBezTo>
                <a:cubicBezTo>
                  <a:pt x="209" y="1080"/>
                  <a:pt x="205" y="1081"/>
                  <a:pt x="207" y="1084"/>
                </a:cubicBezTo>
                <a:cubicBezTo>
                  <a:pt x="209" y="1081"/>
                  <a:pt x="214" y="1082"/>
                  <a:pt x="213" y="1077"/>
                </a:cubicBezTo>
                <a:cubicBezTo>
                  <a:pt x="217" y="1077"/>
                  <a:pt x="220" y="1077"/>
                  <a:pt x="220" y="1073"/>
                </a:cubicBezTo>
                <a:cubicBezTo>
                  <a:pt x="220" y="1071"/>
                  <a:pt x="216" y="1073"/>
                  <a:pt x="217" y="1070"/>
                </a:cubicBezTo>
                <a:cubicBezTo>
                  <a:pt x="220" y="1059"/>
                  <a:pt x="230" y="1064"/>
                  <a:pt x="237" y="1062"/>
                </a:cubicBezTo>
                <a:cubicBezTo>
                  <a:pt x="235" y="1059"/>
                  <a:pt x="233" y="1057"/>
                  <a:pt x="232" y="1052"/>
                </a:cubicBezTo>
                <a:cubicBezTo>
                  <a:pt x="230" y="1053"/>
                  <a:pt x="227" y="1053"/>
                  <a:pt x="224" y="1053"/>
                </a:cubicBezTo>
                <a:close/>
                <a:moveTo>
                  <a:pt x="949" y="1049"/>
                </a:moveTo>
                <a:cubicBezTo>
                  <a:pt x="947" y="1051"/>
                  <a:pt x="940" y="1048"/>
                  <a:pt x="940" y="1053"/>
                </a:cubicBezTo>
                <a:cubicBezTo>
                  <a:pt x="943" y="1052"/>
                  <a:pt x="951" y="1049"/>
                  <a:pt x="949" y="1049"/>
                </a:cubicBezTo>
                <a:close/>
                <a:moveTo>
                  <a:pt x="103" y="1058"/>
                </a:moveTo>
                <a:cubicBezTo>
                  <a:pt x="104" y="1062"/>
                  <a:pt x="99" y="1060"/>
                  <a:pt x="99" y="1063"/>
                </a:cubicBezTo>
                <a:cubicBezTo>
                  <a:pt x="103" y="1063"/>
                  <a:pt x="103" y="1063"/>
                  <a:pt x="103" y="1063"/>
                </a:cubicBezTo>
                <a:cubicBezTo>
                  <a:pt x="101" y="1060"/>
                  <a:pt x="107" y="1059"/>
                  <a:pt x="103" y="1058"/>
                </a:cubicBezTo>
                <a:close/>
                <a:moveTo>
                  <a:pt x="1003" y="1090"/>
                </a:moveTo>
                <a:cubicBezTo>
                  <a:pt x="1009" y="1089"/>
                  <a:pt x="1011" y="1085"/>
                  <a:pt x="1018" y="1085"/>
                </a:cubicBezTo>
                <a:cubicBezTo>
                  <a:pt x="1017" y="1090"/>
                  <a:pt x="1011" y="1088"/>
                  <a:pt x="1009" y="1092"/>
                </a:cubicBezTo>
                <a:cubicBezTo>
                  <a:pt x="1021" y="1091"/>
                  <a:pt x="1020" y="1078"/>
                  <a:pt x="1034" y="1079"/>
                </a:cubicBezTo>
                <a:cubicBezTo>
                  <a:pt x="1036" y="1077"/>
                  <a:pt x="1033" y="1077"/>
                  <a:pt x="1035" y="1076"/>
                </a:cubicBezTo>
                <a:cubicBezTo>
                  <a:pt x="1045" y="1073"/>
                  <a:pt x="1060" y="1066"/>
                  <a:pt x="1059" y="1060"/>
                </a:cubicBezTo>
                <a:cubicBezTo>
                  <a:pt x="1042" y="1070"/>
                  <a:pt x="1018" y="1077"/>
                  <a:pt x="1003" y="1090"/>
                </a:cubicBezTo>
                <a:close/>
                <a:moveTo>
                  <a:pt x="938" y="1063"/>
                </a:moveTo>
                <a:cubicBezTo>
                  <a:pt x="933" y="1062"/>
                  <a:pt x="925" y="1068"/>
                  <a:pt x="924" y="1070"/>
                </a:cubicBezTo>
                <a:cubicBezTo>
                  <a:pt x="927" y="1066"/>
                  <a:pt x="935" y="1067"/>
                  <a:pt x="938" y="1063"/>
                </a:cubicBezTo>
                <a:close/>
                <a:moveTo>
                  <a:pt x="912" y="1070"/>
                </a:moveTo>
                <a:cubicBezTo>
                  <a:pt x="907" y="1075"/>
                  <a:pt x="901" y="1075"/>
                  <a:pt x="895" y="1070"/>
                </a:cubicBezTo>
                <a:cubicBezTo>
                  <a:pt x="888" y="1078"/>
                  <a:pt x="875" y="1077"/>
                  <a:pt x="870" y="1086"/>
                </a:cubicBezTo>
                <a:cubicBezTo>
                  <a:pt x="871" y="1089"/>
                  <a:pt x="872" y="1088"/>
                  <a:pt x="871" y="1092"/>
                </a:cubicBezTo>
                <a:cubicBezTo>
                  <a:pt x="880" y="1093"/>
                  <a:pt x="881" y="1087"/>
                  <a:pt x="886" y="1084"/>
                </a:cubicBezTo>
                <a:cubicBezTo>
                  <a:pt x="883" y="1084"/>
                  <a:pt x="880" y="1087"/>
                  <a:pt x="878" y="1085"/>
                </a:cubicBezTo>
                <a:cubicBezTo>
                  <a:pt x="885" y="1085"/>
                  <a:pt x="885" y="1078"/>
                  <a:pt x="893" y="1079"/>
                </a:cubicBezTo>
                <a:cubicBezTo>
                  <a:pt x="893" y="1081"/>
                  <a:pt x="892" y="1081"/>
                  <a:pt x="892" y="1083"/>
                </a:cubicBezTo>
                <a:cubicBezTo>
                  <a:pt x="901" y="1081"/>
                  <a:pt x="911" y="1078"/>
                  <a:pt x="917" y="1072"/>
                </a:cubicBezTo>
                <a:cubicBezTo>
                  <a:pt x="914" y="1072"/>
                  <a:pt x="909" y="1073"/>
                  <a:pt x="912" y="1070"/>
                </a:cubicBezTo>
                <a:close/>
                <a:moveTo>
                  <a:pt x="720" y="1088"/>
                </a:moveTo>
                <a:cubicBezTo>
                  <a:pt x="720" y="1088"/>
                  <a:pt x="726" y="1085"/>
                  <a:pt x="725" y="1084"/>
                </a:cubicBezTo>
                <a:cubicBezTo>
                  <a:pt x="723" y="1085"/>
                  <a:pt x="717" y="1086"/>
                  <a:pt x="720" y="1088"/>
                </a:cubicBezTo>
                <a:close/>
                <a:moveTo>
                  <a:pt x="960" y="1100"/>
                </a:moveTo>
                <a:cubicBezTo>
                  <a:pt x="964" y="1100"/>
                  <a:pt x="967" y="1098"/>
                  <a:pt x="971" y="1096"/>
                </a:cubicBezTo>
                <a:cubicBezTo>
                  <a:pt x="971" y="1094"/>
                  <a:pt x="969" y="1094"/>
                  <a:pt x="971" y="1092"/>
                </a:cubicBezTo>
                <a:cubicBezTo>
                  <a:pt x="968" y="1094"/>
                  <a:pt x="966" y="1090"/>
                  <a:pt x="966" y="1094"/>
                </a:cubicBezTo>
                <a:cubicBezTo>
                  <a:pt x="965" y="1096"/>
                  <a:pt x="970" y="1093"/>
                  <a:pt x="970" y="1096"/>
                </a:cubicBezTo>
                <a:cubicBezTo>
                  <a:pt x="966" y="1097"/>
                  <a:pt x="963" y="1098"/>
                  <a:pt x="960" y="1100"/>
                </a:cubicBezTo>
                <a:close/>
                <a:moveTo>
                  <a:pt x="915" y="1103"/>
                </a:moveTo>
                <a:cubicBezTo>
                  <a:pt x="922" y="1100"/>
                  <a:pt x="929" y="1098"/>
                  <a:pt x="935" y="1094"/>
                </a:cubicBezTo>
                <a:cubicBezTo>
                  <a:pt x="927" y="1095"/>
                  <a:pt x="918" y="1100"/>
                  <a:pt x="915" y="1103"/>
                </a:cubicBezTo>
                <a:close/>
                <a:moveTo>
                  <a:pt x="903" y="1095"/>
                </a:moveTo>
                <a:cubicBezTo>
                  <a:pt x="900" y="1094"/>
                  <a:pt x="899" y="1096"/>
                  <a:pt x="897" y="1095"/>
                </a:cubicBezTo>
                <a:cubicBezTo>
                  <a:pt x="897" y="1099"/>
                  <a:pt x="891" y="1096"/>
                  <a:pt x="893" y="1099"/>
                </a:cubicBezTo>
                <a:cubicBezTo>
                  <a:pt x="895" y="1097"/>
                  <a:pt x="901" y="1098"/>
                  <a:pt x="903" y="1095"/>
                </a:cubicBezTo>
                <a:close/>
                <a:moveTo>
                  <a:pt x="974" y="1099"/>
                </a:moveTo>
                <a:cubicBezTo>
                  <a:pt x="970" y="1100"/>
                  <a:pt x="967" y="1102"/>
                  <a:pt x="964" y="1104"/>
                </a:cubicBezTo>
                <a:cubicBezTo>
                  <a:pt x="969" y="1104"/>
                  <a:pt x="972" y="1101"/>
                  <a:pt x="974" y="1099"/>
                </a:cubicBezTo>
                <a:close/>
                <a:moveTo>
                  <a:pt x="878" y="1116"/>
                </a:moveTo>
                <a:cubicBezTo>
                  <a:pt x="887" y="1110"/>
                  <a:pt x="906" y="1109"/>
                  <a:pt x="911" y="1103"/>
                </a:cubicBezTo>
                <a:cubicBezTo>
                  <a:pt x="910" y="1104"/>
                  <a:pt x="903" y="1105"/>
                  <a:pt x="903" y="1104"/>
                </a:cubicBezTo>
                <a:cubicBezTo>
                  <a:pt x="904" y="1103"/>
                  <a:pt x="907" y="1101"/>
                  <a:pt x="904" y="1100"/>
                </a:cubicBezTo>
                <a:cubicBezTo>
                  <a:pt x="893" y="1105"/>
                  <a:pt x="883" y="1108"/>
                  <a:pt x="873" y="1113"/>
                </a:cubicBezTo>
                <a:cubicBezTo>
                  <a:pt x="876" y="1113"/>
                  <a:pt x="875" y="1116"/>
                  <a:pt x="878" y="1116"/>
                </a:cubicBezTo>
                <a:close/>
                <a:moveTo>
                  <a:pt x="812" y="1117"/>
                </a:moveTo>
                <a:cubicBezTo>
                  <a:pt x="814" y="1114"/>
                  <a:pt x="820" y="1121"/>
                  <a:pt x="820" y="1116"/>
                </a:cubicBezTo>
                <a:cubicBezTo>
                  <a:pt x="819" y="1114"/>
                  <a:pt x="810" y="1115"/>
                  <a:pt x="812" y="1117"/>
                </a:cubicBezTo>
                <a:close/>
                <a:moveTo>
                  <a:pt x="925" y="1142"/>
                </a:moveTo>
                <a:cubicBezTo>
                  <a:pt x="920" y="1144"/>
                  <a:pt x="916" y="1147"/>
                  <a:pt x="911" y="1149"/>
                </a:cubicBezTo>
                <a:cubicBezTo>
                  <a:pt x="917" y="1148"/>
                  <a:pt x="921" y="1146"/>
                  <a:pt x="925" y="1142"/>
                </a:cubicBezTo>
                <a:close/>
                <a:moveTo>
                  <a:pt x="713" y="1155"/>
                </a:moveTo>
                <a:cubicBezTo>
                  <a:pt x="717" y="1153"/>
                  <a:pt x="721" y="1152"/>
                  <a:pt x="724" y="1149"/>
                </a:cubicBezTo>
                <a:cubicBezTo>
                  <a:pt x="721" y="1151"/>
                  <a:pt x="712" y="1152"/>
                  <a:pt x="713" y="1155"/>
                </a:cubicBezTo>
                <a:close/>
                <a:moveTo>
                  <a:pt x="872" y="1168"/>
                </a:moveTo>
                <a:cubicBezTo>
                  <a:pt x="880" y="1167"/>
                  <a:pt x="885" y="1163"/>
                  <a:pt x="890" y="1159"/>
                </a:cubicBezTo>
                <a:cubicBezTo>
                  <a:pt x="897" y="1157"/>
                  <a:pt x="908" y="1154"/>
                  <a:pt x="909" y="1149"/>
                </a:cubicBezTo>
                <a:cubicBezTo>
                  <a:pt x="902" y="1152"/>
                  <a:pt x="893" y="1157"/>
                  <a:pt x="885" y="1158"/>
                </a:cubicBezTo>
                <a:cubicBezTo>
                  <a:pt x="886" y="1163"/>
                  <a:pt x="874" y="1163"/>
                  <a:pt x="872" y="1168"/>
                </a:cubicBezTo>
                <a:close/>
                <a:moveTo>
                  <a:pt x="1138" y="208"/>
                </a:moveTo>
                <a:cubicBezTo>
                  <a:pt x="1129" y="210"/>
                  <a:pt x="1123" y="214"/>
                  <a:pt x="1123" y="223"/>
                </a:cubicBezTo>
                <a:cubicBezTo>
                  <a:pt x="1124" y="224"/>
                  <a:pt x="1126" y="226"/>
                  <a:pt x="1129" y="225"/>
                </a:cubicBezTo>
                <a:cubicBezTo>
                  <a:pt x="1131" y="223"/>
                  <a:pt x="1128" y="220"/>
                  <a:pt x="1132" y="219"/>
                </a:cubicBezTo>
                <a:cubicBezTo>
                  <a:pt x="1132" y="221"/>
                  <a:pt x="1132" y="221"/>
                  <a:pt x="1132" y="221"/>
                </a:cubicBezTo>
                <a:cubicBezTo>
                  <a:pt x="1136" y="219"/>
                  <a:pt x="1139" y="213"/>
                  <a:pt x="1138" y="208"/>
                </a:cubicBezTo>
                <a:close/>
                <a:moveTo>
                  <a:pt x="1097" y="931"/>
                </a:moveTo>
                <a:cubicBezTo>
                  <a:pt x="1098" y="929"/>
                  <a:pt x="1096" y="925"/>
                  <a:pt x="1099" y="923"/>
                </a:cubicBezTo>
                <a:cubicBezTo>
                  <a:pt x="1097" y="922"/>
                  <a:pt x="1096" y="921"/>
                  <a:pt x="1095" y="920"/>
                </a:cubicBezTo>
                <a:cubicBezTo>
                  <a:pt x="1093" y="926"/>
                  <a:pt x="1082" y="928"/>
                  <a:pt x="1085" y="936"/>
                </a:cubicBezTo>
                <a:cubicBezTo>
                  <a:pt x="1087" y="931"/>
                  <a:pt x="1091" y="928"/>
                  <a:pt x="1097" y="931"/>
                </a:cubicBezTo>
                <a:close/>
                <a:moveTo>
                  <a:pt x="1152" y="971"/>
                </a:moveTo>
                <a:cubicBezTo>
                  <a:pt x="1156" y="976"/>
                  <a:pt x="1150" y="978"/>
                  <a:pt x="1151" y="981"/>
                </a:cubicBezTo>
                <a:cubicBezTo>
                  <a:pt x="1154" y="978"/>
                  <a:pt x="1161" y="979"/>
                  <a:pt x="1160" y="972"/>
                </a:cubicBezTo>
                <a:cubicBezTo>
                  <a:pt x="1157" y="971"/>
                  <a:pt x="1154" y="971"/>
                  <a:pt x="1152" y="971"/>
                </a:cubicBezTo>
                <a:close/>
                <a:moveTo>
                  <a:pt x="1069" y="974"/>
                </a:moveTo>
                <a:cubicBezTo>
                  <a:pt x="1067" y="975"/>
                  <a:pt x="1066" y="977"/>
                  <a:pt x="1065" y="979"/>
                </a:cubicBezTo>
                <a:cubicBezTo>
                  <a:pt x="1064" y="978"/>
                  <a:pt x="1063" y="977"/>
                  <a:pt x="1060" y="977"/>
                </a:cubicBezTo>
                <a:cubicBezTo>
                  <a:pt x="1062" y="985"/>
                  <a:pt x="1073" y="982"/>
                  <a:pt x="1077" y="977"/>
                </a:cubicBezTo>
                <a:cubicBezTo>
                  <a:pt x="1073" y="979"/>
                  <a:pt x="1073" y="974"/>
                  <a:pt x="1069" y="974"/>
                </a:cubicBezTo>
                <a:close/>
                <a:moveTo>
                  <a:pt x="1015" y="1019"/>
                </a:moveTo>
                <a:cubicBezTo>
                  <a:pt x="1015" y="1021"/>
                  <a:pt x="1010" y="1023"/>
                  <a:pt x="1013" y="1024"/>
                </a:cubicBezTo>
                <a:cubicBezTo>
                  <a:pt x="1014" y="1021"/>
                  <a:pt x="1019" y="1022"/>
                  <a:pt x="1021" y="1020"/>
                </a:cubicBezTo>
                <a:cubicBezTo>
                  <a:pt x="1022" y="1016"/>
                  <a:pt x="1015" y="1018"/>
                  <a:pt x="1016" y="1014"/>
                </a:cubicBezTo>
                <a:cubicBezTo>
                  <a:pt x="1023" y="1013"/>
                  <a:pt x="1021" y="1005"/>
                  <a:pt x="1027" y="1005"/>
                </a:cubicBezTo>
                <a:cubicBezTo>
                  <a:pt x="1028" y="1001"/>
                  <a:pt x="1026" y="1000"/>
                  <a:pt x="1024" y="999"/>
                </a:cubicBezTo>
                <a:cubicBezTo>
                  <a:pt x="1020" y="1003"/>
                  <a:pt x="1016" y="1007"/>
                  <a:pt x="1012" y="1012"/>
                </a:cubicBezTo>
                <a:cubicBezTo>
                  <a:pt x="1010" y="1012"/>
                  <a:pt x="1011" y="1008"/>
                  <a:pt x="1009" y="1008"/>
                </a:cubicBezTo>
                <a:cubicBezTo>
                  <a:pt x="1004" y="1017"/>
                  <a:pt x="990" y="1020"/>
                  <a:pt x="984" y="1030"/>
                </a:cubicBezTo>
                <a:cubicBezTo>
                  <a:pt x="988" y="1032"/>
                  <a:pt x="987" y="1027"/>
                  <a:pt x="989" y="1027"/>
                </a:cubicBezTo>
                <a:cubicBezTo>
                  <a:pt x="998" y="1028"/>
                  <a:pt x="1005" y="1014"/>
                  <a:pt x="1015" y="1019"/>
                </a:cubicBezTo>
                <a:close/>
                <a:moveTo>
                  <a:pt x="910" y="1114"/>
                </a:moveTo>
                <a:cubicBezTo>
                  <a:pt x="897" y="1124"/>
                  <a:pt x="876" y="1122"/>
                  <a:pt x="863" y="1132"/>
                </a:cubicBezTo>
                <a:cubicBezTo>
                  <a:pt x="857" y="1129"/>
                  <a:pt x="843" y="1133"/>
                  <a:pt x="841" y="1139"/>
                </a:cubicBezTo>
                <a:cubicBezTo>
                  <a:pt x="839" y="1138"/>
                  <a:pt x="836" y="1137"/>
                  <a:pt x="836" y="1134"/>
                </a:cubicBezTo>
                <a:cubicBezTo>
                  <a:pt x="838" y="1129"/>
                  <a:pt x="849" y="1134"/>
                  <a:pt x="848" y="1126"/>
                </a:cubicBezTo>
                <a:cubicBezTo>
                  <a:pt x="841" y="1128"/>
                  <a:pt x="829" y="1131"/>
                  <a:pt x="831" y="1137"/>
                </a:cubicBezTo>
                <a:cubicBezTo>
                  <a:pt x="829" y="1137"/>
                  <a:pt x="829" y="1139"/>
                  <a:pt x="827" y="1138"/>
                </a:cubicBezTo>
                <a:cubicBezTo>
                  <a:pt x="827" y="1142"/>
                  <a:pt x="831" y="1141"/>
                  <a:pt x="830" y="1145"/>
                </a:cubicBezTo>
                <a:cubicBezTo>
                  <a:pt x="828" y="1146"/>
                  <a:pt x="825" y="1147"/>
                  <a:pt x="822" y="1148"/>
                </a:cubicBezTo>
                <a:cubicBezTo>
                  <a:pt x="821" y="1152"/>
                  <a:pt x="827" y="1149"/>
                  <a:pt x="828" y="1151"/>
                </a:cubicBezTo>
                <a:cubicBezTo>
                  <a:pt x="824" y="1157"/>
                  <a:pt x="822" y="1166"/>
                  <a:pt x="813" y="1168"/>
                </a:cubicBezTo>
                <a:cubicBezTo>
                  <a:pt x="815" y="1171"/>
                  <a:pt x="819" y="1167"/>
                  <a:pt x="819" y="1169"/>
                </a:cubicBezTo>
                <a:cubicBezTo>
                  <a:pt x="814" y="1172"/>
                  <a:pt x="807" y="1182"/>
                  <a:pt x="798" y="1176"/>
                </a:cubicBezTo>
                <a:cubicBezTo>
                  <a:pt x="800" y="1170"/>
                  <a:pt x="804" y="1165"/>
                  <a:pt x="810" y="1162"/>
                </a:cubicBezTo>
                <a:cubicBezTo>
                  <a:pt x="807" y="1160"/>
                  <a:pt x="811" y="1156"/>
                  <a:pt x="809" y="1153"/>
                </a:cubicBezTo>
                <a:cubicBezTo>
                  <a:pt x="802" y="1152"/>
                  <a:pt x="790" y="1156"/>
                  <a:pt x="784" y="1161"/>
                </a:cubicBezTo>
                <a:cubicBezTo>
                  <a:pt x="770" y="1155"/>
                  <a:pt x="771" y="1176"/>
                  <a:pt x="773" y="1184"/>
                </a:cubicBezTo>
                <a:cubicBezTo>
                  <a:pt x="778" y="1178"/>
                  <a:pt x="783" y="1191"/>
                  <a:pt x="788" y="1194"/>
                </a:cubicBezTo>
                <a:cubicBezTo>
                  <a:pt x="797" y="1185"/>
                  <a:pt x="809" y="1181"/>
                  <a:pt x="821" y="1176"/>
                </a:cubicBezTo>
                <a:cubicBezTo>
                  <a:pt x="823" y="1167"/>
                  <a:pt x="835" y="1169"/>
                  <a:pt x="835" y="1159"/>
                </a:cubicBezTo>
                <a:cubicBezTo>
                  <a:pt x="846" y="1154"/>
                  <a:pt x="857" y="1150"/>
                  <a:pt x="866" y="1143"/>
                </a:cubicBezTo>
                <a:cubicBezTo>
                  <a:pt x="866" y="1141"/>
                  <a:pt x="861" y="1143"/>
                  <a:pt x="862" y="1139"/>
                </a:cubicBezTo>
                <a:cubicBezTo>
                  <a:pt x="869" y="1135"/>
                  <a:pt x="879" y="1137"/>
                  <a:pt x="886" y="1135"/>
                </a:cubicBezTo>
                <a:cubicBezTo>
                  <a:pt x="899" y="1126"/>
                  <a:pt x="914" y="1127"/>
                  <a:pt x="930" y="1121"/>
                </a:cubicBezTo>
                <a:cubicBezTo>
                  <a:pt x="930" y="1118"/>
                  <a:pt x="932" y="1118"/>
                  <a:pt x="932" y="1116"/>
                </a:cubicBezTo>
                <a:cubicBezTo>
                  <a:pt x="925" y="1119"/>
                  <a:pt x="920" y="1120"/>
                  <a:pt x="910" y="1122"/>
                </a:cubicBezTo>
                <a:cubicBezTo>
                  <a:pt x="911" y="1120"/>
                  <a:pt x="913" y="1115"/>
                  <a:pt x="910" y="1114"/>
                </a:cubicBezTo>
                <a:close/>
                <a:moveTo>
                  <a:pt x="856" y="1146"/>
                </a:moveTo>
                <a:cubicBezTo>
                  <a:pt x="851" y="1147"/>
                  <a:pt x="846" y="1149"/>
                  <a:pt x="840" y="1148"/>
                </a:cubicBezTo>
                <a:cubicBezTo>
                  <a:pt x="845" y="1146"/>
                  <a:pt x="851" y="1140"/>
                  <a:pt x="857" y="1141"/>
                </a:cubicBezTo>
                <a:cubicBezTo>
                  <a:pt x="857" y="1143"/>
                  <a:pt x="855" y="1143"/>
                  <a:pt x="856" y="1146"/>
                </a:cubicBezTo>
                <a:close/>
                <a:moveTo>
                  <a:pt x="645" y="1128"/>
                </a:moveTo>
                <a:cubicBezTo>
                  <a:pt x="633" y="1130"/>
                  <a:pt x="623" y="1134"/>
                  <a:pt x="613" y="1138"/>
                </a:cubicBezTo>
                <a:cubicBezTo>
                  <a:pt x="617" y="1140"/>
                  <a:pt x="619" y="1140"/>
                  <a:pt x="616" y="1143"/>
                </a:cubicBezTo>
                <a:cubicBezTo>
                  <a:pt x="616" y="1144"/>
                  <a:pt x="618" y="1144"/>
                  <a:pt x="618" y="1146"/>
                </a:cubicBezTo>
                <a:cubicBezTo>
                  <a:pt x="627" y="1143"/>
                  <a:pt x="633" y="1139"/>
                  <a:pt x="641" y="1136"/>
                </a:cubicBezTo>
                <a:cubicBezTo>
                  <a:pt x="641" y="1133"/>
                  <a:pt x="642" y="1130"/>
                  <a:pt x="645" y="1128"/>
                </a:cubicBezTo>
                <a:close/>
                <a:moveTo>
                  <a:pt x="619" y="1141"/>
                </a:moveTo>
                <a:cubicBezTo>
                  <a:pt x="619" y="1137"/>
                  <a:pt x="625" y="1139"/>
                  <a:pt x="627" y="1137"/>
                </a:cubicBezTo>
                <a:cubicBezTo>
                  <a:pt x="626" y="1141"/>
                  <a:pt x="622" y="1140"/>
                  <a:pt x="619" y="1141"/>
                </a:cubicBez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" name="TextBox 8">
            <a:extLst>
              <a:ext uri="{FF2B5EF4-FFF2-40B4-BE49-F238E27FC236}">
                <a16:creationId xmlns="" xmlns:a16="http://schemas.microsoft.com/office/drawing/2014/main" id="{523A2198-1B67-47F1-BF01-88EEECB89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1242" y="392873"/>
            <a:ext cx="640248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zh-CN" sz="2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What is </a:t>
            </a:r>
            <a:r>
              <a:rPr lang="en-US" altLang="zh-CN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Dedication</a:t>
            </a:r>
            <a:r>
              <a:rPr lang="zh-CN" altLang="en-US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en-US" altLang="zh-CN" sz="28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3099894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="" xmlns:a16="http://schemas.microsoft.com/office/drawing/2014/main" id="{7882D16A-F29C-4858-BA81-FEC264D24D5B}"/>
              </a:ext>
            </a:extLst>
          </p:cNvPr>
          <p:cNvSpPr/>
          <p:nvPr/>
        </p:nvSpPr>
        <p:spPr>
          <a:xfrm>
            <a:off x="0" y="1054100"/>
            <a:ext cx="12192000" cy="56886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任意多边形: 形状 38">
            <a:extLst>
              <a:ext uri="{FF2B5EF4-FFF2-40B4-BE49-F238E27FC236}">
                <a16:creationId xmlns="" xmlns:a16="http://schemas.microsoft.com/office/drawing/2014/main" id="{370C47C8-D867-47D0-BE1B-34F069B0562F}"/>
              </a:ext>
            </a:extLst>
          </p:cNvPr>
          <p:cNvSpPr/>
          <p:nvPr/>
        </p:nvSpPr>
        <p:spPr>
          <a:xfrm>
            <a:off x="4754181" y="2347631"/>
            <a:ext cx="12826" cy="25633"/>
          </a:xfrm>
          <a:custGeom>
            <a:avLst/>
            <a:gdLst>
              <a:gd name="connsiteX0" fmla="*/ 0 w 12826"/>
              <a:gd name="connsiteY0" fmla="*/ 0 h 25633"/>
              <a:gd name="connsiteX1" fmla="*/ 0 w 12826"/>
              <a:gd name="connsiteY1" fmla="*/ 25633 h 25633"/>
              <a:gd name="connsiteX2" fmla="*/ 0 w 12826"/>
              <a:gd name="connsiteY2" fmla="*/ 0 h 25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826" h="25633">
                <a:moveTo>
                  <a:pt x="0" y="0"/>
                </a:moveTo>
                <a:cubicBezTo>
                  <a:pt x="28857" y="0"/>
                  <a:pt x="0" y="25633"/>
                  <a:pt x="0" y="25633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="" xmlns:a16="http://schemas.microsoft.com/office/drawing/2014/main" id="{A0DF77F7-A65A-48DA-96F2-E085C7A47A6E}"/>
              </a:ext>
            </a:extLst>
          </p:cNvPr>
          <p:cNvGrpSpPr/>
          <p:nvPr/>
        </p:nvGrpSpPr>
        <p:grpSpPr>
          <a:xfrm>
            <a:off x="382368" y="2087189"/>
            <a:ext cx="11347749" cy="3629735"/>
            <a:chOff x="418519" y="2087189"/>
            <a:chExt cx="11347749" cy="3629735"/>
          </a:xfrm>
        </p:grpSpPr>
        <p:sp>
          <p:nvSpPr>
            <p:cNvPr id="33" name="任意多边形: 形状 32">
              <a:extLst>
                <a:ext uri="{FF2B5EF4-FFF2-40B4-BE49-F238E27FC236}">
                  <a16:creationId xmlns="" xmlns:a16="http://schemas.microsoft.com/office/drawing/2014/main" id="{E87DC8B9-6578-4956-86E2-C02AC257F372}"/>
                </a:ext>
              </a:extLst>
            </p:cNvPr>
            <p:cNvSpPr/>
            <p:nvPr/>
          </p:nvSpPr>
          <p:spPr>
            <a:xfrm>
              <a:off x="418519" y="2087189"/>
              <a:ext cx="2813323" cy="3413281"/>
            </a:xfrm>
            <a:custGeom>
              <a:avLst/>
              <a:gdLst>
                <a:gd name="connsiteX0" fmla="*/ 1411592 w 2813323"/>
                <a:gd name="connsiteY0" fmla="*/ 59 h 3413281"/>
                <a:gd name="connsiteX1" fmla="*/ 1421173 w 2813323"/>
                <a:gd name="connsiteY1" fmla="*/ 4114 h 3413281"/>
                <a:gd name="connsiteX2" fmla="*/ 1450030 w 2813323"/>
                <a:gd name="connsiteY2" fmla="*/ 81012 h 3413281"/>
                <a:gd name="connsiteX3" fmla="*/ 1478886 w 2813323"/>
                <a:gd name="connsiteY3" fmla="*/ 29747 h 3413281"/>
                <a:gd name="connsiteX4" fmla="*/ 1623168 w 2813323"/>
                <a:gd name="connsiteY4" fmla="*/ 81012 h 3413281"/>
                <a:gd name="connsiteX5" fmla="*/ 1882875 w 2813323"/>
                <a:gd name="connsiteY5" fmla="*/ 132278 h 3413281"/>
                <a:gd name="connsiteX6" fmla="*/ 1940587 w 2813323"/>
                <a:gd name="connsiteY6" fmla="*/ 260442 h 3413281"/>
                <a:gd name="connsiteX7" fmla="*/ 2200294 w 2813323"/>
                <a:gd name="connsiteY7" fmla="*/ 234809 h 3413281"/>
                <a:gd name="connsiteX8" fmla="*/ 2258007 w 2813323"/>
                <a:gd name="connsiteY8" fmla="*/ 286075 h 3413281"/>
                <a:gd name="connsiteX9" fmla="*/ 2661995 w 2813323"/>
                <a:gd name="connsiteY9" fmla="*/ 260442 h 3413281"/>
                <a:gd name="connsiteX10" fmla="*/ 2777421 w 2813323"/>
                <a:gd name="connsiteY10" fmla="*/ 337341 h 3413281"/>
                <a:gd name="connsiteX11" fmla="*/ 2801487 w 2813323"/>
                <a:gd name="connsiteY11" fmla="*/ 319268 h 3413281"/>
                <a:gd name="connsiteX12" fmla="*/ 2813323 w 2813323"/>
                <a:gd name="connsiteY12" fmla="*/ 318607 h 3413281"/>
                <a:gd name="connsiteX13" fmla="*/ 2813323 w 2813323"/>
                <a:gd name="connsiteY13" fmla="*/ 3347047 h 3413281"/>
                <a:gd name="connsiteX14" fmla="*/ 2773870 w 2813323"/>
                <a:gd name="connsiteY14" fmla="*/ 3354005 h 3413281"/>
                <a:gd name="connsiteX15" fmla="*/ 2719708 w 2813323"/>
                <a:gd name="connsiteY15" fmla="*/ 3387648 h 3413281"/>
                <a:gd name="connsiteX16" fmla="*/ 2719708 w 2813323"/>
                <a:gd name="connsiteY16" fmla="*/ 3362015 h 3413281"/>
                <a:gd name="connsiteX17" fmla="*/ 2690852 w 2813323"/>
                <a:gd name="connsiteY17" fmla="*/ 3336382 h 3413281"/>
                <a:gd name="connsiteX18" fmla="*/ 2690852 w 2813323"/>
                <a:gd name="connsiteY18" fmla="*/ 3285116 h 3413281"/>
                <a:gd name="connsiteX19" fmla="*/ 2373432 w 2813323"/>
                <a:gd name="connsiteY19" fmla="*/ 3336382 h 3413281"/>
                <a:gd name="connsiteX20" fmla="*/ 2171438 w 2813323"/>
                <a:gd name="connsiteY20" fmla="*/ 3413281 h 3413281"/>
                <a:gd name="connsiteX21" fmla="*/ 2113725 w 2813323"/>
                <a:gd name="connsiteY21" fmla="*/ 3362015 h 3413281"/>
                <a:gd name="connsiteX22" fmla="*/ 1825162 w 2813323"/>
                <a:gd name="connsiteY22" fmla="*/ 3362015 h 3413281"/>
                <a:gd name="connsiteX23" fmla="*/ 1709737 w 2813323"/>
                <a:gd name="connsiteY23" fmla="*/ 3310749 h 3413281"/>
                <a:gd name="connsiteX24" fmla="*/ 1421173 w 2813323"/>
                <a:gd name="connsiteY24" fmla="*/ 3156952 h 3413281"/>
                <a:gd name="connsiteX25" fmla="*/ 1334604 w 2813323"/>
                <a:gd name="connsiteY25" fmla="*/ 3310749 h 3413281"/>
                <a:gd name="connsiteX26" fmla="*/ 1248035 w 2813323"/>
                <a:gd name="connsiteY26" fmla="*/ 3233851 h 3413281"/>
                <a:gd name="connsiteX27" fmla="*/ 959472 w 2813323"/>
                <a:gd name="connsiteY27" fmla="*/ 3259484 h 3413281"/>
                <a:gd name="connsiteX28" fmla="*/ 815190 w 2813323"/>
                <a:gd name="connsiteY28" fmla="*/ 3259484 h 3413281"/>
                <a:gd name="connsiteX29" fmla="*/ 728622 w 2813323"/>
                <a:gd name="connsiteY29" fmla="*/ 3233851 h 3413281"/>
                <a:gd name="connsiteX30" fmla="*/ 728622 w 2813323"/>
                <a:gd name="connsiteY30" fmla="*/ 3208218 h 3413281"/>
                <a:gd name="connsiteX31" fmla="*/ 699765 w 2813323"/>
                <a:gd name="connsiteY31" fmla="*/ 3208218 h 3413281"/>
                <a:gd name="connsiteX32" fmla="*/ 699765 w 2813323"/>
                <a:gd name="connsiteY32" fmla="*/ 3182585 h 3413281"/>
                <a:gd name="connsiteX33" fmla="*/ 728622 w 2813323"/>
                <a:gd name="connsiteY33" fmla="*/ 3156952 h 3413281"/>
                <a:gd name="connsiteX34" fmla="*/ 613196 w 2813323"/>
                <a:gd name="connsiteY34" fmla="*/ 3054421 h 3413281"/>
                <a:gd name="connsiteX35" fmla="*/ 526627 w 2813323"/>
                <a:gd name="connsiteY35" fmla="*/ 3003155 h 3413281"/>
                <a:gd name="connsiteX36" fmla="*/ 526627 w 2813323"/>
                <a:gd name="connsiteY36" fmla="*/ 2977522 h 3413281"/>
                <a:gd name="connsiteX37" fmla="*/ 266920 w 2813323"/>
                <a:gd name="connsiteY37" fmla="*/ 2900624 h 3413281"/>
                <a:gd name="connsiteX38" fmla="*/ 36070 w 2813323"/>
                <a:gd name="connsiteY38" fmla="*/ 2362335 h 3413281"/>
                <a:gd name="connsiteX39" fmla="*/ 36070 w 2813323"/>
                <a:gd name="connsiteY39" fmla="*/ 2311069 h 3413281"/>
                <a:gd name="connsiteX40" fmla="*/ 7213 w 2813323"/>
                <a:gd name="connsiteY40" fmla="*/ 2259803 h 3413281"/>
                <a:gd name="connsiteX41" fmla="*/ 36070 w 2813323"/>
                <a:gd name="connsiteY41" fmla="*/ 2208538 h 3413281"/>
                <a:gd name="connsiteX42" fmla="*/ 7213 w 2813323"/>
                <a:gd name="connsiteY42" fmla="*/ 1900944 h 3413281"/>
                <a:gd name="connsiteX43" fmla="*/ 36070 w 2813323"/>
                <a:gd name="connsiteY43" fmla="*/ 1542084 h 3413281"/>
                <a:gd name="connsiteX44" fmla="*/ 64926 w 2813323"/>
                <a:gd name="connsiteY44" fmla="*/ 1183224 h 3413281"/>
                <a:gd name="connsiteX45" fmla="*/ 122639 w 2813323"/>
                <a:gd name="connsiteY45" fmla="*/ 1080693 h 3413281"/>
                <a:gd name="connsiteX46" fmla="*/ 238064 w 2813323"/>
                <a:gd name="connsiteY46" fmla="*/ 901263 h 3413281"/>
                <a:gd name="connsiteX47" fmla="*/ 353489 w 2813323"/>
                <a:gd name="connsiteY47" fmla="*/ 773099 h 3413281"/>
                <a:gd name="connsiteX48" fmla="*/ 497771 w 2813323"/>
                <a:gd name="connsiteY48" fmla="*/ 747466 h 3413281"/>
                <a:gd name="connsiteX49" fmla="*/ 613196 w 2813323"/>
                <a:gd name="connsiteY49" fmla="*/ 465505 h 3413281"/>
                <a:gd name="connsiteX50" fmla="*/ 699765 w 2813323"/>
                <a:gd name="connsiteY50" fmla="*/ 516771 h 3413281"/>
                <a:gd name="connsiteX51" fmla="*/ 786334 w 2813323"/>
                <a:gd name="connsiteY51" fmla="*/ 388606 h 3413281"/>
                <a:gd name="connsiteX52" fmla="*/ 786334 w 2813323"/>
                <a:gd name="connsiteY52" fmla="*/ 414239 h 3413281"/>
                <a:gd name="connsiteX53" fmla="*/ 844047 w 2813323"/>
                <a:gd name="connsiteY53" fmla="*/ 311708 h 3413281"/>
                <a:gd name="connsiteX54" fmla="*/ 844047 w 2813323"/>
                <a:gd name="connsiteY54" fmla="*/ 337341 h 3413281"/>
                <a:gd name="connsiteX55" fmla="*/ 901759 w 2813323"/>
                <a:gd name="connsiteY55" fmla="*/ 260442 h 3413281"/>
                <a:gd name="connsiteX56" fmla="*/ 959472 w 2813323"/>
                <a:gd name="connsiteY56" fmla="*/ 209177 h 3413281"/>
                <a:gd name="connsiteX57" fmla="*/ 1161466 w 2813323"/>
                <a:gd name="connsiteY57" fmla="*/ 209177 h 3413281"/>
                <a:gd name="connsiteX58" fmla="*/ 1190323 w 2813323"/>
                <a:gd name="connsiteY58" fmla="*/ 286075 h 3413281"/>
                <a:gd name="connsiteX59" fmla="*/ 1190323 w 2813323"/>
                <a:gd name="connsiteY59" fmla="*/ 234809 h 3413281"/>
                <a:gd name="connsiteX60" fmla="*/ 1190323 w 2813323"/>
                <a:gd name="connsiteY60" fmla="*/ 209177 h 3413281"/>
                <a:gd name="connsiteX61" fmla="*/ 1248035 w 2813323"/>
                <a:gd name="connsiteY61" fmla="*/ 209177 h 3413281"/>
                <a:gd name="connsiteX62" fmla="*/ 1363461 w 2813323"/>
                <a:gd name="connsiteY62" fmla="*/ 106645 h 3413281"/>
                <a:gd name="connsiteX63" fmla="*/ 1363461 w 2813323"/>
                <a:gd name="connsiteY63" fmla="*/ 81012 h 3413281"/>
                <a:gd name="connsiteX64" fmla="*/ 1411592 w 2813323"/>
                <a:gd name="connsiteY64" fmla="*/ 59 h 3413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2813323" h="3413281">
                  <a:moveTo>
                    <a:pt x="1411592" y="59"/>
                  </a:moveTo>
                  <a:cubicBezTo>
                    <a:pt x="1414410" y="-292"/>
                    <a:pt x="1417566" y="910"/>
                    <a:pt x="1421173" y="4114"/>
                  </a:cubicBezTo>
                  <a:cubicBezTo>
                    <a:pt x="1421173" y="29747"/>
                    <a:pt x="1450030" y="55380"/>
                    <a:pt x="1450030" y="81012"/>
                  </a:cubicBezTo>
                  <a:cubicBezTo>
                    <a:pt x="1450030" y="81012"/>
                    <a:pt x="1450030" y="81012"/>
                    <a:pt x="1478886" y="29747"/>
                  </a:cubicBezTo>
                  <a:cubicBezTo>
                    <a:pt x="1536599" y="209177"/>
                    <a:pt x="1594311" y="-21519"/>
                    <a:pt x="1623168" y="81012"/>
                  </a:cubicBezTo>
                  <a:cubicBezTo>
                    <a:pt x="1709737" y="-21519"/>
                    <a:pt x="1796306" y="209177"/>
                    <a:pt x="1882875" y="132278"/>
                  </a:cubicBezTo>
                  <a:cubicBezTo>
                    <a:pt x="1854018" y="260442"/>
                    <a:pt x="1940587" y="183544"/>
                    <a:pt x="1940587" y="260442"/>
                  </a:cubicBezTo>
                  <a:cubicBezTo>
                    <a:pt x="2027156" y="81012"/>
                    <a:pt x="2113725" y="362974"/>
                    <a:pt x="2200294" y="234809"/>
                  </a:cubicBezTo>
                  <a:cubicBezTo>
                    <a:pt x="2200294" y="209177"/>
                    <a:pt x="2258007" y="234809"/>
                    <a:pt x="2258007" y="286075"/>
                  </a:cubicBezTo>
                  <a:cubicBezTo>
                    <a:pt x="2431145" y="337341"/>
                    <a:pt x="2517714" y="286075"/>
                    <a:pt x="2661995" y="260442"/>
                  </a:cubicBezTo>
                  <a:cubicBezTo>
                    <a:pt x="2690852" y="388606"/>
                    <a:pt x="2748564" y="260442"/>
                    <a:pt x="2777421" y="337341"/>
                  </a:cubicBezTo>
                  <a:cubicBezTo>
                    <a:pt x="2784635" y="327729"/>
                    <a:pt x="2792751" y="322122"/>
                    <a:pt x="2801487" y="319268"/>
                  </a:cubicBezTo>
                  <a:lnTo>
                    <a:pt x="2813323" y="318607"/>
                  </a:lnTo>
                  <a:lnTo>
                    <a:pt x="2813323" y="3347047"/>
                  </a:lnTo>
                  <a:lnTo>
                    <a:pt x="2773870" y="3354005"/>
                  </a:lnTo>
                  <a:cubicBezTo>
                    <a:pt x="2755778" y="3360814"/>
                    <a:pt x="2737743" y="3371628"/>
                    <a:pt x="2719708" y="3387648"/>
                  </a:cubicBezTo>
                  <a:cubicBezTo>
                    <a:pt x="2719708" y="3387648"/>
                    <a:pt x="2719708" y="3387648"/>
                    <a:pt x="2719708" y="3362015"/>
                  </a:cubicBezTo>
                  <a:cubicBezTo>
                    <a:pt x="2719708" y="3336382"/>
                    <a:pt x="2719708" y="3336382"/>
                    <a:pt x="2690852" y="3336382"/>
                  </a:cubicBezTo>
                  <a:cubicBezTo>
                    <a:pt x="2690852" y="3310749"/>
                    <a:pt x="2690852" y="3310749"/>
                    <a:pt x="2690852" y="3285116"/>
                  </a:cubicBezTo>
                  <a:cubicBezTo>
                    <a:pt x="2575426" y="3387648"/>
                    <a:pt x="2460001" y="3233851"/>
                    <a:pt x="2373432" y="3336382"/>
                  </a:cubicBezTo>
                  <a:cubicBezTo>
                    <a:pt x="2286863" y="3336382"/>
                    <a:pt x="2200294" y="3259484"/>
                    <a:pt x="2171438" y="3413281"/>
                  </a:cubicBezTo>
                  <a:cubicBezTo>
                    <a:pt x="2142581" y="3413281"/>
                    <a:pt x="2142581" y="3387648"/>
                    <a:pt x="2113725" y="3362015"/>
                  </a:cubicBezTo>
                  <a:cubicBezTo>
                    <a:pt x="2027156" y="3464546"/>
                    <a:pt x="1940587" y="3336382"/>
                    <a:pt x="1825162" y="3362015"/>
                  </a:cubicBezTo>
                  <a:cubicBezTo>
                    <a:pt x="1767449" y="3387648"/>
                    <a:pt x="1767449" y="3156952"/>
                    <a:pt x="1709737" y="3310749"/>
                  </a:cubicBezTo>
                  <a:cubicBezTo>
                    <a:pt x="1594311" y="3362015"/>
                    <a:pt x="1565455" y="2977522"/>
                    <a:pt x="1421173" y="3156952"/>
                  </a:cubicBezTo>
                  <a:cubicBezTo>
                    <a:pt x="1421173" y="3233851"/>
                    <a:pt x="1334604" y="3208218"/>
                    <a:pt x="1334604" y="3310749"/>
                  </a:cubicBezTo>
                  <a:cubicBezTo>
                    <a:pt x="1305748" y="3310749"/>
                    <a:pt x="1276892" y="3208218"/>
                    <a:pt x="1248035" y="3233851"/>
                  </a:cubicBezTo>
                  <a:cubicBezTo>
                    <a:pt x="1161466" y="3259484"/>
                    <a:pt x="1074897" y="3285116"/>
                    <a:pt x="959472" y="3259484"/>
                  </a:cubicBezTo>
                  <a:cubicBezTo>
                    <a:pt x="930616" y="3131319"/>
                    <a:pt x="872903" y="3336382"/>
                    <a:pt x="815190" y="3259484"/>
                  </a:cubicBezTo>
                  <a:cubicBezTo>
                    <a:pt x="815190" y="3156952"/>
                    <a:pt x="757478" y="3233851"/>
                    <a:pt x="728622" y="3233851"/>
                  </a:cubicBezTo>
                  <a:lnTo>
                    <a:pt x="728622" y="3208218"/>
                  </a:lnTo>
                  <a:cubicBezTo>
                    <a:pt x="728622" y="3208218"/>
                    <a:pt x="728622" y="3208218"/>
                    <a:pt x="699765" y="3208218"/>
                  </a:cubicBezTo>
                  <a:cubicBezTo>
                    <a:pt x="699765" y="3208218"/>
                    <a:pt x="699765" y="3208218"/>
                    <a:pt x="699765" y="3182585"/>
                  </a:cubicBezTo>
                  <a:cubicBezTo>
                    <a:pt x="699765" y="3182585"/>
                    <a:pt x="699765" y="3182585"/>
                    <a:pt x="728622" y="3156952"/>
                  </a:cubicBezTo>
                  <a:cubicBezTo>
                    <a:pt x="642053" y="3156952"/>
                    <a:pt x="699765" y="2977522"/>
                    <a:pt x="613196" y="3054421"/>
                  </a:cubicBezTo>
                  <a:cubicBezTo>
                    <a:pt x="584340" y="3003155"/>
                    <a:pt x="555484" y="2977522"/>
                    <a:pt x="526627" y="3003155"/>
                  </a:cubicBezTo>
                  <a:cubicBezTo>
                    <a:pt x="526627" y="3003155"/>
                    <a:pt x="526627" y="3003155"/>
                    <a:pt x="526627" y="2977522"/>
                  </a:cubicBezTo>
                  <a:cubicBezTo>
                    <a:pt x="440058" y="2874991"/>
                    <a:pt x="353489" y="2926257"/>
                    <a:pt x="266920" y="2900624"/>
                  </a:cubicBezTo>
                  <a:cubicBezTo>
                    <a:pt x="209208" y="2772460"/>
                    <a:pt x="180351" y="2439233"/>
                    <a:pt x="36070" y="2362335"/>
                  </a:cubicBezTo>
                  <a:cubicBezTo>
                    <a:pt x="36070" y="2336702"/>
                    <a:pt x="36070" y="2311069"/>
                    <a:pt x="36070" y="2311069"/>
                  </a:cubicBezTo>
                  <a:cubicBezTo>
                    <a:pt x="36070" y="2311069"/>
                    <a:pt x="36070" y="2311069"/>
                    <a:pt x="7213" y="2259803"/>
                  </a:cubicBezTo>
                  <a:cubicBezTo>
                    <a:pt x="7213" y="2259803"/>
                    <a:pt x="7213" y="2259803"/>
                    <a:pt x="36070" y="2208538"/>
                  </a:cubicBezTo>
                  <a:cubicBezTo>
                    <a:pt x="-21643" y="2157272"/>
                    <a:pt x="7213" y="1977842"/>
                    <a:pt x="7213" y="1900944"/>
                  </a:cubicBezTo>
                  <a:cubicBezTo>
                    <a:pt x="7213" y="1900944"/>
                    <a:pt x="7213" y="1900944"/>
                    <a:pt x="36070" y="1542084"/>
                  </a:cubicBezTo>
                  <a:cubicBezTo>
                    <a:pt x="36070" y="1439553"/>
                    <a:pt x="93782" y="1337021"/>
                    <a:pt x="64926" y="1183224"/>
                  </a:cubicBezTo>
                  <a:cubicBezTo>
                    <a:pt x="151495" y="1260123"/>
                    <a:pt x="36070" y="1080693"/>
                    <a:pt x="122639" y="1080693"/>
                  </a:cubicBezTo>
                  <a:cubicBezTo>
                    <a:pt x="180351" y="1131959"/>
                    <a:pt x="238064" y="1055060"/>
                    <a:pt x="238064" y="901263"/>
                  </a:cubicBezTo>
                  <a:cubicBezTo>
                    <a:pt x="295777" y="875630"/>
                    <a:pt x="324633" y="875630"/>
                    <a:pt x="353489" y="773099"/>
                  </a:cubicBezTo>
                  <a:cubicBezTo>
                    <a:pt x="382346" y="747466"/>
                    <a:pt x="440058" y="721833"/>
                    <a:pt x="497771" y="747466"/>
                  </a:cubicBezTo>
                  <a:cubicBezTo>
                    <a:pt x="526627" y="644935"/>
                    <a:pt x="584340" y="593669"/>
                    <a:pt x="613196" y="465505"/>
                  </a:cubicBezTo>
                  <a:cubicBezTo>
                    <a:pt x="642053" y="465505"/>
                    <a:pt x="670909" y="568036"/>
                    <a:pt x="699765" y="516771"/>
                  </a:cubicBezTo>
                  <a:cubicBezTo>
                    <a:pt x="699765" y="516771"/>
                    <a:pt x="699765" y="516771"/>
                    <a:pt x="786334" y="388606"/>
                  </a:cubicBezTo>
                  <a:cubicBezTo>
                    <a:pt x="786334" y="388606"/>
                    <a:pt x="786334" y="388606"/>
                    <a:pt x="786334" y="414239"/>
                  </a:cubicBezTo>
                  <a:cubicBezTo>
                    <a:pt x="786334" y="414239"/>
                    <a:pt x="786334" y="414239"/>
                    <a:pt x="844047" y="311708"/>
                  </a:cubicBezTo>
                  <a:cubicBezTo>
                    <a:pt x="844047" y="311708"/>
                    <a:pt x="844047" y="311708"/>
                    <a:pt x="844047" y="337341"/>
                  </a:cubicBezTo>
                  <a:cubicBezTo>
                    <a:pt x="844047" y="337341"/>
                    <a:pt x="844047" y="337341"/>
                    <a:pt x="901759" y="260442"/>
                  </a:cubicBezTo>
                  <a:cubicBezTo>
                    <a:pt x="930616" y="337341"/>
                    <a:pt x="930616" y="209177"/>
                    <a:pt x="959472" y="209177"/>
                  </a:cubicBezTo>
                  <a:cubicBezTo>
                    <a:pt x="959472" y="209177"/>
                    <a:pt x="959472" y="209177"/>
                    <a:pt x="1161466" y="209177"/>
                  </a:cubicBezTo>
                  <a:cubicBezTo>
                    <a:pt x="1161466" y="234809"/>
                    <a:pt x="1161466" y="260442"/>
                    <a:pt x="1190323" y="286075"/>
                  </a:cubicBezTo>
                  <a:cubicBezTo>
                    <a:pt x="1190323" y="286075"/>
                    <a:pt x="1190323" y="286075"/>
                    <a:pt x="1190323" y="234809"/>
                  </a:cubicBezTo>
                  <a:cubicBezTo>
                    <a:pt x="1190323" y="234809"/>
                    <a:pt x="1190323" y="234809"/>
                    <a:pt x="1190323" y="209177"/>
                  </a:cubicBezTo>
                  <a:cubicBezTo>
                    <a:pt x="1190323" y="157911"/>
                    <a:pt x="1219179" y="183544"/>
                    <a:pt x="1248035" y="209177"/>
                  </a:cubicBezTo>
                  <a:cubicBezTo>
                    <a:pt x="1248035" y="209177"/>
                    <a:pt x="1248035" y="209177"/>
                    <a:pt x="1363461" y="106645"/>
                  </a:cubicBezTo>
                  <a:cubicBezTo>
                    <a:pt x="1363461" y="106645"/>
                    <a:pt x="1363461" y="106645"/>
                    <a:pt x="1363461" y="81012"/>
                  </a:cubicBezTo>
                  <a:cubicBezTo>
                    <a:pt x="1388710" y="81012"/>
                    <a:pt x="1391866" y="2512"/>
                    <a:pt x="1411592" y="59"/>
                  </a:cubicBez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32" name="任意多边形: 形状 31">
              <a:extLst>
                <a:ext uri="{FF2B5EF4-FFF2-40B4-BE49-F238E27FC236}">
                  <a16:creationId xmlns="" xmlns:a16="http://schemas.microsoft.com/office/drawing/2014/main" id="{FCD4F675-75E1-49F3-80C2-B216001AA59A}"/>
                </a:ext>
              </a:extLst>
            </p:cNvPr>
            <p:cNvSpPr/>
            <p:nvPr/>
          </p:nvSpPr>
          <p:spPr>
            <a:xfrm>
              <a:off x="3277561" y="2142568"/>
              <a:ext cx="2800811" cy="3537330"/>
            </a:xfrm>
            <a:custGeom>
              <a:avLst/>
              <a:gdLst>
                <a:gd name="connsiteX0" fmla="*/ 582074 w 2800811"/>
                <a:gd name="connsiteY0" fmla="*/ 0 h 3537330"/>
                <a:gd name="connsiteX1" fmla="*/ 755212 w 2800811"/>
                <a:gd name="connsiteY1" fmla="*/ 256328 h 3537330"/>
                <a:gd name="connsiteX2" fmla="*/ 957206 w 2800811"/>
                <a:gd name="connsiteY2" fmla="*/ 307594 h 3537330"/>
                <a:gd name="connsiteX3" fmla="*/ 1130344 w 2800811"/>
                <a:gd name="connsiteY3" fmla="*/ 230695 h 3537330"/>
                <a:gd name="connsiteX4" fmla="*/ 1159200 w 2800811"/>
                <a:gd name="connsiteY4" fmla="*/ 281961 h 3537330"/>
                <a:gd name="connsiteX5" fmla="*/ 1188057 w 2800811"/>
                <a:gd name="connsiteY5" fmla="*/ 230695 h 3537330"/>
                <a:gd name="connsiteX6" fmla="*/ 1216913 w 2800811"/>
                <a:gd name="connsiteY6" fmla="*/ 205062 h 3537330"/>
                <a:gd name="connsiteX7" fmla="*/ 1245769 w 2800811"/>
                <a:gd name="connsiteY7" fmla="*/ 307594 h 3537330"/>
                <a:gd name="connsiteX8" fmla="*/ 1332339 w 2800811"/>
                <a:gd name="connsiteY8" fmla="*/ 153797 h 3537330"/>
                <a:gd name="connsiteX9" fmla="*/ 1476620 w 2800811"/>
                <a:gd name="connsiteY9" fmla="*/ 205062 h 3537330"/>
                <a:gd name="connsiteX10" fmla="*/ 1476620 w 2800811"/>
                <a:gd name="connsiteY10" fmla="*/ 230695 h 3537330"/>
                <a:gd name="connsiteX11" fmla="*/ 1476620 w 2800811"/>
                <a:gd name="connsiteY11" fmla="*/ 205062 h 3537330"/>
                <a:gd name="connsiteX12" fmla="*/ 1534333 w 2800811"/>
                <a:gd name="connsiteY12" fmla="*/ 230695 h 3537330"/>
                <a:gd name="connsiteX13" fmla="*/ 1620902 w 2800811"/>
                <a:gd name="connsiteY13" fmla="*/ 128164 h 3537330"/>
                <a:gd name="connsiteX14" fmla="*/ 1649758 w 2800811"/>
                <a:gd name="connsiteY14" fmla="*/ 205062 h 3537330"/>
                <a:gd name="connsiteX15" fmla="*/ 1678614 w 2800811"/>
                <a:gd name="connsiteY15" fmla="*/ 179429 h 3537330"/>
                <a:gd name="connsiteX16" fmla="*/ 1736327 w 2800811"/>
                <a:gd name="connsiteY16" fmla="*/ 307594 h 3537330"/>
                <a:gd name="connsiteX17" fmla="*/ 1765183 w 2800811"/>
                <a:gd name="connsiteY17" fmla="*/ 179429 h 3537330"/>
                <a:gd name="connsiteX18" fmla="*/ 1909465 w 2800811"/>
                <a:gd name="connsiteY18" fmla="*/ 25632 h 3537330"/>
                <a:gd name="connsiteX19" fmla="*/ 2082603 w 2800811"/>
                <a:gd name="connsiteY19" fmla="*/ 256328 h 3537330"/>
                <a:gd name="connsiteX20" fmla="*/ 2169172 w 2800811"/>
                <a:gd name="connsiteY20" fmla="*/ 179429 h 3537330"/>
                <a:gd name="connsiteX21" fmla="*/ 2342310 w 2800811"/>
                <a:gd name="connsiteY21" fmla="*/ 307594 h 3537330"/>
                <a:gd name="connsiteX22" fmla="*/ 2400023 w 2800811"/>
                <a:gd name="connsiteY22" fmla="*/ 358859 h 3537330"/>
                <a:gd name="connsiteX23" fmla="*/ 2515448 w 2800811"/>
                <a:gd name="connsiteY23" fmla="*/ 205062 h 3537330"/>
                <a:gd name="connsiteX24" fmla="*/ 2573160 w 2800811"/>
                <a:gd name="connsiteY24" fmla="*/ 307594 h 3537330"/>
                <a:gd name="connsiteX25" fmla="*/ 2717442 w 2800811"/>
                <a:gd name="connsiteY25" fmla="*/ 205062 h 3537330"/>
                <a:gd name="connsiteX26" fmla="*/ 2800404 w 2800811"/>
                <a:gd name="connsiteY26" fmla="*/ 195450 h 3537330"/>
                <a:gd name="connsiteX27" fmla="*/ 2800811 w 2800811"/>
                <a:gd name="connsiteY27" fmla="*/ 195183 h 3537330"/>
                <a:gd name="connsiteX28" fmla="*/ 2800811 w 2800811"/>
                <a:gd name="connsiteY28" fmla="*/ 3440964 h 3537330"/>
                <a:gd name="connsiteX29" fmla="*/ 2784623 w 2800811"/>
                <a:gd name="connsiteY29" fmla="*/ 3455626 h 3537330"/>
                <a:gd name="connsiteX30" fmla="*/ 2775155 w 2800811"/>
                <a:gd name="connsiteY30" fmla="*/ 3486065 h 3537330"/>
                <a:gd name="connsiteX31" fmla="*/ 2688586 w 2800811"/>
                <a:gd name="connsiteY31" fmla="*/ 3511698 h 3537330"/>
                <a:gd name="connsiteX32" fmla="*/ 2573160 w 2800811"/>
                <a:gd name="connsiteY32" fmla="*/ 3537330 h 3537330"/>
                <a:gd name="connsiteX33" fmla="*/ 2573160 w 2800811"/>
                <a:gd name="connsiteY33" fmla="*/ 3511698 h 3537330"/>
                <a:gd name="connsiteX34" fmla="*/ 2486592 w 2800811"/>
                <a:gd name="connsiteY34" fmla="*/ 3486065 h 3537330"/>
                <a:gd name="connsiteX35" fmla="*/ 2428879 w 2800811"/>
                <a:gd name="connsiteY35" fmla="*/ 3537330 h 3537330"/>
                <a:gd name="connsiteX36" fmla="*/ 2313454 w 2800811"/>
                <a:gd name="connsiteY36" fmla="*/ 3486065 h 3537330"/>
                <a:gd name="connsiteX37" fmla="*/ 2198028 w 2800811"/>
                <a:gd name="connsiteY37" fmla="*/ 3434799 h 3537330"/>
                <a:gd name="connsiteX38" fmla="*/ 2140316 w 2800811"/>
                <a:gd name="connsiteY38" fmla="*/ 3434799 h 3537330"/>
                <a:gd name="connsiteX39" fmla="*/ 2111459 w 2800811"/>
                <a:gd name="connsiteY39" fmla="*/ 3383533 h 3537330"/>
                <a:gd name="connsiteX40" fmla="*/ 2024890 w 2800811"/>
                <a:gd name="connsiteY40" fmla="*/ 3383533 h 3537330"/>
                <a:gd name="connsiteX41" fmla="*/ 1909465 w 2800811"/>
                <a:gd name="connsiteY41" fmla="*/ 3383533 h 3537330"/>
                <a:gd name="connsiteX42" fmla="*/ 1851752 w 2800811"/>
                <a:gd name="connsiteY42" fmla="*/ 3332268 h 3537330"/>
                <a:gd name="connsiteX43" fmla="*/ 1794040 w 2800811"/>
                <a:gd name="connsiteY43" fmla="*/ 3357901 h 3537330"/>
                <a:gd name="connsiteX44" fmla="*/ 1649758 w 2800811"/>
                <a:gd name="connsiteY44" fmla="*/ 3281002 h 3537330"/>
                <a:gd name="connsiteX45" fmla="*/ 1592045 w 2800811"/>
                <a:gd name="connsiteY45" fmla="*/ 3204104 h 3537330"/>
                <a:gd name="connsiteX46" fmla="*/ 1592045 w 2800811"/>
                <a:gd name="connsiteY46" fmla="*/ 3178471 h 3537330"/>
                <a:gd name="connsiteX47" fmla="*/ 1563189 w 2800811"/>
                <a:gd name="connsiteY47" fmla="*/ 3204104 h 3537330"/>
                <a:gd name="connsiteX48" fmla="*/ 1361195 w 2800811"/>
                <a:gd name="connsiteY48" fmla="*/ 3101572 h 3537330"/>
                <a:gd name="connsiteX49" fmla="*/ 1274626 w 2800811"/>
                <a:gd name="connsiteY49" fmla="*/ 3101572 h 3537330"/>
                <a:gd name="connsiteX50" fmla="*/ 1216913 w 2800811"/>
                <a:gd name="connsiteY50" fmla="*/ 3075939 h 3537330"/>
                <a:gd name="connsiteX51" fmla="*/ 1130344 w 2800811"/>
                <a:gd name="connsiteY51" fmla="*/ 3075939 h 3537330"/>
                <a:gd name="connsiteX52" fmla="*/ 1072632 w 2800811"/>
                <a:gd name="connsiteY52" fmla="*/ 3075939 h 3537330"/>
                <a:gd name="connsiteX53" fmla="*/ 899494 w 2800811"/>
                <a:gd name="connsiteY53" fmla="*/ 3050307 h 3537330"/>
                <a:gd name="connsiteX54" fmla="*/ 784068 w 2800811"/>
                <a:gd name="connsiteY54" fmla="*/ 3050307 h 3537330"/>
                <a:gd name="connsiteX55" fmla="*/ 755212 w 2800811"/>
                <a:gd name="connsiteY55" fmla="*/ 3101572 h 3537330"/>
                <a:gd name="connsiteX56" fmla="*/ 610930 w 2800811"/>
                <a:gd name="connsiteY56" fmla="*/ 3152838 h 3537330"/>
                <a:gd name="connsiteX57" fmla="*/ 610930 w 2800811"/>
                <a:gd name="connsiteY57" fmla="*/ 3178471 h 3537330"/>
                <a:gd name="connsiteX58" fmla="*/ 524361 w 2800811"/>
                <a:gd name="connsiteY58" fmla="*/ 3255369 h 3537330"/>
                <a:gd name="connsiteX59" fmla="*/ 524361 w 2800811"/>
                <a:gd name="connsiteY59" fmla="*/ 3281002 h 3537330"/>
                <a:gd name="connsiteX60" fmla="*/ 466649 w 2800811"/>
                <a:gd name="connsiteY60" fmla="*/ 3306635 h 3537330"/>
                <a:gd name="connsiteX61" fmla="*/ 437792 w 2800811"/>
                <a:gd name="connsiteY61" fmla="*/ 3255369 h 3537330"/>
                <a:gd name="connsiteX62" fmla="*/ 380080 w 2800811"/>
                <a:gd name="connsiteY62" fmla="*/ 3332268 h 3537330"/>
                <a:gd name="connsiteX63" fmla="*/ 351223 w 2800811"/>
                <a:gd name="connsiteY63" fmla="*/ 3332268 h 3537330"/>
                <a:gd name="connsiteX64" fmla="*/ 351223 w 2800811"/>
                <a:gd name="connsiteY64" fmla="*/ 3357901 h 3537330"/>
                <a:gd name="connsiteX65" fmla="*/ 322367 w 2800811"/>
                <a:gd name="connsiteY65" fmla="*/ 3332268 h 3537330"/>
                <a:gd name="connsiteX66" fmla="*/ 24505 w 2800811"/>
                <a:gd name="connsiteY66" fmla="*/ 3296222 h 3537330"/>
                <a:gd name="connsiteX67" fmla="*/ 0 w 2800811"/>
                <a:gd name="connsiteY67" fmla="*/ 3293021 h 3537330"/>
                <a:gd name="connsiteX68" fmla="*/ 0 w 2800811"/>
                <a:gd name="connsiteY68" fmla="*/ 269784 h 3537330"/>
                <a:gd name="connsiteX69" fmla="*/ 44 w 2800811"/>
                <a:gd name="connsiteY69" fmla="*/ 269795 h 3537330"/>
                <a:gd name="connsiteX70" fmla="*/ 120373 w 2800811"/>
                <a:gd name="connsiteY70" fmla="*/ 179429 h 3537330"/>
                <a:gd name="connsiteX71" fmla="*/ 351223 w 2800811"/>
                <a:gd name="connsiteY71" fmla="*/ 230695 h 3537330"/>
                <a:gd name="connsiteX72" fmla="*/ 380080 w 2800811"/>
                <a:gd name="connsiteY72" fmla="*/ 128164 h 3537330"/>
                <a:gd name="connsiteX73" fmla="*/ 466649 w 2800811"/>
                <a:gd name="connsiteY73" fmla="*/ 76898 h 3537330"/>
                <a:gd name="connsiteX74" fmla="*/ 524361 w 2800811"/>
                <a:gd name="connsiteY74" fmla="*/ 128164 h 3537330"/>
                <a:gd name="connsiteX75" fmla="*/ 582074 w 2800811"/>
                <a:gd name="connsiteY75" fmla="*/ 0 h 3537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00811" h="3537330">
                  <a:moveTo>
                    <a:pt x="582074" y="0"/>
                  </a:moveTo>
                  <a:cubicBezTo>
                    <a:pt x="668643" y="76898"/>
                    <a:pt x="668643" y="205062"/>
                    <a:pt x="755212" y="256328"/>
                  </a:cubicBezTo>
                  <a:cubicBezTo>
                    <a:pt x="784068" y="333226"/>
                    <a:pt x="899494" y="128164"/>
                    <a:pt x="957206" y="307594"/>
                  </a:cubicBezTo>
                  <a:cubicBezTo>
                    <a:pt x="1014919" y="256328"/>
                    <a:pt x="1072632" y="307594"/>
                    <a:pt x="1130344" y="230695"/>
                  </a:cubicBezTo>
                  <a:cubicBezTo>
                    <a:pt x="1159200" y="230695"/>
                    <a:pt x="1159200" y="256328"/>
                    <a:pt x="1159200" y="281961"/>
                  </a:cubicBezTo>
                  <a:cubicBezTo>
                    <a:pt x="1188057" y="256328"/>
                    <a:pt x="1188057" y="256328"/>
                    <a:pt x="1188057" y="230695"/>
                  </a:cubicBezTo>
                  <a:cubicBezTo>
                    <a:pt x="1188057" y="230695"/>
                    <a:pt x="1188057" y="230695"/>
                    <a:pt x="1216913" y="205062"/>
                  </a:cubicBezTo>
                  <a:cubicBezTo>
                    <a:pt x="1216913" y="256328"/>
                    <a:pt x="1245769" y="281961"/>
                    <a:pt x="1245769" y="307594"/>
                  </a:cubicBezTo>
                  <a:cubicBezTo>
                    <a:pt x="1245769" y="307594"/>
                    <a:pt x="1245769" y="307594"/>
                    <a:pt x="1332339" y="153797"/>
                  </a:cubicBezTo>
                  <a:cubicBezTo>
                    <a:pt x="1361195" y="179429"/>
                    <a:pt x="1418908" y="358859"/>
                    <a:pt x="1476620" y="205062"/>
                  </a:cubicBezTo>
                  <a:cubicBezTo>
                    <a:pt x="1476620" y="205062"/>
                    <a:pt x="1476620" y="205062"/>
                    <a:pt x="1476620" y="230695"/>
                  </a:cubicBezTo>
                  <a:cubicBezTo>
                    <a:pt x="1476620" y="230695"/>
                    <a:pt x="1505477" y="205062"/>
                    <a:pt x="1476620" y="205062"/>
                  </a:cubicBezTo>
                  <a:cubicBezTo>
                    <a:pt x="1505477" y="179429"/>
                    <a:pt x="1534333" y="205062"/>
                    <a:pt x="1534333" y="230695"/>
                  </a:cubicBezTo>
                  <a:cubicBezTo>
                    <a:pt x="1534333" y="179429"/>
                    <a:pt x="1592045" y="179429"/>
                    <a:pt x="1620902" y="128164"/>
                  </a:cubicBezTo>
                  <a:cubicBezTo>
                    <a:pt x="1620902" y="179429"/>
                    <a:pt x="1649758" y="179429"/>
                    <a:pt x="1649758" y="205062"/>
                  </a:cubicBezTo>
                  <a:cubicBezTo>
                    <a:pt x="1649758" y="205062"/>
                    <a:pt x="1649758" y="205062"/>
                    <a:pt x="1678614" y="179429"/>
                  </a:cubicBezTo>
                  <a:cubicBezTo>
                    <a:pt x="1678614" y="230695"/>
                    <a:pt x="1736327" y="230695"/>
                    <a:pt x="1736327" y="307594"/>
                  </a:cubicBezTo>
                  <a:cubicBezTo>
                    <a:pt x="1736327" y="256328"/>
                    <a:pt x="1765183" y="230695"/>
                    <a:pt x="1765183" y="179429"/>
                  </a:cubicBezTo>
                  <a:cubicBezTo>
                    <a:pt x="1794040" y="102531"/>
                    <a:pt x="1822896" y="25632"/>
                    <a:pt x="1909465" y="25632"/>
                  </a:cubicBezTo>
                  <a:cubicBezTo>
                    <a:pt x="1938321" y="179429"/>
                    <a:pt x="2024890" y="102531"/>
                    <a:pt x="2082603" y="256328"/>
                  </a:cubicBezTo>
                  <a:cubicBezTo>
                    <a:pt x="2111459" y="230695"/>
                    <a:pt x="2169172" y="307594"/>
                    <a:pt x="2169172" y="179429"/>
                  </a:cubicBezTo>
                  <a:cubicBezTo>
                    <a:pt x="2226885" y="179429"/>
                    <a:pt x="2284597" y="333226"/>
                    <a:pt x="2342310" y="307594"/>
                  </a:cubicBezTo>
                  <a:cubicBezTo>
                    <a:pt x="2371166" y="281961"/>
                    <a:pt x="2400023" y="358859"/>
                    <a:pt x="2400023" y="358859"/>
                  </a:cubicBezTo>
                  <a:cubicBezTo>
                    <a:pt x="2486592" y="410125"/>
                    <a:pt x="2428879" y="153797"/>
                    <a:pt x="2515448" y="205062"/>
                  </a:cubicBezTo>
                  <a:cubicBezTo>
                    <a:pt x="2515448" y="205062"/>
                    <a:pt x="2515448" y="205062"/>
                    <a:pt x="2573160" y="307594"/>
                  </a:cubicBezTo>
                  <a:cubicBezTo>
                    <a:pt x="2602017" y="230695"/>
                    <a:pt x="2688586" y="358859"/>
                    <a:pt x="2717442" y="205062"/>
                  </a:cubicBezTo>
                  <a:cubicBezTo>
                    <a:pt x="2746298" y="205062"/>
                    <a:pt x="2775155" y="205062"/>
                    <a:pt x="2800404" y="195450"/>
                  </a:cubicBezTo>
                  <a:lnTo>
                    <a:pt x="2800811" y="195183"/>
                  </a:lnTo>
                  <a:lnTo>
                    <a:pt x="2800811" y="3440964"/>
                  </a:lnTo>
                  <a:lnTo>
                    <a:pt x="2784623" y="3455626"/>
                  </a:lnTo>
                  <a:cubicBezTo>
                    <a:pt x="2778762" y="3463636"/>
                    <a:pt x="2775155" y="3473249"/>
                    <a:pt x="2775155" y="3486065"/>
                  </a:cubicBezTo>
                  <a:cubicBezTo>
                    <a:pt x="2746298" y="3511698"/>
                    <a:pt x="2717442" y="3486065"/>
                    <a:pt x="2688586" y="3511698"/>
                  </a:cubicBezTo>
                  <a:cubicBezTo>
                    <a:pt x="2630873" y="3511698"/>
                    <a:pt x="2630873" y="3511698"/>
                    <a:pt x="2573160" y="3537330"/>
                  </a:cubicBezTo>
                  <a:cubicBezTo>
                    <a:pt x="2573160" y="3537330"/>
                    <a:pt x="2573160" y="3537330"/>
                    <a:pt x="2573160" y="3511698"/>
                  </a:cubicBezTo>
                  <a:cubicBezTo>
                    <a:pt x="2515448" y="3511698"/>
                    <a:pt x="2515448" y="3486065"/>
                    <a:pt x="2486592" y="3486065"/>
                  </a:cubicBezTo>
                  <a:cubicBezTo>
                    <a:pt x="2457735" y="3486065"/>
                    <a:pt x="2486592" y="3537330"/>
                    <a:pt x="2428879" y="3537330"/>
                  </a:cubicBezTo>
                  <a:cubicBezTo>
                    <a:pt x="2400023" y="3537330"/>
                    <a:pt x="2371166" y="3460432"/>
                    <a:pt x="2313454" y="3486065"/>
                  </a:cubicBezTo>
                  <a:cubicBezTo>
                    <a:pt x="2284597" y="3460432"/>
                    <a:pt x="2226885" y="3537330"/>
                    <a:pt x="2198028" y="3434799"/>
                  </a:cubicBezTo>
                  <a:cubicBezTo>
                    <a:pt x="2198028" y="3460432"/>
                    <a:pt x="2169172" y="3409166"/>
                    <a:pt x="2140316" y="3434799"/>
                  </a:cubicBezTo>
                  <a:cubicBezTo>
                    <a:pt x="2140316" y="3409166"/>
                    <a:pt x="2140316" y="3383533"/>
                    <a:pt x="2111459" y="3383533"/>
                  </a:cubicBezTo>
                  <a:cubicBezTo>
                    <a:pt x="2082603" y="3409166"/>
                    <a:pt x="2053747" y="3383533"/>
                    <a:pt x="2024890" y="3383533"/>
                  </a:cubicBezTo>
                  <a:cubicBezTo>
                    <a:pt x="1996034" y="3357901"/>
                    <a:pt x="1938321" y="3357901"/>
                    <a:pt x="1909465" y="3383533"/>
                  </a:cubicBezTo>
                  <a:cubicBezTo>
                    <a:pt x="1880609" y="3383533"/>
                    <a:pt x="1822896" y="3383533"/>
                    <a:pt x="1851752" y="3332268"/>
                  </a:cubicBezTo>
                  <a:cubicBezTo>
                    <a:pt x="1822896" y="3332268"/>
                    <a:pt x="1822896" y="3357901"/>
                    <a:pt x="1794040" y="3357901"/>
                  </a:cubicBezTo>
                  <a:cubicBezTo>
                    <a:pt x="1765183" y="3332268"/>
                    <a:pt x="1707471" y="3281002"/>
                    <a:pt x="1649758" y="3281002"/>
                  </a:cubicBezTo>
                  <a:cubicBezTo>
                    <a:pt x="1620902" y="3255369"/>
                    <a:pt x="1563189" y="3229736"/>
                    <a:pt x="1592045" y="3204104"/>
                  </a:cubicBezTo>
                  <a:cubicBezTo>
                    <a:pt x="1592045" y="3178471"/>
                    <a:pt x="1592045" y="3178471"/>
                    <a:pt x="1592045" y="3178471"/>
                  </a:cubicBezTo>
                  <a:cubicBezTo>
                    <a:pt x="1592045" y="3178471"/>
                    <a:pt x="1592045" y="3178471"/>
                    <a:pt x="1563189" y="3204104"/>
                  </a:cubicBezTo>
                  <a:cubicBezTo>
                    <a:pt x="1505477" y="3152838"/>
                    <a:pt x="1418908" y="3152838"/>
                    <a:pt x="1361195" y="3101572"/>
                  </a:cubicBezTo>
                  <a:cubicBezTo>
                    <a:pt x="1332339" y="3127205"/>
                    <a:pt x="1274626" y="3127205"/>
                    <a:pt x="1274626" y="3101572"/>
                  </a:cubicBezTo>
                  <a:cubicBezTo>
                    <a:pt x="1245769" y="3075939"/>
                    <a:pt x="1245769" y="3075939"/>
                    <a:pt x="1216913" y="3075939"/>
                  </a:cubicBezTo>
                  <a:cubicBezTo>
                    <a:pt x="1216913" y="3101572"/>
                    <a:pt x="1159200" y="3050307"/>
                    <a:pt x="1130344" y="3075939"/>
                  </a:cubicBezTo>
                  <a:cubicBezTo>
                    <a:pt x="1101488" y="3075939"/>
                    <a:pt x="1101488" y="3050307"/>
                    <a:pt x="1072632" y="3075939"/>
                  </a:cubicBezTo>
                  <a:cubicBezTo>
                    <a:pt x="1014919" y="2999041"/>
                    <a:pt x="957206" y="3101572"/>
                    <a:pt x="899494" y="3050307"/>
                  </a:cubicBezTo>
                  <a:cubicBezTo>
                    <a:pt x="870637" y="3075939"/>
                    <a:pt x="812925" y="3075939"/>
                    <a:pt x="784068" y="3050307"/>
                  </a:cubicBezTo>
                  <a:cubicBezTo>
                    <a:pt x="755212" y="3050307"/>
                    <a:pt x="755212" y="3075939"/>
                    <a:pt x="755212" y="3101572"/>
                  </a:cubicBezTo>
                  <a:cubicBezTo>
                    <a:pt x="697499" y="3101572"/>
                    <a:pt x="639787" y="3127205"/>
                    <a:pt x="610930" y="3152838"/>
                  </a:cubicBezTo>
                  <a:cubicBezTo>
                    <a:pt x="610930" y="3152838"/>
                    <a:pt x="610930" y="3152838"/>
                    <a:pt x="610930" y="3178471"/>
                  </a:cubicBezTo>
                  <a:cubicBezTo>
                    <a:pt x="582074" y="3178471"/>
                    <a:pt x="524361" y="3152838"/>
                    <a:pt x="524361" y="3255369"/>
                  </a:cubicBezTo>
                  <a:cubicBezTo>
                    <a:pt x="524361" y="3255369"/>
                    <a:pt x="524361" y="3255369"/>
                    <a:pt x="524361" y="3281002"/>
                  </a:cubicBezTo>
                  <a:cubicBezTo>
                    <a:pt x="495505" y="3281002"/>
                    <a:pt x="495505" y="3332268"/>
                    <a:pt x="466649" y="3306635"/>
                  </a:cubicBezTo>
                  <a:cubicBezTo>
                    <a:pt x="466649" y="3306635"/>
                    <a:pt x="466649" y="3306635"/>
                    <a:pt x="437792" y="3255369"/>
                  </a:cubicBezTo>
                  <a:cubicBezTo>
                    <a:pt x="466649" y="3357901"/>
                    <a:pt x="380080" y="3281002"/>
                    <a:pt x="380080" y="3332268"/>
                  </a:cubicBezTo>
                  <a:cubicBezTo>
                    <a:pt x="380080" y="3332268"/>
                    <a:pt x="380080" y="3332268"/>
                    <a:pt x="351223" y="3332268"/>
                  </a:cubicBezTo>
                  <a:cubicBezTo>
                    <a:pt x="351223" y="3332268"/>
                    <a:pt x="351223" y="3332268"/>
                    <a:pt x="351223" y="3357901"/>
                  </a:cubicBezTo>
                  <a:cubicBezTo>
                    <a:pt x="351223" y="3357901"/>
                    <a:pt x="351223" y="3357901"/>
                    <a:pt x="322367" y="3332268"/>
                  </a:cubicBezTo>
                  <a:cubicBezTo>
                    <a:pt x="214156" y="3380329"/>
                    <a:pt x="117217" y="3318250"/>
                    <a:pt x="24505" y="3296222"/>
                  </a:cubicBezTo>
                  <a:lnTo>
                    <a:pt x="0" y="3293021"/>
                  </a:lnTo>
                  <a:lnTo>
                    <a:pt x="0" y="269784"/>
                  </a:lnTo>
                  <a:lnTo>
                    <a:pt x="44" y="269795"/>
                  </a:lnTo>
                  <a:cubicBezTo>
                    <a:pt x="50486" y="285565"/>
                    <a:pt x="102338" y="307594"/>
                    <a:pt x="120373" y="179429"/>
                  </a:cubicBezTo>
                  <a:cubicBezTo>
                    <a:pt x="206942" y="153797"/>
                    <a:pt x="264654" y="205062"/>
                    <a:pt x="351223" y="230695"/>
                  </a:cubicBezTo>
                  <a:cubicBezTo>
                    <a:pt x="380080" y="205062"/>
                    <a:pt x="380080" y="179429"/>
                    <a:pt x="380080" y="128164"/>
                  </a:cubicBezTo>
                  <a:cubicBezTo>
                    <a:pt x="408936" y="153797"/>
                    <a:pt x="437792" y="51265"/>
                    <a:pt x="466649" y="76898"/>
                  </a:cubicBezTo>
                  <a:cubicBezTo>
                    <a:pt x="466649" y="179429"/>
                    <a:pt x="524361" y="76898"/>
                    <a:pt x="524361" y="128164"/>
                  </a:cubicBezTo>
                  <a:cubicBezTo>
                    <a:pt x="553218" y="25632"/>
                    <a:pt x="582074" y="128164"/>
                    <a:pt x="582074" y="0"/>
                  </a:cubicBezTo>
                  <a:close/>
                </a:path>
              </a:pathLst>
            </a:custGeom>
            <a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33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31" name="任意多边形: 形状 30">
              <a:extLst>
                <a:ext uri="{FF2B5EF4-FFF2-40B4-BE49-F238E27FC236}">
                  <a16:creationId xmlns="" xmlns:a16="http://schemas.microsoft.com/office/drawing/2014/main" id="{C1320DF5-156E-4074-9A86-6D75ACBCA968}"/>
                </a:ext>
              </a:extLst>
            </p:cNvPr>
            <p:cNvSpPr/>
            <p:nvPr/>
          </p:nvSpPr>
          <p:spPr>
            <a:xfrm>
              <a:off x="8867413" y="2231127"/>
              <a:ext cx="2898855" cy="3485797"/>
            </a:xfrm>
            <a:custGeom>
              <a:avLst/>
              <a:gdLst>
                <a:gd name="connsiteX0" fmla="*/ 510993 w 2898855"/>
                <a:gd name="connsiteY0" fmla="*/ 1156 h 3485797"/>
                <a:gd name="connsiteX1" fmla="*/ 561492 w 2898855"/>
                <a:gd name="connsiteY1" fmla="*/ 13973 h 3485797"/>
                <a:gd name="connsiteX2" fmla="*/ 850056 w 2898855"/>
                <a:gd name="connsiteY2" fmla="*/ 39606 h 3485797"/>
                <a:gd name="connsiteX3" fmla="*/ 994337 w 2898855"/>
                <a:gd name="connsiteY3" fmla="*/ 167770 h 3485797"/>
                <a:gd name="connsiteX4" fmla="*/ 1052050 w 2898855"/>
                <a:gd name="connsiteY4" fmla="*/ 167770 h 3485797"/>
                <a:gd name="connsiteX5" fmla="*/ 1080906 w 2898855"/>
                <a:gd name="connsiteY5" fmla="*/ 219036 h 3485797"/>
                <a:gd name="connsiteX6" fmla="*/ 1138619 w 2898855"/>
                <a:gd name="connsiteY6" fmla="*/ 167770 h 3485797"/>
                <a:gd name="connsiteX7" fmla="*/ 1167475 w 2898855"/>
                <a:gd name="connsiteY7" fmla="*/ 295934 h 3485797"/>
                <a:gd name="connsiteX8" fmla="*/ 1427182 w 2898855"/>
                <a:gd name="connsiteY8" fmla="*/ 116504 h 3485797"/>
                <a:gd name="connsiteX9" fmla="*/ 1456038 w 2898855"/>
                <a:gd name="connsiteY9" fmla="*/ 167770 h 3485797"/>
                <a:gd name="connsiteX10" fmla="*/ 1513751 w 2898855"/>
                <a:gd name="connsiteY10" fmla="*/ 116504 h 3485797"/>
                <a:gd name="connsiteX11" fmla="*/ 1513751 w 2898855"/>
                <a:gd name="connsiteY11" fmla="*/ 167770 h 3485797"/>
                <a:gd name="connsiteX12" fmla="*/ 1686889 w 2898855"/>
                <a:gd name="connsiteY12" fmla="*/ 295934 h 3485797"/>
                <a:gd name="connsiteX13" fmla="*/ 1773458 w 2898855"/>
                <a:gd name="connsiteY13" fmla="*/ 219036 h 3485797"/>
                <a:gd name="connsiteX14" fmla="*/ 1802314 w 2898855"/>
                <a:gd name="connsiteY14" fmla="*/ 295934 h 3485797"/>
                <a:gd name="connsiteX15" fmla="*/ 1802314 w 2898855"/>
                <a:gd name="connsiteY15" fmla="*/ 244668 h 3485797"/>
                <a:gd name="connsiteX16" fmla="*/ 1860027 w 2898855"/>
                <a:gd name="connsiteY16" fmla="*/ 321567 h 3485797"/>
                <a:gd name="connsiteX17" fmla="*/ 2004309 w 2898855"/>
                <a:gd name="connsiteY17" fmla="*/ 295934 h 3485797"/>
                <a:gd name="connsiteX18" fmla="*/ 2090878 w 2898855"/>
                <a:gd name="connsiteY18" fmla="*/ 372833 h 3485797"/>
                <a:gd name="connsiteX19" fmla="*/ 2235159 w 2898855"/>
                <a:gd name="connsiteY19" fmla="*/ 347200 h 3485797"/>
                <a:gd name="connsiteX20" fmla="*/ 2379441 w 2898855"/>
                <a:gd name="connsiteY20" fmla="*/ 270301 h 3485797"/>
                <a:gd name="connsiteX21" fmla="*/ 2379441 w 2898855"/>
                <a:gd name="connsiteY21" fmla="*/ 244668 h 3485797"/>
                <a:gd name="connsiteX22" fmla="*/ 2523722 w 2898855"/>
                <a:gd name="connsiteY22" fmla="*/ 372833 h 3485797"/>
                <a:gd name="connsiteX23" fmla="*/ 2581435 w 2898855"/>
                <a:gd name="connsiteY23" fmla="*/ 347200 h 3485797"/>
                <a:gd name="connsiteX24" fmla="*/ 2610291 w 2898855"/>
                <a:gd name="connsiteY24" fmla="*/ 475364 h 3485797"/>
                <a:gd name="connsiteX25" fmla="*/ 2610291 w 2898855"/>
                <a:gd name="connsiteY25" fmla="*/ 449731 h 3485797"/>
                <a:gd name="connsiteX26" fmla="*/ 2783429 w 2898855"/>
                <a:gd name="connsiteY26" fmla="*/ 629161 h 3485797"/>
                <a:gd name="connsiteX27" fmla="*/ 2754573 w 2898855"/>
                <a:gd name="connsiteY27" fmla="*/ 654794 h 3485797"/>
                <a:gd name="connsiteX28" fmla="*/ 2754573 w 2898855"/>
                <a:gd name="connsiteY28" fmla="*/ 757325 h 3485797"/>
                <a:gd name="connsiteX29" fmla="*/ 2754573 w 2898855"/>
                <a:gd name="connsiteY29" fmla="*/ 764534 h 3485797"/>
                <a:gd name="connsiteX30" fmla="*/ 2754573 w 2898855"/>
                <a:gd name="connsiteY30" fmla="*/ 782958 h 3485797"/>
                <a:gd name="connsiteX31" fmla="*/ 2841142 w 2898855"/>
                <a:gd name="connsiteY31" fmla="*/ 1039286 h 3485797"/>
                <a:gd name="connsiteX32" fmla="*/ 2841142 w 2898855"/>
                <a:gd name="connsiteY32" fmla="*/ 1090552 h 3485797"/>
                <a:gd name="connsiteX33" fmla="*/ 2898855 w 2898855"/>
                <a:gd name="connsiteY33" fmla="*/ 1218716 h 3485797"/>
                <a:gd name="connsiteX34" fmla="*/ 2869998 w 2898855"/>
                <a:gd name="connsiteY34" fmla="*/ 1577576 h 3485797"/>
                <a:gd name="connsiteX35" fmla="*/ 2812286 w 2898855"/>
                <a:gd name="connsiteY35" fmla="*/ 1526310 h 3485797"/>
                <a:gd name="connsiteX36" fmla="*/ 2639148 w 2898855"/>
                <a:gd name="connsiteY36" fmla="*/ 2115865 h 3485797"/>
                <a:gd name="connsiteX37" fmla="*/ 2639148 w 2898855"/>
                <a:gd name="connsiteY37" fmla="*/ 2141498 h 3485797"/>
                <a:gd name="connsiteX38" fmla="*/ 2668004 w 2898855"/>
                <a:gd name="connsiteY38" fmla="*/ 2244029 h 3485797"/>
                <a:gd name="connsiteX39" fmla="*/ 2668004 w 2898855"/>
                <a:gd name="connsiteY39" fmla="*/ 2295295 h 3485797"/>
                <a:gd name="connsiteX40" fmla="*/ 2639148 w 2898855"/>
                <a:gd name="connsiteY40" fmla="*/ 2346561 h 3485797"/>
                <a:gd name="connsiteX41" fmla="*/ 2668004 w 2898855"/>
                <a:gd name="connsiteY41" fmla="*/ 2346561 h 3485797"/>
                <a:gd name="connsiteX42" fmla="*/ 2639148 w 2898855"/>
                <a:gd name="connsiteY42" fmla="*/ 2397826 h 3485797"/>
                <a:gd name="connsiteX43" fmla="*/ 2668004 w 2898855"/>
                <a:gd name="connsiteY43" fmla="*/ 2397826 h 3485797"/>
                <a:gd name="connsiteX44" fmla="*/ 2639148 w 2898855"/>
                <a:gd name="connsiteY44" fmla="*/ 2423459 h 3485797"/>
                <a:gd name="connsiteX45" fmla="*/ 2610291 w 2898855"/>
                <a:gd name="connsiteY45" fmla="*/ 2602889 h 3485797"/>
                <a:gd name="connsiteX46" fmla="*/ 2552579 w 2898855"/>
                <a:gd name="connsiteY46" fmla="*/ 2628522 h 3485797"/>
                <a:gd name="connsiteX47" fmla="*/ 2552579 w 2898855"/>
                <a:gd name="connsiteY47" fmla="*/ 2705420 h 3485797"/>
                <a:gd name="connsiteX48" fmla="*/ 2437153 w 2898855"/>
                <a:gd name="connsiteY48" fmla="*/ 2782319 h 3485797"/>
                <a:gd name="connsiteX49" fmla="*/ 2437153 w 2898855"/>
                <a:gd name="connsiteY49" fmla="*/ 2859217 h 3485797"/>
                <a:gd name="connsiteX50" fmla="*/ 2379441 w 2898855"/>
                <a:gd name="connsiteY50" fmla="*/ 2936116 h 3485797"/>
                <a:gd name="connsiteX51" fmla="*/ 2321728 w 2898855"/>
                <a:gd name="connsiteY51" fmla="*/ 2961749 h 3485797"/>
                <a:gd name="connsiteX52" fmla="*/ 2206303 w 2898855"/>
                <a:gd name="connsiteY52" fmla="*/ 3064280 h 3485797"/>
                <a:gd name="connsiteX53" fmla="*/ 2177447 w 2898855"/>
                <a:gd name="connsiteY53" fmla="*/ 3089913 h 3485797"/>
                <a:gd name="connsiteX54" fmla="*/ 2090878 w 2898855"/>
                <a:gd name="connsiteY54" fmla="*/ 3115546 h 3485797"/>
                <a:gd name="connsiteX55" fmla="*/ 2033165 w 2898855"/>
                <a:gd name="connsiteY55" fmla="*/ 3320608 h 3485797"/>
                <a:gd name="connsiteX56" fmla="*/ 1975452 w 2898855"/>
                <a:gd name="connsiteY56" fmla="*/ 3320608 h 3485797"/>
                <a:gd name="connsiteX57" fmla="*/ 1975452 w 2898855"/>
                <a:gd name="connsiteY57" fmla="*/ 3371874 h 3485797"/>
                <a:gd name="connsiteX58" fmla="*/ 1831171 w 2898855"/>
                <a:gd name="connsiteY58" fmla="*/ 3346241 h 3485797"/>
                <a:gd name="connsiteX59" fmla="*/ 1831171 w 2898855"/>
                <a:gd name="connsiteY59" fmla="*/ 3320608 h 3485797"/>
                <a:gd name="connsiteX60" fmla="*/ 1744602 w 2898855"/>
                <a:gd name="connsiteY60" fmla="*/ 3346241 h 3485797"/>
                <a:gd name="connsiteX61" fmla="*/ 1658033 w 2898855"/>
                <a:gd name="connsiteY61" fmla="*/ 3397507 h 3485797"/>
                <a:gd name="connsiteX62" fmla="*/ 1600320 w 2898855"/>
                <a:gd name="connsiteY62" fmla="*/ 3397507 h 3485797"/>
                <a:gd name="connsiteX63" fmla="*/ 1715745 w 2898855"/>
                <a:gd name="connsiteY63" fmla="*/ 3346241 h 3485797"/>
                <a:gd name="connsiteX64" fmla="*/ 1658033 w 2898855"/>
                <a:gd name="connsiteY64" fmla="*/ 3320608 h 3485797"/>
                <a:gd name="connsiteX65" fmla="*/ 1600320 w 2898855"/>
                <a:gd name="connsiteY65" fmla="*/ 3346241 h 3485797"/>
                <a:gd name="connsiteX66" fmla="*/ 1600320 w 2898855"/>
                <a:gd name="connsiteY66" fmla="*/ 3320608 h 3485797"/>
                <a:gd name="connsiteX67" fmla="*/ 1542607 w 2898855"/>
                <a:gd name="connsiteY67" fmla="*/ 3371874 h 3485797"/>
                <a:gd name="connsiteX68" fmla="*/ 1542607 w 2898855"/>
                <a:gd name="connsiteY68" fmla="*/ 3397507 h 3485797"/>
                <a:gd name="connsiteX69" fmla="*/ 1456038 w 2898855"/>
                <a:gd name="connsiteY69" fmla="*/ 3423140 h 3485797"/>
                <a:gd name="connsiteX70" fmla="*/ 1427182 w 2898855"/>
                <a:gd name="connsiteY70" fmla="*/ 3346241 h 3485797"/>
                <a:gd name="connsiteX71" fmla="*/ 1282901 w 2898855"/>
                <a:gd name="connsiteY71" fmla="*/ 3346241 h 3485797"/>
                <a:gd name="connsiteX72" fmla="*/ 1254044 w 2898855"/>
                <a:gd name="connsiteY72" fmla="*/ 3243710 h 3485797"/>
                <a:gd name="connsiteX73" fmla="*/ 1282901 w 2898855"/>
                <a:gd name="connsiteY73" fmla="*/ 3243710 h 3485797"/>
                <a:gd name="connsiteX74" fmla="*/ 1282901 w 2898855"/>
                <a:gd name="connsiteY74" fmla="*/ 3218077 h 3485797"/>
                <a:gd name="connsiteX75" fmla="*/ 1254044 w 2898855"/>
                <a:gd name="connsiteY75" fmla="*/ 3218077 h 3485797"/>
                <a:gd name="connsiteX76" fmla="*/ 1138619 w 2898855"/>
                <a:gd name="connsiteY76" fmla="*/ 3192444 h 3485797"/>
                <a:gd name="connsiteX77" fmla="*/ 1052050 w 2898855"/>
                <a:gd name="connsiteY77" fmla="*/ 3218077 h 3485797"/>
                <a:gd name="connsiteX78" fmla="*/ 1052050 w 2898855"/>
                <a:gd name="connsiteY78" fmla="*/ 3243710 h 3485797"/>
                <a:gd name="connsiteX79" fmla="*/ 850056 w 2898855"/>
                <a:gd name="connsiteY79" fmla="*/ 3218077 h 3485797"/>
                <a:gd name="connsiteX80" fmla="*/ 792343 w 2898855"/>
                <a:gd name="connsiteY80" fmla="*/ 3269343 h 3485797"/>
                <a:gd name="connsiteX81" fmla="*/ 734630 w 2898855"/>
                <a:gd name="connsiteY81" fmla="*/ 3294975 h 3485797"/>
                <a:gd name="connsiteX82" fmla="*/ 734630 w 2898855"/>
                <a:gd name="connsiteY82" fmla="*/ 3346241 h 3485797"/>
                <a:gd name="connsiteX83" fmla="*/ 676918 w 2898855"/>
                <a:gd name="connsiteY83" fmla="*/ 3346241 h 3485797"/>
                <a:gd name="connsiteX84" fmla="*/ 619205 w 2898855"/>
                <a:gd name="connsiteY84" fmla="*/ 3371874 h 3485797"/>
                <a:gd name="connsiteX85" fmla="*/ 561492 w 2898855"/>
                <a:gd name="connsiteY85" fmla="*/ 3371874 h 3485797"/>
                <a:gd name="connsiteX86" fmla="*/ 474923 w 2898855"/>
                <a:gd name="connsiteY86" fmla="*/ 3346241 h 3485797"/>
                <a:gd name="connsiteX87" fmla="*/ 446067 w 2898855"/>
                <a:gd name="connsiteY87" fmla="*/ 3423140 h 3485797"/>
                <a:gd name="connsiteX88" fmla="*/ 359498 w 2898855"/>
                <a:gd name="connsiteY88" fmla="*/ 3423140 h 3485797"/>
                <a:gd name="connsiteX89" fmla="*/ 301786 w 2898855"/>
                <a:gd name="connsiteY89" fmla="*/ 3474405 h 3485797"/>
                <a:gd name="connsiteX90" fmla="*/ 215217 w 2898855"/>
                <a:gd name="connsiteY90" fmla="*/ 3474405 h 3485797"/>
                <a:gd name="connsiteX91" fmla="*/ 157504 w 2898855"/>
                <a:gd name="connsiteY91" fmla="*/ 3448772 h 3485797"/>
                <a:gd name="connsiteX92" fmla="*/ 99791 w 2898855"/>
                <a:gd name="connsiteY92" fmla="*/ 3448772 h 3485797"/>
                <a:gd name="connsiteX93" fmla="*/ 13222 w 2898855"/>
                <a:gd name="connsiteY93" fmla="*/ 3474405 h 3485797"/>
                <a:gd name="connsiteX94" fmla="*/ 0 w 2898855"/>
                <a:gd name="connsiteY94" fmla="*/ 3467309 h 3485797"/>
                <a:gd name="connsiteX95" fmla="*/ 8856 w 2898855"/>
                <a:gd name="connsiteY95" fmla="*/ 3467309 h 3485797"/>
                <a:gd name="connsiteX96" fmla="*/ 8856 w 2898855"/>
                <a:gd name="connsiteY96" fmla="*/ 395395 h 3485797"/>
                <a:gd name="connsiteX97" fmla="*/ 13222 w 2898855"/>
                <a:gd name="connsiteY97" fmla="*/ 372833 h 3485797"/>
                <a:gd name="connsiteX98" fmla="*/ 13222 w 2898855"/>
                <a:gd name="connsiteY98" fmla="*/ 295934 h 3485797"/>
                <a:gd name="connsiteX99" fmla="*/ 99791 w 2898855"/>
                <a:gd name="connsiteY99" fmla="*/ 398465 h 3485797"/>
                <a:gd name="connsiteX100" fmla="*/ 186360 w 2898855"/>
                <a:gd name="connsiteY100" fmla="*/ 295934 h 3485797"/>
                <a:gd name="connsiteX101" fmla="*/ 215217 w 2898855"/>
                <a:gd name="connsiteY101" fmla="*/ 347200 h 3485797"/>
                <a:gd name="connsiteX102" fmla="*/ 244073 w 2898855"/>
                <a:gd name="connsiteY102" fmla="*/ 295934 h 3485797"/>
                <a:gd name="connsiteX103" fmla="*/ 215217 w 2898855"/>
                <a:gd name="connsiteY103" fmla="*/ 270301 h 3485797"/>
                <a:gd name="connsiteX104" fmla="*/ 330642 w 2898855"/>
                <a:gd name="connsiteY104" fmla="*/ 142137 h 3485797"/>
                <a:gd name="connsiteX105" fmla="*/ 330642 w 2898855"/>
                <a:gd name="connsiteY105" fmla="*/ 116504 h 3485797"/>
                <a:gd name="connsiteX106" fmla="*/ 446067 w 2898855"/>
                <a:gd name="connsiteY106" fmla="*/ 116504 h 3485797"/>
                <a:gd name="connsiteX107" fmla="*/ 510993 w 2898855"/>
                <a:gd name="connsiteY107" fmla="*/ 1156 h 3485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2898855" h="3485797">
                  <a:moveTo>
                    <a:pt x="510993" y="1156"/>
                  </a:moveTo>
                  <a:cubicBezTo>
                    <a:pt x="523618" y="-2047"/>
                    <a:pt x="539850" y="1157"/>
                    <a:pt x="561492" y="13973"/>
                  </a:cubicBezTo>
                  <a:cubicBezTo>
                    <a:pt x="648061" y="167770"/>
                    <a:pt x="734630" y="-37293"/>
                    <a:pt x="850056" y="39606"/>
                  </a:cubicBezTo>
                  <a:cubicBezTo>
                    <a:pt x="850056" y="142137"/>
                    <a:pt x="936625" y="39606"/>
                    <a:pt x="994337" y="167770"/>
                  </a:cubicBezTo>
                  <a:cubicBezTo>
                    <a:pt x="994337" y="167770"/>
                    <a:pt x="994337" y="167770"/>
                    <a:pt x="1052050" y="167770"/>
                  </a:cubicBezTo>
                  <a:cubicBezTo>
                    <a:pt x="1052050" y="193403"/>
                    <a:pt x="1052050" y="219036"/>
                    <a:pt x="1080906" y="219036"/>
                  </a:cubicBezTo>
                  <a:cubicBezTo>
                    <a:pt x="1080906" y="219036"/>
                    <a:pt x="1080906" y="219036"/>
                    <a:pt x="1138619" y="167770"/>
                  </a:cubicBezTo>
                  <a:cubicBezTo>
                    <a:pt x="1138619" y="167770"/>
                    <a:pt x="1138619" y="167770"/>
                    <a:pt x="1167475" y="295934"/>
                  </a:cubicBezTo>
                  <a:cubicBezTo>
                    <a:pt x="1282901" y="167770"/>
                    <a:pt x="1311757" y="193403"/>
                    <a:pt x="1427182" y="116504"/>
                  </a:cubicBezTo>
                  <a:cubicBezTo>
                    <a:pt x="1427182" y="116504"/>
                    <a:pt x="1427182" y="116504"/>
                    <a:pt x="1456038" y="167770"/>
                  </a:cubicBezTo>
                  <a:cubicBezTo>
                    <a:pt x="1456038" y="116504"/>
                    <a:pt x="1484895" y="116504"/>
                    <a:pt x="1513751" y="116504"/>
                  </a:cubicBezTo>
                  <a:cubicBezTo>
                    <a:pt x="1542607" y="142137"/>
                    <a:pt x="1513751" y="142137"/>
                    <a:pt x="1513751" y="167770"/>
                  </a:cubicBezTo>
                  <a:cubicBezTo>
                    <a:pt x="1542607" y="295934"/>
                    <a:pt x="1629176" y="295934"/>
                    <a:pt x="1686889" y="295934"/>
                  </a:cubicBezTo>
                  <a:cubicBezTo>
                    <a:pt x="1715745" y="270301"/>
                    <a:pt x="1715745" y="219036"/>
                    <a:pt x="1773458" y="219036"/>
                  </a:cubicBezTo>
                  <a:cubicBezTo>
                    <a:pt x="1744602" y="270301"/>
                    <a:pt x="1773458" y="270301"/>
                    <a:pt x="1802314" y="295934"/>
                  </a:cubicBezTo>
                  <a:cubicBezTo>
                    <a:pt x="1802314" y="295934"/>
                    <a:pt x="1802314" y="295934"/>
                    <a:pt x="1802314" y="244668"/>
                  </a:cubicBezTo>
                  <a:cubicBezTo>
                    <a:pt x="1802314" y="244668"/>
                    <a:pt x="1802314" y="244668"/>
                    <a:pt x="1860027" y="321567"/>
                  </a:cubicBezTo>
                  <a:cubicBezTo>
                    <a:pt x="1888883" y="270301"/>
                    <a:pt x="1975452" y="424098"/>
                    <a:pt x="2004309" y="295934"/>
                  </a:cubicBezTo>
                  <a:cubicBezTo>
                    <a:pt x="2033165" y="295934"/>
                    <a:pt x="2062021" y="321567"/>
                    <a:pt x="2090878" y="372833"/>
                  </a:cubicBezTo>
                  <a:cubicBezTo>
                    <a:pt x="2119734" y="270301"/>
                    <a:pt x="2177447" y="347200"/>
                    <a:pt x="2235159" y="347200"/>
                  </a:cubicBezTo>
                  <a:cubicBezTo>
                    <a:pt x="2292872" y="424098"/>
                    <a:pt x="2350585" y="295934"/>
                    <a:pt x="2379441" y="270301"/>
                  </a:cubicBezTo>
                  <a:cubicBezTo>
                    <a:pt x="2379441" y="270301"/>
                    <a:pt x="2379441" y="270301"/>
                    <a:pt x="2379441" y="244668"/>
                  </a:cubicBezTo>
                  <a:cubicBezTo>
                    <a:pt x="2437153" y="295934"/>
                    <a:pt x="2494866" y="295934"/>
                    <a:pt x="2523722" y="372833"/>
                  </a:cubicBezTo>
                  <a:cubicBezTo>
                    <a:pt x="2552579" y="347200"/>
                    <a:pt x="2552579" y="372833"/>
                    <a:pt x="2581435" y="347200"/>
                  </a:cubicBezTo>
                  <a:cubicBezTo>
                    <a:pt x="2581435" y="398465"/>
                    <a:pt x="2581435" y="449731"/>
                    <a:pt x="2610291" y="475364"/>
                  </a:cubicBezTo>
                  <a:cubicBezTo>
                    <a:pt x="2610291" y="475364"/>
                    <a:pt x="2610291" y="475364"/>
                    <a:pt x="2610291" y="449731"/>
                  </a:cubicBezTo>
                  <a:cubicBezTo>
                    <a:pt x="2668004" y="552262"/>
                    <a:pt x="2754573" y="500997"/>
                    <a:pt x="2783429" y="629161"/>
                  </a:cubicBezTo>
                  <a:cubicBezTo>
                    <a:pt x="2754573" y="629161"/>
                    <a:pt x="2754573" y="654794"/>
                    <a:pt x="2754573" y="654794"/>
                  </a:cubicBezTo>
                  <a:cubicBezTo>
                    <a:pt x="2783429" y="680427"/>
                    <a:pt x="2783429" y="706059"/>
                    <a:pt x="2754573" y="757325"/>
                  </a:cubicBezTo>
                  <a:lnTo>
                    <a:pt x="2754573" y="764534"/>
                  </a:lnTo>
                  <a:cubicBezTo>
                    <a:pt x="2754573" y="770142"/>
                    <a:pt x="2754573" y="776550"/>
                    <a:pt x="2754573" y="782958"/>
                  </a:cubicBezTo>
                  <a:cubicBezTo>
                    <a:pt x="2841142" y="808591"/>
                    <a:pt x="2754573" y="936755"/>
                    <a:pt x="2841142" y="1039286"/>
                  </a:cubicBezTo>
                  <a:cubicBezTo>
                    <a:pt x="2841142" y="1064919"/>
                    <a:pt x="2812286" y="1064919"/>
                    <a:pt x="2841142" y="1090552"/>
                  </a:cubicBezTo>
                  <a:cubicBezTo>
                    <a:pt x="2869998" y="1141818"/>
                    <a:pt x="2841142" y="1167450"/>
                    <a:pt x="2898855" y="1218716"/>
                  </a:cubicBezTo>
                  <a:cubicBezTo>
                    <a:pt x="2841142" y="1398146"/>
                    <a:pt x="2927711" y="1398146"/>
                    <a:pt x="2869998" y="1577576"/>
                  </a:cubicBezTo>
                  <a:cubicBezTo>
                    <a:pt x="2869998" y="1577576"/>
                    <a:pt x="2869998" y="1577576"/>
                    <a:pt x="2812286" y="1526310"/>
                  </a:cubicBezTo>
                  <a:cubicBezTo>
                    <a:pt x="2812286" y="1808271"/>
                    <a:pt x="2668004" y="1885170"/>
                    <a:pt x="2639148" y="2115865"/>
                  </a:cubicBezTo>
                  <a:cubicBezTo>
                    <a:pt x="2639148" y="2115865"/>
                    <a:pt x="2639148" y="2141498"/>
                    <a:pt x="2639148" y="2141498"/>
                  </a:cubicBezTo>
                  <a:cubicBezTo>
                    <a:pt x="2639148" y="2192764"/>
                    <a:pt x="2696860" y="2192764"/>
                    <a:pt x="2668004" y="2244029"/>
                  </a:cubicBezTo>
                  <a:cubicBezTo>
                    <a:pt x="2696860" y="2244029"/>
                    <a:pt x="2639148" y="2295295"/>
                    <a:pt x="2668004" y="2295295"/>
                  </a:cubicBezTo>
                  <a:cubicBezTo>
                    <a:pt x="2668004" y="2320928"/>
                    <a:pt x="2610291" y="2320928"/>
                    <a:pt x="2639148" y="2346561"/>
                  </a:cubicBezTo>
                  <a:cubicBezTo>
                    <a:pt x="2668004" y="2346561"/>
                    <a:pt x="2668004" y="2346561"/>
                    <a:pt x="2668004" y="2346561"/>
                  </a:cubicBezTo>
                  <a:cubicBezTo>
                    <a:pt x="2668004" y="2397826"/>
                    <a:pt x="2581435" y="2397826"/>
                    <a:pt x="2639148" y="2397826"/>
                  </a:cubicBezTo>
                  <a:cubicBezTo>
                    <a:pt x="2639148" y="2397826"/>
                    <a:pt x="2639148" y="2397826"/>
                    <a:pt x="2668004" y="2397826"/>
                  </a:cubicBezTo>
                  <a:cubicBezTo>
                    <a:pt x="2668004" y="2423459"/>
                    <a:pt x="2668004" y="2423459"/>
                    <a:pt x="2639148" y="2423459"/>
                  </a:cubicBezTo>
                  <a:cubicBezTo>
                    <a:pt x="2610291" y="2500358"/>
                    <a:pt x="2581435" y="2551623"/>
                    <a:pt x="2610291" y="2602889"/>
                  </a:cubicBezTo>
                  <a:cubicBezTo>
                    <a:pt x="2581435" y="2602889"/>
                    <a:pt x="2581435" y="2628522"/>
                    <a:pt x="2552579" y="2628522"/>
                  </a:cubicBezTo>
                  <a:cubicBezTo>
                    <a:pt x="2581435" y="2654155"/>
                    <a:pt x="2523722" y="2679787"/>
                    <a:pt x="2552579" y="2705420"/>
                  </a:cubicBezTo>
                  <a:cubicBezTo>
                    <a:pt x="2523722" y="2731053"/>
                    <a:pt x="2437153" y="2731053"/>
                    <a:pt x="2437153" y="2782319"/>
                  </a:cubicBezTo>
                  <a:cubicBezTo>
                    <a:pt x="2466010" y="2807952"/>
                    <a:pt x="2408297" y="2807952"/>
                    <a:pt x="2437153" y="2859217"/>
                  </a:cubicBezTo>
                  <a:cubicBezTo>
                    <a:pt x="2437153" y="2884850"/>
                    <a:pt x="2379441" y="2910483"/>
                    <a:pt x="2379441" y="2936116"/>
                  </a:cubicBezTo>
                  <a:cubicBezTo>
                    <a:pt x="2350585" y="2936116"/>
                    <a:pt x="2350585" y="2987381"/>
                    <a:pt x="2321728" y="2961749"/>
                  </a:cubicBezTo>
                  <a:cubicBezTo>
                    <a:pt x="2321728" y="3038647"/>
                    <a:pt x="2206303" y="2987381"/>
                    <a:pt x="2206303" y="3064280"/>
                  </a:cubicBezTo>
                  <a:cubicBezTo>
                    <a:pt x="2206303" y="3064280"/>
                    <a:pt x="2206303" y="3089913"/>
                    <a:pt x="2177447" y="3089913"/>
                  </a:cubicBezTo>
                  <a:cubicBezTo>
                    <a:pt x="2148590" y="3089913"/>
                    <a:pt x="2148590" y="3115546"/>
                    <a:pt x="2090878" y="3115546"/>
                  </a:cubicBezTo>
                  <a:cubicBezTo>
                    <a:pt x="2090878" y="3166811"/>
                    <a:pt x="2033165" y="3243710"/>
                    <a:pt x="2033165" y="3320608"/>
                  </a:cubicBezTo>
                  <a:cubicBezTo>
                    <a:pt x="2004309" y="3294975"/>
                    <a:pt x="1975452" y="3320608"/>
                    <a:pt x="1975452" y="3320608"/>
                  </a:cubicBezTo>
                  <a:cubicBezTo>
                    <a:pt x="1946596" y="3346241"/>
                    <a:pt x="1975452" y="3346241"/>
                    <a:pt x="1975452" y="3371874"/>
                  </a:cubicBezTo>
                  <a:cubicBezTo>
                    <a:pt x="1917740" y="3371874"/>
                    <a:pt x="1860027" y="3397507"/>
                    <a:pt x="1831171" y="3346241"/>
                  </a:cubicBezTo>
                  <a:cubicBezTo>
                    <a:pt x="1831171" y="3346241"/>
                    <a:pt x="1831171" y="3320608"/>
                    <a:pt x="1831171" y="3320608"/>
                  </a:cubicBezTo>
                  <a:cubicBezTo>
                    <a:pt x="1802314" y="3294975"/>
                    <a:pt x="1773458" y="3346241"/>
                    <a:pt x="1744602" y="3346241"/>
                  </a:cubicBezTo>
                  <a:cubicBezTo>
                    <a:pt x="1744602" y="3371874"/>
                    <a:pt x="1686889" y="3371874"/>
                    <a:pt x="1658033" y="3397507"/>
                  </a:cubicBezTo>
                  <a:cubicBezTo>
                    <a:pt x="1658033" y="3397507"/>
                    <a:pt x="1658033" y="3397507"/>
                    <a:pt x="1600320" y="3397507"/>
                  </a:cubicBezTo>
                  <a:cubicBezTo>
                    <a:pt x="1600320" y="3346241"/>
                    <a:pt x="1658033" y="3346241"/>
                    <a:pt x="1715745" y="3346241"/>
                  </a:cubicBezTo>
                  <a:cubicBezTo>
                    <a:pt x="1686889" y="3320608"/>
                    <a:pt x="1658033" y="3294975"/>
                    <a:pt x="1658033" y="3320608"/>
                  </a:cubicBezTo>
                  <a:cubicBezTo>
                    <a:pt x="1658033" y="3346241"/>
                    <a:pt x="1629176" y="3346241"/>
                    <a:pt x="1600320" y="3346241"/>
                  </a:cubicBezTo>
                  <a:cubicBezTo>
                    <a:pt x="1600320" y="3320608"/>
                    <a:pt x="1600320" y="3320608"/>
                    <a:pt x="1600320" y="3320608"/>
                  </a:cubicBezTo>
                  <a:cubicBezTo>
                    <a:pt x="1571464" y="3320608"/>
                    <a:pt x="1542607" y="3346241"/>
                    <a:pt x="1542607" y="3371874"/>
                  </a:cubicBezTo>
                  <a:cubicBezTo>
                    <a:pt x="1571464" y="3371874"/>
                    <a:pt x="1542607" y="3397507"/>
                    <a:pt x="1542607" y="3397507"/>
                  </a:cubicBezTo>
                  <a:cubicBezTo>
                    <a:pt x="1513751" y="3423140"/>
                    <a:pt x="1484895" y="3423140"/>
                    <a:pt x="1456038" y="3423140"/>
                  </a:cubicBezTo>
                  <a:cubicBezTo>
                    <a:pt x="1456038" y="3397507"/>
                    <a:pt x="1427182" y="3371874"/>
                    <a:pt x="1427182" y="3346241"/>
                  </a:cubicBezTo>
                  <a:cubicBezTo>
                    <a:pt x="1369470" y="3371874"/>
                    <a:pt x="1340613" y="3294975"/>
                    <a:pt x="1282901" y="3346241"/>
                  </a:cubicBezTo>
                  <a:cubicBezTo>
                    <a:pt x="1282901" y="3346241"/>
                    <a:pt x="1282901" y="3346241"/>
                    <a:pt x="1254044" y="3243710"/>
                  </a:cubicBezTo>
                  <a:cubicBezTo>
                    <a:pt x="1254044" y="3243710"/>
                    <a:pt x="1282901" y="3243710"/>
                    <a:pt x="1282901" y="3243710"/>
                  </a:cubicBezTo>
                  <a:cubicBezTo>
                    <a:pt x="1282901" y="3243710"/>
                    <a:pt x="1282901" y="3243710"/>
                    <a:pt x="1282901" y="3218077"/>
                  </a:cubicBezTo>
                  <a:cubicBezTo>
                    <a:pt x="1282901" y="3218077"/>
                    <a:pt x="1282901" y="3218077"/>
                    <a:pt x="1254044" y="3218077"/>
                  </a:cubicBezTo>
                  <a:cubicBezTo>
                    <a:pt x="1225188" y="3218077"/>
                    <a:pt x="1167475" y="3269343"/>
                    <a:pt x="1138619" y="3192444"/>
                  </a:cubicBezTo>
                  <a:cubicBezTo>
                    <a:pt x="1109763" y="3218077"/>
                    <a:pt x="1052050" y="3166811"/>
                    <a:pt x="1052050" y="3218077"/>
                  </a:cubicBezTo>
                  <a:cubicBezTo>
                    <a:pt x="1052050" y="3218077"/>
                    <a:pt x="1052050" y="3218077"/>
                    <a:pt x="1052050" y="3243710"/>
                  </a:cubicBezTo>
                  <a:cubicBezTo>
                    <a:pt x="965481" y="3192444"/>
                    <a:pt x="907768" y="3243710"/>
                    <a:pt x="850056" y="3218077"/>
                  </a:cubicBezTo>
                  <a:cubicBezTo>
                    <a:pt x="850056" y="3269343"/>
                    <a:pt x="792343" y="3218077"/>
                    <a:pt x="792343" y="3269343"/>
                  </a:cubicBezTo>
                  <a:cubicBezTo>
                    <a:pt x="763487" y="3294975"/>
                    <a:pt x="734630" y="3243710"/>
                    <a:pt x="734630" y="3294975"/>
                  </a:cubicBezTo>
                  <a:cubicBezTo>
                    <a:pt x="734630" y="3294975"/>
                    <a:pt x="734630" y="3320608"/>
                    <a:pt x="734630" y="3346241"/>
                  </a:cubicBezTo>
                  <a:cubicBezTo>
                    <a:pt x="734630" y="3346241"/>
                    <a:pt x="705774" y="3371874"/>
                    <a:pt x="676918" y="3346241"/>
                  </a:cubicBezTo>
                  <a:cubicBezTo>
                    <a:pt x="676918" y="3371874"/>
                    <a:pt x="619205" y="3371874"/>
                    <a:pt x="619205" y="3371874"/>
                  </a:cubicBezTo>
                  <a:cubicBezTo>
                    <a:pt x="590349" y="3397507"/>
                    <a:pt x="561492" y="3346241"/>
                    <a:pt x="561492" y="3371874"/>
                  </a:cubicBezTo>
                  <a:cubicBezTo>
                    <a:pt x="532636" y="3371874"/>
                    <a:pt x="503780" y="3371874"/>
                    <a:pt x="474923" y="3346241"/>
                  </a:cubicBezTo>
                  <a:cubicBezTo>
                    <a:pt x="503780" y="3397507"/>
                    <a:pt x="446067" y="3371874"/>
                    <a:pt x="446067" y="3423140"/>
                  </a:cubicBezTo>
                  <a:cubicBezTo>
                    <a:pt x="417211" y="3423140"/>
                    <a:pt x="388354" y="3474405"/>
                    <a:pt x="359498" y="3423140"/>
                  </a:cubicBezTo>
                  <a:cubicBezTo>
                    <a:pt x="359498" y="3474405"/>
                    <a:pt x="301786" y="3448772"/>
                    <a:pt x="301786" y="3474405"/>
                  </a:cubicBezTo>
                  <a:cubicBezTo>
                    <a:pt x="272929" y="3500038"/>
                    <a:pt x="244073" y="3474405"/>
                    <a:pt x="215217" y="3474405"/>
                  </a:cubicBezTo>
                  <a:cubicBezTo>
                    <a:pt x="186360" y="3448772"/>
                    <a:pt x="157504" y="3448772"/>
                    <a:pt x="157504" y="3448772"/>
                  </a:cubicBezTo>
                  <a:cubicBezTo>
                    <a:pt x="128648" y="3474405"/>
                    <a:pt x="99791" y="3448772"/>
                    <a:pt x="99791" y="3448772"/>
                  </a:cubicBezTo>
                  <a:cubicBezTo>
                    <a:pt x="42079" y="3448772"/>
                    <a:pt x="42079" y="3500038"/>
                    <a:pt x="13222" y="3474405"/>
                  </a:cubicBezTo>
                  <a:lnTo>
                    <a:pt x="0" y="3467309"/>
                  </a:lnTo>
                  <a:lnTo>
                    <a:pt x="8856" y="3467309"/>
                  </a:lnTo>
                  <a:lnTo>
                    <a:pt x="8856" y="395395"/>
                  </a:lnTo>
                  <a:lnTo>
                    <a:pt x="13222" y="372833"/>
                  </a:lnTo>
                  <a:cubicBezTo>
                    <a:pt x="13222" y="372833"/>
                    <a:pt x="13222" y="372833"/>
                    <a:pt x="13222" y="295934"/>
                  </a:cubicBezTo>
                  <a:cubicBezTo>
                    <a:pt x="70935" y="244668"/>
                    <a:pt x="70935" y="372833"/>
                    <a:pt x="99791" y="398465"/>
                  </a:cubicBezTo>
                  <a:cubicBezTo>
                    <a:pt x="99791" y="372833"/>
                    <a:pt x="157504" y="321567"/>
                    <a:pt x="186360" y="295934"/>
                  </a:cubicBezTo>
                  <a:cubicBezTo>
                    <a:pt x="186360" y="295934"/>
                    <a:pt x="186360" y="295934"/>
                    <a:pt x="215217" y="347200"/>
                  </a:cubicBezTo>
                  <a:cubicBezTo>
                    <a:pt x="215217" y="347200"/>
                    <a:pt x="215217" y="347200"/>
                    <a:pt x="244073" y="295934"/>
                  </a:cubicBezTo>
                  <a:cubicBezTo>
                    <a:pt x="244073" y="295934"/>
                    <a:pt x="215217" y="295934"/>
                    <a:pt x="215217" y="270301"/>
                  </a:cubicBezTo>
                  <a:cubicBezTo>
                    <a:pt x="272929" y="244668"/>
                    <a:pt x="301786" y="244668"/>
                    <a:pt x="330642" y="142137"/>
                  </a:cubicBezTo>
                  <a:cubicBezTo>
                    <a:pt x="330642" y="142137"/>
                    <a:pt x="330642" y="142137"/>
                    <a:pt x="330642" y="116504"/>
                  </a:cubicBezTo>
                  <a:cubicBezTo>
                    <a:pt x="359498" y="219036"/>
                    <a:pt x="388354" y="65239"/>
                    <a:pt x="446067" y="116504"/>
                  </a:cubicBezTo>
                  <a:cubicBezTo>
                    <a:pt x="467709" y="78055"/>
                    <a:pt x="473119" y="10769"/>
                    <a:pt x="510993" y="1156"/>
                  </a:cubicBezTo>
                  <a:close/>
                </a:path>
              </a:pathLst>
            </a:custGeom>
            <a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33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30" name="任意多边形: 形状 29">
              <a:extLst>
                <a:ext uri="{FF2B5EF4-FFF2-40B4-BE49-F238E27FC236}">
                  <a16:creationId xmlns="" xmlns:a16="http://schemas.microsoft.com/office/drawing/2014/main" id="{A63B33AA-26B9-4998-B318-AD54DF373459}"/>
                </a:ext>
              </a:extLst>
            </p:cNvPr>
            <p:cNvSpPr/>
            <p:nvPr/>
          </p:nvSpPr>
          <p:spPr>
            <a:xfrm>
              <a:off x="6115235" y="2270732"/>
              <a:ext cx="2706459" cy="3415884"/>
            </a:xfrm>
            <a:custGeom>
              <a:avLst/>
              <a:gdLst>
                <a:gd name="connsiteX0" fmla="*/ 15194 w 2706459"/>
                <a:gd name="connsiteY0" fmla="*/ 0 h 3415884"/>
                <a:gd name="connsiteX1" fmla="*/ 44050 w 2706459"/>
                <a:gd name="connsiteY1" fmla="*/ 0 h 3415884"/>
                <a:gd name="connsiteX2" fmla="*/ 130619 w 2706459"/>
                <a:gd name="connsiteY2" fmla="*/ 51265 h 3415884"/>
                <a:gd name="connsiteX3" fmla="*/ 159475 w 2706459"/>
                <a:gd name="connsiteY3" fmla="*/ 25633 h 3415884"/>
                <a:gd name="connsiteX4" fmla="*/ 217188 w 2706459"/>
                <a:gd name="connsiteY4" fmla="*/ 51265 h 3415884"/>
                <a:gd name="connsiteX5" fmla="*/ 303757 w 2706459"/>
                <a:gd name="connsiteY5" fmla="*/ 76898 h 3415884"/>
                <a:gd name="connsiteX6" fmla="*/ 419182 w 2706459"/>
                <a:gd name="connsiteY6" fmla="*/ 179430 h 3415884"/>
                <a:gd name="connsiteX7" fmla="*/ 563464 w 2706459"/>
                <a:gd name="connsiteY7" fmla="*/ 102531 h 3415884"/>
                <a:gd name="connsiteX8" fmla="*/ 650033 w 2706459"/>
                <a:gd name="connsiteY8" fmla="*/ 230695 h 3415884"/>
                <a:gd name="connsiteX9" fmla="*/ 736602 w 2706459"/>
                <a:gd name="connsiteY9" fmla="*/ 230695 h 3415884"/>
                <a:gd name="connsiteX10" fmla="*/ 794314 w 2706459"/>
                <a:gd name="connsiteY10" fmla="*/ 333227 h 3415884"/>
                <a:gd name="connsiteX11" fmla="*/ 880883 w 2706459"/>
                <a:gd name="connsiteY11" fmla="*/ 205062 h 3415884"/>
                <a:gd name="connsiteX12" fmla="*/ 1082878 w 2706459"/>
                <a:gd name="connsiteY12" fmla="*/ 281961 h 3415884"/>
                <a:gd name="connsiteX13" fmla="*/ 1198303 w 2706459"/>
                <a:gd name="connsiteY13" fmla="*/ 256328 h 3415884"/>
                <a:gd name="connsiteX14" fmla="*/ 1400297 w 2706459"/>
                <a:gd name="connsiteY14" fmla="*/ 307594 h 3415884"/>
                <a:gd name="connsiteX15" fmla="*/ 1400297 w 2706459"/>
                <a:gd name="connsiteY15" fmla="*/ 281961 h 3415884"/>
                <a:gd name="connsiteX16" fmla="*/ 1429154 w 2706459"/>
                <a:gd name="connsiteY16" fmla="*/ 333227 h 3415884"/>
                <a:gd name="connsiteX17" fmla="*/ 1544579 w 2706459"/>
                <a:gd name="connsiteY17" fmla="*/ 230695 h 3415884"/>
                <a:gd name="connsiteX18" fmla="*/ 1775430 w 2706459"/>
                <a:gd name="connsiteY18" fmla="*/ 179430 h 3415884"/>
                <a:gd name="connsiteX19" fmla="*/ 1948567 w 2706459"/>
                <a:gd name="connsiteY19" fmla="*/ 230695 h 3415884"/>
                <a:gd name="connsiteX20" fmla="*/ 2092849 w 2706459"/>
                <a:gd name="connsiteY20" fmla="*/ 76898 h 3415884"/>
                <a:gd name="connsiteX21" fmla="*/ 2237131 w 2706459"/>
                <a:gd name="connsiteY21" fmla="*/ 307594 h 3415884"/>
                <a:gd name="connsiteX22" fmla="*/ 2439125 w 2706459"/>
                <a:gd name="connsiteY22" fmla="*/ 307594 h 3415884"/>
                <a:gd name="connsiteX23" fmla="*/ 2467981 w 2706459"/>
                <a:gd name="connsiteY23" fmla="*/ 358859 h 3415884"/>
                <a:gd name="connsiteX24" fmla="*/ 2669975 w 2706459"/>
                <a:gd name="connsiteY24" fmla="*/ 230695 h 3415884"/>
                <a:gd name="connsiteX25" fmla="*/ 2698832 w 2706459"/>
                <a:gd name="connsiteY25" fmla="*/ 358859 h 3415884"/>
                <a:gd name="connsiteX26" fmla="*/ 2706459 w 2706459"/>
                <a:gd name="connsiteY26" fmla="*/ 360012 h 3415884"/>
                <a:gd name="connsiteX27" fmla="*/ 2706459 w 2706459"/>
                <a:gd name="connsiteY27" fmla="*/ 3415884 h 3415884"/>
                <a:gd name="connsiteX28" fmla="*/ 2691618 w 2706459"/>
                <a:gd name="connsiteY28" fmla="*/ 3409567 h 3415884"/>
                <a:gd name="connsiteX29" fmla="*/ 2669975 w 2706459"/>
                <a:gd name="connsiteY29" fmla="*/ 3383534 h 3415884"/>
                <a:gd name="connsiteX30" fmla="*/ 2698832 w 2706459"/>
                <a:gd name="connsiteY30" fmla="*/ 3306635 h 3415884"/>
                <a:gd name="connsiteX31" fmla="*/ 2612263 w 2706459"/>
                <a:gd name="connsiteY31" fmla="*/ 3332268 h 3415884"/>
                <a:gd name="connsiteX32" fmla="*/ 2525693 w 2706459"/>
                <a:gd name="connsiteY32" fmla="*/ 3332268 h 3415884"/>
                <a:gd name="connsiteX33" fmla="*/ 2467981 w 2706459"/>
                <a:gd name="connsiteY33" fmla="*/ 3332268 h 3415884"/>
                <a:gd name="connsiteX34" fmla="*/ 2439125 w 2706459"/>
                <a:gd name="connsiteY34" fmla="*/ 3281002 h 3415884"/>
                <a:gd name="connsiteX35" fmla="*/ 2410269 w 2706459"/>
                <a:gd name="connsiteY35" fmla="*/ 3306635 h 3415884"/>
                <a:gd name="connsiteX36" fmla="*/ 2352555 w 2706459"/>
                <a:gd name="connsiteY36" fmla="*/ 3281002 h 3415884"/>
                <a:gd name="connsiteX37" fmla="*/ 2294843 w 2706459"/>
                <a:gd name="connsiteY37" fmla="*/ 3332268 h 3415884"/>
                <a:gd name="connsiteX38" fmla="*/ 2208274 w 2706459"/>
                <a:gd name="connsiteY38" fmla="*/ 3332268 h 3415884"/>
                <a:gd name="connsiteX39" fmla="*/ 2208274 w 2706459"/>
                <a:gd name="connsiteY39" fmla="*/ 3281002 h 3415884"/>
                <a:gd name="connsiteX40" fmla="*/ 2150562 w 2706459"/>
                <a:gd name="connsiteY40" fmla="*/ 3306635 h 3415884"/>
                <a:gd name="connsiteX41" fmla="*/ 2035136 w 2706459"/>
                <a:gd name="connsiteY41" fmla="*/ 3281002 h 3415884"/>
                <a:gd name="connsiteX42" fmla="*/ 1919711 w 2706459"/>
                <a:gd name="connsiteY42" fmla="*/ 3281002 h 3415884"/>
                <a:gd name="connsiteX43" fmla="*/ 1833142 w 2706459"/>
                <a:gd name="connsiteY43" fmla="*/ 3306635 h 3415884"/>
                <a:gd name="connsiteX44" fmla="*/ 1833142 w 2706459"/>
                <a:gd name="connsiteY44" fmla="*/ 3281002 h 3415884"/>
                <a:gd name="connsiteX45" fmla="*/ 1746573 w 2706459"/>
                <a:gd name="connsiteY45" fmla="*/ 3306635 h 3415884"/>
                <a:gd name="connsiteX46" fmla="*/ 1631148 w 2706459"/>
                <a:gd name="connsiteY46" fmla="*/ 3332268 h 3415884"/>
                <a:gd name="connsiteX47" fmla="*/ 1544579 w 2706459"/>
                <a:gd name="connsiteY47" fmla="*/ 3332268 h 3415884"/>
                <a:gd name="connsiteX48" fmla="*/ 1515723 w 2706459"/>
                <a:gd name="connsiteY48" fmla="*/ 3281002 h 3415884"/>
                <a:gd name="connsiteX49" fmla="*/ 1486866 w 2706459"/>
                <a:gd name="connsiteY49" fmla="*/ 3281002 h 3415884"/>
                <a:gd name="connsiteX50" fmla="*/ 1400297 w 2706459"/>
                <a:gd name="connsiteY50" fmla="*/ 3332268 h 3415884"/>
                <a:gd name="connsiteX51" fmla="*/ 1371441 w 2706459"/>
                <a:gd name="connsiteY51" fmla="*/ 3306635 h 3415884"/>
                <a:gd name="connsiteX52" fmla="*/ 1371441 w 2706459"/>
                <a:gd name="connsiteY52" fmla="*/ 3281002 h 3415884"/>
                <a:gd name="connsiteX53" fmla="*/ 1342585 w 2706459"/>
                <a:gd name="connsiteY53" fmla="*/ 3281002 h 3415884"/>
                <a:gd name="connsiteX54" fmla="*/ 1313728 w 2706459"/>
                <a:gd name="connsiteY54" fmla="*/ 3306635 h 3415884"/>
                <a:gd name="connsiteX55" fmla="*/ 1256016 w 2706459"/>
                <a:gd name="connsiteY55" fmla="*/ 3306635 h 3415884"/>
                <a:gd name="connsiteX56" fmla="*/ 1256016 w 2706459"/>
                <a:gd name="connsiteY56" fmla="*/ 3281002 h 3415884"/>
                <a:gd name="connsiteX57" fmla="*/ 1140590 w 2706459"/>
                <a:gd name="connsiteY57" fmla="*/ 3281002 h 3415884"/>
                <a:gd name="connsiteX58" fmla="*/ 1140590 w 2706459"/>
                <a:gd name="connsiteY58" fmla="*/ 3255369 h 3415884"/>
                <a:gd name="connsiteX59" fmla="*/ 1025165 w 2706459"/>
                <a:gd name="connsiteY59" fmla="*/ 3357901 h 3415884"/>
                <a:gd name="connsiteX60" fmla="*/ 996309 w 2706459"/>
                <a:gd name="connsiteY60" fmla="*/ 3332268 h 3415884"/>
                <a:gd name="connsiteX61" fmla="*/ 909740 w 2706459"/>
                <a:gd name="connsiteY61" fmla="*/ 3383534 h 3415884"/>
                <a:gd name="connsiteX62" fmla="*/ 794314 w 2706459"/>
                <a:gd name="connsiteY62" fmla="*/ 3332268 h 3415884"/>
                <a:gd name="connsiteX63" fmla="*/ 707746 w 2706459"/>
                <a:gd name="connsiteY63" fmla="*/ 3357901 h 3415884"/>
                <a:gd name="connsiteX64" fmla="*/ 621177 w 2706459"/>
                <a:gd name="connsiteY64" fmla="*/ 3306635 h 3415884"/>
                <a:gd name="connsiteX65" fmla="*/ 476895 w 2706459"/>
                <a:gd name="connsiteY65" fmla="*/ 3332268 h 3415884"/>
                <a:gd name="connsiteX66" fmla="*/ 419182 w 2706459"/>
                <a:gd name="connsiteY66" fmla="*/ 3332268 h 3415884"/>
                <a:gd name="connsiteX67" fmla="*/ 332613 w 2706459"/>
                <a:gd name="connsiteY67" fmla="*/ 3306635 h 3415884"/>
                <a:gd name="connsiteX68" fmla="*/ 246044 w 2706459"/>
                <a:gd name="connsiteY68" fmla="*/ 3306635 h 3415884"/>
                <a:gd name="connsiteX69" fmla="*/ 159475 w 2706459"/>
                <a:gd name="connsiteY69" fmla="*/ 3281002 h 3415884"/>
                <a:gd name="connsiteX70" fmla="*/ 101763 w 2706459"/>
                <a:gd name="connsiteY70" fmla="*/ 3332268 h 3415884"/>
                <a:gd name="connsiteX71" fmla="*/ 72906 w 2706459"/>
                <a:gd name="connsiteY71" fmla="*/ 3306635 h 3415884"/>
                <a:gd name="connsiteX72" fmla="*/ 44050 w 2706459"/>
                <a:gd name="connsiteY72" fmla="*/ 3281002 h 3415884"/>
                <a:gd name="connsiteX73" fmla="*/ 44050 w 2706459"/>
                <a:gd name="connsiteY73" fmla="*/ 3255369 h 3415884"/>
                <a:gd name="connsiteX74" fmla="*/ 15194 w 2706459"/>
                <a:gd name="connsiteY74" fmla="*/ 3255369 h 3415884"/>
                <a:gd name="connsiteX75" fmla="*/ 0 w 2706459"/>
                <a:gd name="connsiteY75" fmla="*/ 3273365 h 3415884"/>
                <a:gd name="connsiteX76" fmla="*/ 0 w 2706459"/>
                <a:gd name="connsiteY76" fmla="*/ 25392 h 3415884"/>
                <a:gd name="connsiteX77" fmla="*/ 15194 w 2706459"/>
                <a:gd name="connsiteY77" fmla="*/ 0 h 3415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706459" h="3415884">
                  <a:moveTo>
                    <a:pt x="15194" y="0"/>
                  </a:moveTo>
                  <a:cubicBezTo>
                    <a:pt x="15194" y="0"/>
                    <a:pt x="15194" y="0"/>
                    <a:pt x="44050" y="0"/>
                  </a:cubicBezTo>
                  <a:cubicBezTo>
                    <a:pt x="72906" y="76898"/>
                    <a:pt x="101763" y="25633"/>
                    <a:pt x="130619" y="51265"/>
                  </a:cubicBezTo>
                  <a:cubicBezTo>
                    <a:pt x="130619" y="51265"/>
                    <a:pt x="159475" y="25633"/>
                    <a:pt x="159475" y="25633"/>
                  </a:cubicBezTo>
                  <a:cubicBezTo>
                    <a:pt x="159475" y="51265"/>
                    <a:pt x="217188" y="51265"/>
                    <a:pt x="217188" y="51265"/>
                  </a:cubicBezTo>
                  <a:cubicBezTo>
                    <a:pt x="246044" y="153797"/>
                    <a:pt x="274901" y="76898"/>
                    <a:pt x="303757" y="76898"/>
                  </a:cubicBezTo>
                  <a:cubicBezTo>
                    <a:pt x="332613" y="153797"/>
                    <a:pt x="419182" y="51265"/>
                    <a:pt x="419182" y="179430"/>
                  </a:cubicBezTo>
                  <a:cubicBezTo>
                    <a:pt x="448039" y="51265"/>
                    <a:pt x="505751" y="102531"/>
                    <a:pt x="563464" y="102531"/>
                  </a:cubicBezTo>
                  <a:cubicBezTo>
                    <a:pt x="592320" y="128164"/>
                    <a:pt x="592320" y="230695"/>
                    <a:pt x="650033" y="230695"/>
                  </a:cubicBezTo>
                  <a:cubicBezTo>
                    <a:pt x="678889" y="153797"/>
                    <a:pt x="707746" y="307594"/>
                    <a:pt x="736602" y="230695"/>
                  </a:cubicBezTo>
                  <a:cubicBezTo>
                    <a:pt x="736602" y="307594"/>
                    <a:pt x="794314" y="256328"/>
                    <a:pt x="794314" y="333227"/>
                  </a:cubicBezTo>
                  <a:cubicBezTo>
                    <a:pt x="794314" y="256328"/>
                    <a:pt x="852027" y="230695"/>
                    <a:pt x="880883" y="205062"/>
                  </a:cubicBezTo>
                  <a:cubicBezTo>
                    <a:pt x="938596" y="256328"/>
                    <a:pt x="996309" y="333227"/>
                    <a:pt x="1082878" y="281961"/>
                  </a:cubicBezTo>
                  <a:cubicBezTo>
                    <a:pt x="1111734" y="230695"/>
                    <a:pt x="1169447" y="153797"/>
                    <a:pt x="1198303" y="256328"/>
                  </a:cubicBezTo>
                  <a:cubicBezTo>
                    <a:pt x="1256016" y="256328"/>
                    <a:pt x="1342585" y="179430"/>
                    <a:pt x="1400297" y="307594"/>
                  </a:cubicBezTo>
                  <a:cubicBezTo>
                    <a:pt x="1400297" y="307594"/>
                    <a:pt x="1400297" y="307594"/>
                    <a:pt x="1400297" y="281961"/>
                  </a:cubicBezTo>
                  <a:cubicBezTo>
                    <a:pt x="1400297" y="281961"/>
                    <a:pt x="1400297" y="281961"/>
                    <a:pt x="1429154" y="333227"/>
                  </a:cubicBezTo>
                  <a:cubicBezTo>
                    <a:pt x="1486866" y="358859"/>
                    <a:pt x="1544579" y="333227"/>
                    <a:pt x="1544579" y="230695"/>
                  </a:cubicBezTo>
                  <a:cubicBezTo>
                    <a:pt x="1631148" y="256328"/>
                    <a:pt x="1717717" y="307594"/>
                    <a:pt x="1775430" y="179430"/>
                  </a:cubicBezTo>
                  <a:cubicBezTo>
                    <a:pt x="1804286" y="230695"/>
                    <a:pt x="1890855" y="256328"/>
                    <a:pt x="1948567" y="230695"/>
                  </a:cubicBezTo>
                  <a:cubicBezTo>
                    <a:pt x="1977424" y="128164"/>
                    <a:pt x="2063993" y="205062"/>
                    <a:pt x="2092849" y="76898"/>
                  </a:cubicBezTo>
                  <a:cubicBezTo>
                    <a:pt x="2121705" y="230695"/>
                    <a:pt x="2179418" y="179430"/>
                    <a:pt x="2237131" y="307594"/>
                  </a:cubicBezTo>
                  <a:cubicBezTo>
                    <a:pt x="2294843" y="205062"/>
                    <a:pt x="2381412" y="384492"/>
                    <a:pt x="2439125" y="307594"/>
                  </a:cubicBezTo>
                  <a:cubicBezTo>
                    <a:pt x="2439125" y="307594"/>
                    <a:pt x="2439125" y="307594"/>
                    <a:pt x="2467981" y="358859"/>
                  </a:cubicBezTo>
                  <a:cubicBezTo>
                    <a:pt x="2496837" y="128164"/>
                    <a:pt x="2583407" y="435758"/>
                    <a:pt x="2669975" y="230695"/>
                  </a:cubicBezTo>
                  <a:cubicBezTo>
                    <a:pt x="2669975" y="281961"/>
                    <a:pt x="2669975" y="333227"/>
                    <a:pt x="2698832" y="358859"/>
                  </a:cubicBezTo>
                  <a:lnTo>
                    <a:pt x="2706459" y="360012"/>
                  </a:lnTo>
                  <a:lnTo>
                    <a:pt x="2706459" y="3415884"/>
                  </a:lnTo>
                  <a:lnTo>
                    <a:pt x="2691618" y="3409567"/>
                  </a:lnTo>
                  <a:cubicBezTo>
                    <a:pt x="2684403" y="3404361"/>
                    <a:pt x="2677189" y="3396350"/>
                    <a:pt x="2669975" y="3383534"/>
                  </a:cubicBezTo>
                  <a:cubicBezTo>
                    <a:pt x="2698832" y="3357901"/>
                    <a:pt x="2698832" y="3332268"/>
                    <a:pt x="2698832" y="3306635"/>
                  </a:cubicBezTo>
                  <a:cubicBezTo>
                    <a:pt x="2641119" y="3306635"/>
                    <a:pt x="2641119" y="3332268"/>
                    <a:pt x="2612263" y="3332268"/>
                  </a:cubicBezTo>
                  <a:cubicBezTo>
                    <a:pt x="2612263" y="3306635"/>
                    <a:pt x="2554550" y="3332268"/>
                    <a:pt x="2525693" y="3332268"/>
                  </a:cubicBezTo>
                  <a:cubicBezTo>
                    <a:pt x="2525693" y="3357901"/>
                    <a:pt x="2496837" y="3332268"/>
                    <a:pt x="2467981" y="3332268"/>
                  </a:cubicBezTo>
                  <a:cubicBezTo>
                    <a:pt x="2467981" y="3306635"/>
                    <a:pt x="2439125" y="3281002"/>
                    <a:pt x="2439125" y="3281002"/>
                  </a:cubicBezTo>
                  <a:cubicBezTo>
                    <a:pt x="2410269" y="3281002"/>
                    <a:pt x="2410269" y="3306635"/>
                    <a:pt x="2410269" y="3306635"/>
                  </a:cubicBezTo>
                  <a:cubicBezTo>
                    <a:pt x="2381412" y="3281002"/>
                    <a:pt x="2381412" y="3281002"/>
                    <a:pt x="2352555" y="3281002"/>
                  </a:cubicBezTo>
                  <a:cubicBezTo>
                    <a:pt x="2352555" y="3306635"/>
                    <a:pt x="2323699" y="3332268"/>
                    <a:pt x="2294843" y="3332268"/>
                  </a:cubicBezTo>
                  <a:cubicBezTo>
                    <a:pt x="2265987" y="3332268"/>
                    <a:pt x="2237131" y="3306635"/>
                    <a:pt x="2208274" y="3332268"/>
                  </a:cubicBezTo>
                  <a:cubicBezTo>
                    <a:pt x="2208274" y="3306635"/>
                    <a:pt x="2208274" y="3306635"/>
                    <a:pt x="2208274" y="3281002"/>
                  </a:cubicBezTo>
                  <a:cubicBezTo>
                    <a:pt x="2179418" y="3281002"/>
                    <a:pt x="2150562" y="3281002"/>
                    <a:pt x="2150562" y="3306635"/>
                  </a:cubicBezTo>
                  <a:cubicBezTo>
                    <a:pt x="2092849" y="3281002"/>
                    <a:pt x="2035136" y="3332268"/>
                    <a:pt x="2035136" y="3281002"/>
                  </a:cubicBezTo>
                  <a:cubicBezTo>
                    <a:pt x="2006280" y="3255369"/>
                    <a:pt x="1948567" y="3332268"/>
                    <a:pt x="1919711" y="3281002"/>
                  </a:cubicBezTo>
                  <a:cubicBezTo>
                    <a:pt x="1919711" y="3281002"/>
                    <a:pt x="1919711" y="3281002"/>
                    <a:pt x="1833142" y="3306635"/>
                  </a:cubicBezTo>
                  <a:cubicBezTo>
                    <a:pt x="1833142" y="3306635"/>
                    <a:pt x="1833142" y="3306635"/>
                    <a:pt x="1833142" y="3281002"/>
                  </a:cubicBezTo>
                  <a:cubicBezTo>
                    <a:pt x="1804286" y="3255369"/>
                    <a:pt x="1746573" y="3255369"/>
                    <a:pt x="1746573" y="3306635"/>
                  </a:cubicBezTo>
                  <a:cubicBezTo>
                    <a:pt x="1717717" y="3281002"/>
                    <a:pt x="1688861" y="3332268"/>
                    <a:pt x="1631148" y="3332268"/>
                  </a:cubicBezTo>
                  <a:cubicBezTo>
                    <a:pt x="1631148" y="3357901"/>
                    <a:pt x="1573435" y="3332268"/>
                    <a:pt x="1544579" y="3332268"/>
                  </a:cubicBezTo>
                  <a:cubicBezTo>
                    <a:pt x="1544579" y="3332268"/>
                    <a:pt x="1544579" y="3255369"/>
                    <a:pt x="1515723" y="3281002"/>
                  </a:cubicBezTo>
                  <a:cubicBezTo>
                    <a:pt x="1486866" y="3281002"/>
                    <a:pt x="1486866" y="3306635"/>
                    <a:pt x="1486866" y="3281002"/>
                  </a:cubicBezTo>
                  <a:cubicBezTo>
                    <a:pt x="1458010" y="3332268"/>
                    <a:pt x="1400297" y="3306635"/>
                    <a:pt x="1400297" y="3332268"/>
                  </a:cubicBezTo>
                  <a:cubicBezTo>
                    <a:pt x="1371441" y="3357901"/>
                    <a:pt x="1371441" y="3332268"/>
                    <a:pt x="1371441" y="3306635"/>
                  </a:cubicBezTo>
                  <a:cubicBezTo>
                    <a:pt x="1371441" y="3306635"/>
                    <a:pt x="1371441" y="3281002"/>
                    <a:pt x="1371441" y="3281002"/>
                  </a:cubicBezTo>
                  <a:cubicBezTo>
                    <a:pt x="1342585" y="3255369"/>
                    <a:pt x="1342585" y="3281002"/>
                    <a:pt x="1342585" y="3281002"/>
                  </a:cubicBezTo>
                  <a:cubicBezTo>
                    <a:pt x="1313728" y="3306635"/>
                    <a:pt x="1342585" y="3306635"/>
                    <a:pt x="1313728" y="3306635"/>
                  </a:cubicBezTo>
                  <a:cubicBezTo>
                    <a:pt x="1284872" y="3281002"/>
                    <a:pt x="1284872" y="3357901"/>
                    <a:pt x="1256016" y="3306635"/>
                  </a:cubicBezTo>
                  <a:cubicBezTo>
                    <a:pt x="1198303" y="3306635"/>
                    <a:pt x="1256016" y="3306635"/>
                    <a:pt x="1256016" y="3281002"/>
                  </a:cubicBezTo>
                  <a:cubicBezTo>
                    <a:pt x="1227159" y="3281002"/>
                    <a:pt x="1169447" y="3306635"/>
                    <a:pt x="1140590" y="3281002"/>
                  </a:cubicBezTo>
                  <a:cubicBezTo>
                    <a:pt x="1140590" y="3281002"/>
                    <a:pt x="1169447" y="3255369"/>
                    <a:pt x="1140590" y="3255369"/>
                  </a:cubicBezTo>
                  <a:cubicBezTo>
                    <a:pt x="1082878" y="3281002"/>
                    <a:pt x="1082878" y="3357901"/>
                    <a:pt x="1025165" y="3357901"/>
                  </a:cubicBezTo>
                  <a:cubicBezTo>
                    <a:pt x="1025165" y="3357901"/>
                    <a:pt x="1025165" y="3357901"/>
                    <a:pt x="996309" y="3332268"/>
                  </a:cubicBezTo>
                  <a:cubicBezTo>
                    <a:pt x="967452" y="3357901"/>
                    <a:pt x="909740" y="3357901"/>
                    <a:pt x="909740" y="3383534"/>
                  </a:cubicBezTo>
                  <a:cubicBezTo>
                    <a:pt x="880883" y="3357901"/>
                    <a:pt x="794314" y="3357901"/>
                    <a:pt x="794314" y="3332268"/>
                  </a:cubicBezTo>
                  <a:cubicBezTo>
                    <a:pt x="736602" y="3306635"/>
                    <a:pt x="736602" y="3357901"/>
                    <a:pt x="707746" y="3357901"/>
                  </a:cubicBezTo>
                  <a:cubicBezTo>
                    <a:pt x="678889" y="3332268"/>
                    <a:pt x="650033" y="3281002"/>
                    <a:pt x="621177" y="3306635"/>
                  </a:cubicBezTo>
                  <a:cubicBezTo>
                    <a:pt x="592320" y="3332268"/>
                    <a:pt x="534608" y="3281002"/>
                    <a:pt x="476895" y="3332268"/>
                  </a:cubicBezTo>
                  <a:cubicBezTo>
                    <a:pt x="476895" y="3332268"/>
                    <a:pt x="448039" y="3332268"/>
                    <a:pt x="419182" y="3332268"/>
                  </a:cubicBezTo>
                  <a:cubicBezTo>
                    <a:pt x="419182" y="3306635"/>
                    <a:pt x="361470" y="3332268"/>
                    <a:pt x="332613" y="3306635"/>
                  </a:cubicBezTo>
                  <a:cubicBezTo>
                    <a:pt x="303757" y="3281002"/>
                    <a:pt x="274901" y="3332268"/>
                    <a:pt x="246044" y="3306635"/>
                  </a:cubicBezTo>
                  <a:cubicBezTo>
                    <a:pt x="217188" y="3306635"/>
                    <a:pt x="188332" y="3281002"/>
                    <a:pt x="159475" y="3281002"/>
                  </a:cubicBezTo>
                  <a:cubicBezTo>
                    <a:pt x="188332" y="3357901"/>
                    <a:pt x="130619" y="3306635"/>
                    <a:pt x="101763" y="3332268"/>
                  </a:cubicBezTo>
                  <a:cubicBezTo>
                    <a:pt x="101763" y="3306635"/>
                    <a:pt x="72906" y="3306635"/>
                    <a:pt x="72906" y="3306635"/>
                  </a:cubicBezTo>
                  <a:cubicBezTo>
                    <a:pt x="72906" y="3332268"/>
                    <a:pt x="44050" y="3306635"/>
                    <a:pt x="44050" y="3281002"/>
                  </a:cubicBezTo>
                  <a:cubicBezTo>
                    <a:pt x="44050" y="3281002"/>
                    <a:pt x="44050" y="3281002"/>
                    <a:pt x="44050" y="3255369"/>
                  </a:cubicBezTo>
                  <a:cubicBezTo>
                    <a:pt x="15194" y="3255369"/>
                    <a:pt x="15194" y="3255369"/>
                    <a:pt x="15194" y="3255369"/>
                  </a:cubicBezTo>
                  <a:lnTo>
                    <a:pt x="0" y="3273365"/>
                  </a:lnTo>
                  <a:lnTo>
                    <a:pt x="0" y="25392"/>
                  </a:lnTo>
                  <a:lnTo>
                    <a:pt x="15194" y="0"/>
                  </a:lnTo>
                  <a:close/>
                </a:path>
              </a:pathLst>
            </a:custGeom>
            <a:blipFill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saturation sat="33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</p:grpSp>
      <p:sp>
        <p:nvSpPr>
          <p:cNvPr id="27" name="任意多边形: 形状 26">
            <a:extLst>
              <a:ext uri="{FF2B5EF4-FFF2-40B4-BE49-F238E27FC236}">
                <a16:creationId xmlns="" xmlns:a16="http://schemas.microsoft.com/office/drawing/2014/main" id="{95E45F94-80C3-405B-928F-6ACEF87840D7}"/>
              </a:ext>
            </a:extLst>
          </p:cNvPr>
          <p:cNvSpPr/>
          <p:nvPr/>
        </p:nvSpPr>
        <p:spPr>
          <a:xfrm>
            <a:off x="8830550" y="5686617"/>
            <a:ext cx="36863" cy="11819"/>
          </a:xfrm>
          <a:custGeom>
            <a:avLst/>
            <a:gdLst>
              <a:gd name="connsiteX0" fmla="*/ 0 w 36863"/>
              <a:gd name="connsiteY0" fmla="*/ 0 h 11819"/>
              <a:gd name="connsiteX1" fmla="*/ 6801 w 36863"/>
              <a:gd name="connsiteY1" fmla="*/ 2895 h 11819"/>
              <a:gd name="connsiteX2" fmla="*/ 28443 w 36863"/>
              <a:gd name="connsiteY2" fmla="*/ 7300 h 11819"/>
              <a:gd name="connsiteX3" fmla="*/ 36863 w 36863"/>
              <a:gd name="connsiteY3" fmla="*/ 11819 h 11819"/>
              <a:gd name="connsiteX4" fmla="*/ 0 w 36863"/>
              <a:gd name="connsiteY4" fmla="*/ 11819 h 11819"/>
              <a:gd name="connsiteX5" fmla="*/ 0 w 36863"/>
              <a:gd name="connsiteY5" fmla="*/ 0 h 11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863" h="11819">
                <a:moveTo>
                  <a:pt x="0" y="0"/>
                </a:moveTo>
                <a:lnTo>
                  <a:pt x="6801" y="2895"/>
                </a:lnTo>
                <a:cubicBezTo>
                  <a:pt x="14015" y="4497"/>
                  <a:pt x="21229" y="5298"/>
                  <a:pt x="28443" y="7300"/>
                </a:cubicBezTo>
                <a:lnTo>
                  <a:pt x="36863" y="11819"/>
                </a:lnTo>
                <a:lnTo>
                  <a:pt x="0" y="1181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="" xmlns:a16="http://schemas.microsoft.com/office/drawing/2014/main" id="{49947C13-A786-4013-BFB5-932DCC6C14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1242" y="392873"/>
            <a:ext cx="640248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zh-CN" sz="2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What is </a:t>
            </a:r>
            <a:r>
              <a:rPr lang="en-US" altLang="zh-CN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Dedication</a:t>
            </a:r>
            <a:r>
              <a:rPr lang="zh-CN" altLang="en-US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en-US" altLang="zh-CN" sz="28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673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="" xmlns:a16="http://schemas.microsoft.com/office/drawing/2014/main" id="{7882D16A-F29C-4858-BA81-FEC264D24D5B}"/>
              </a:ext>
            </a:extLst>
          </p:cNvPr>
          <p:cNvSpPr/>
          <p:nvPr/>
        </p:nvSpPr>
        <p:spPr>
          <a:xfrm>
            <a:off x="0" y="1054100"/>
            <a:ext cx="12192000" cy="56886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任意多边形: 形状 38">
            <a:extLst>
              <a:ext uri="{FF2B5EF4-FFF2-40B4-BE49-F238E27FC236}">
                <a16:creationId xmlns="" xmlns:a16="http://schemas.microsoft.com/office/drawing/2014/main" id="{370C47C8-D867-47D0-BE1B-34F069B0562F}"/>
              </a:ext>
            </a:extLst>
          </p:cNvPr>
          <p:cNvSpPr/>
          <p:nvPr/>
        </p:nvSpPr>
        <p:spPr>
          <a:xfrm>
            <a:off x="4754181" y="2347631"/>
            <a:ext cx="12826" cy="25633"/>
          </a:xfrm>
          <a:custGeom>
            <a:avLst/>
            <a:gdLst>
              <a:gd name="connsiteX0" fmla="*/ 0 w 12826"/>
              <a:gd name="connsiteY0" fmla="*/ 0 h 25633"/>
              <a:gd name="connsiteX1" fmla="*/ 0 w 12826"/>
              <a:gd name="connsiteY1" fmla="*/ 25633 h 25633"/>
              <a:gd name="connsiteX2" fmla="*/ 0 w 12826"/>
              <a:gd name="connsiteY2" fmla="*/ 0 h 25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826" h="25633">
                <a:moveTo>
                  <a:pt x="0" y="0"/>
                </a:moveTo>
                <a:cubicBezTo>
                  <a:pt x="28857" y="0"/>
                  <a:pt x="0" y="25633"/>
                  <a:pt x="0" y="25633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27" name="任意多边形: 形状 26">
            <a:extLst>
              <a:ext uri="{FF2B5EF4-FFF2-40B4-BE49-F238E27FC236}">
                <a16:creationId xmlns="" xmlns:a16="http://schemas.microsoft.com/office/drawing/2014/main" id="{95E45F94-80C3-405B-928F-6ACEF87840D7}"/>
              </a:ext>
            </a:extLst>
          </p:cNvPr>
          <p:cNvSpPr/>
          <p:nvPr/>
        </p:nvSpPr>
        <p:spPr>
          <a:xfrm>
            <a:off x="8830550" y="5686617"/>
            <a:ext cx="36863" cy="11819"/>
          </a:xfrm>
          <a:custGeom>
            <a:avLst/>
            <a:gdLst>
              <a:gd name="connsiteX0" fmla="*/ 0 w 36863"/>
              <a:gd name="connsiteY0" fmla="*/ 0 h 11819"/>
              <a:gd name="connsiteX1" fmla="*/ 6801 w 36863"/>
              <a:gd name="connsiteY1" fmla="*/ 2895 h 11819"/>
              <a:gd name="connsiteX2" fmla="*/ 28443 w 36863"/>
              <a:gd name="connsiteY2" fmla="*/ 7300 h 11819"/>
              <a:gd name="connsiteX3" fmla="*/ 36863 w 36863"/>
              <a:gd name="connsiteY3" fmla="*/ 11819 h 11819"/>
              <a:gd name="connsiteX4" fmla="*/ 0 w 36863"/>
              <a:gd name="connsiteY4" fmla="*/ 11819 h 11819"/>
              <a:gd name="connsiteX5" fmla="*/ 0 w 36863"/>
              <a:gd name="connsiteY5" fmla="*/ 0 h 11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863" h="11819">
                <a:moveTo>
                  <a:pt x="0" y="0"/>
                </a:moveTo>
                <a:lnTo>
                  <a:pt x="6801" y="2895"/>
                </a:lnTo>
                <a:cubicBezTo>
                  <a:pt x="14015" y="4497"/>
                  <a:pt x="21229" y="5298"/>
                  <a:pt x="28443" y="7300"/>
                </a:cubicBezTo>
                <a:lnTo>
                  <a:pt x="36863" y="11819"/>
                </a:lnTo>
                <a:lnTo>
                  <a:pt x="0" y="1181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="" xmlns:a16="http://schemas.microsoft.com/office/drawing/2014/main" id="{1DE095A1-B39F-441B-91D2-51A7F8E9ADF2}"/>
              </a:ext>
            </a:extLst>
          </p:cNvPr>
          <p:cNvGrpSpPr/>
          <p:nvPr/>
        </p:nvGrpSpPr>
        <p:grpSpPr>
          <a:xfrm>
            <a:off x="319524" y="1773042"/>
            <a:ext cx="3329762" cy="3798405"/>
            <a:chOff x="168812" y="998883"/>
            <a:chExt cx="3329762" cy="3798405"/>
          </a:xfrm>
        </p:grpSpPr>
        <p:sp>
          <p:nvSpPr>
            <p:cNvPr id="21" name="矩形 20">
              <a:extLst>
                <a:ext uri="{FF2B5EF4-FFF2-40B4-BE49-F238E27FC236}">
                  <a16:creationId xmlns="" xmlns:a16="http://schemas.microsoft.com/office/drawing/2014/main" id="{2DE83EF5-9EF9-4B80-8C97-D536BB55CA5F}"/>
                </a:ext>
              </a:extLst>
            </p:cNvPr>
            <p:cNvSpPr/>
            <p:nvPr/>
          </p:nvSpPr>
          <p:spPr>
            <a:xfrm>
              <a:off x="321212" y="1856436"/>
              <a:ext cx="3177362" cy="2940852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2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“</a:t>
              </a:r>
              <a:r>
                <a:rPr lang="en-US" altLang="zh-CN" sz="2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Study</a:t>
              </a:r>
              <a:r>
                <a:rPr lang="zh-CN" altLang="en-US" sz="2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”</a:t>
              </a:r>
            </a:p>
          </p:txBody>
        </p:sp>
        <p:sp>
          <p:nvSpPr>
            <p:cNvPr id="22" name="矩形 21">
              <a:extLst>
                <a:ext uri="{FF2B5EF4-FFF2-40B4-BE49-F238E27FC236}">
                  <a16:creationId xmlns="" xmlns:a16="http://schemas.microsoft.com/office/drawing/2014/main" id="{ECEA2044-DA5B-4F16-8F91-682AA4FC275A}"/>
                </a:ext>
              </a:extLst>
            </p:cNvPr>
            <p:cNvSpPr/>
            <p:nvPr/>
          </p:nvSpPr>
          <p:spPr>
            <a:xfrm>
              <a:off x="168812" y="998883"/>
              <a:ext cx="2639860" cy="2430118"/>
            </a:xfrm>
            <a:prstGeom prst="rect">
              <a:avLst/>
            </a:prstGeom>
            <a:solidFill>
              <a:srgbClr val="D33B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Study</a:t>
              </a: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diligently and benefit by the company of friends</a:t>
              </a:r>
            </a:p>
            <a:p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(</a:t>
              </a: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敬业乐群</a:t>
              </a:r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)</a:t>
              </a:r>
            </a:p>
            <a:p>
              <a:pPr algn="r"/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---</a:t>
              </a: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The</a:t>
              </a: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book</a:t>
              </a: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of Rites</a:t>
              </a:r>
            </a:p>
            <a:p>
              <a:pPr algn="r"/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《</a:t>
              </a: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礼记</a:t>
              </a:r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》</a:t>
              </a:r>
              <a:endPara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</a:p>
          </p:txBody>
        </p:sp>
      </p:grpSp>
      <p:grpSp>
        <p:nvGrpSpPr>
          <p:cNvPr id="23" name="组合 22">
            <a:extLst>
              <a:ext uri="{FF2B5EF4-FFF2-40B4-BE49-F238E27FC236}">
                <a16:creationId xmlns="" xmlns:a16="http://schemas.microsoft.com/office/drawing/2014/main" id="{19B1FC82-FF0F-4179-8C56-1783D701779E}"/>
              </a:ext>
            </a:extLst>
          </p:cNvPr>
          <p:cNvGrpSpPr/>
          <p:nvPr/>
        </p:nvGrpSpPr>
        <p:grpSpPr>
          <a:xfrm>
            <a:off x="4431119" y="1773042"/>
            <a:ext cx="3329762" cy="3798405"/>
            <a:chOff x="168812" y="998883"/>
            <a:chExt cx="3329762" cy="3798405"/>
          </a:xfrm>
        </p:grpSpPr>
        <p:sp>
          <p:nvSpPr>
            <p:cNvPr id="24" name="矩形 23">
              <a:extLst>
                <a:ext uri="{FF2B5EF4-FFF2-40B4-BE49-F238E27FC236}">
                  <a16:creationId xmlns="" xmlns:a16="http://schemas.microsoft.com/office/drawing/2014/main" id="{A59DFC9F-FC46-4524-9800-4D48152F36F6}"/>
                </a:ext>
              </a:extLst>
            </p:cNvPr>
            <p:cNvSpPr/>
            <p:nvPr/>
          </p:nvSpPr>
          <p:spPr>
            <a:xfrm>
              <a:off x="321212" y="1856436"/>
              <a:ext cx="3177362" cy="2940852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2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“</a:t>
              </a:r>
              <a:r>
                <a:rPr lang="en-US" altLang="zh-CN" sz="2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State affairs</a:t>
              </a:r>
              <a:r>
                <a:rPr lang="zh-CN" altLang="en-US" sz="2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”</a:t>
              </a:r>
            </a:p>
          </p:txBody>
        </p:sp>
        <p:sp>
          <p:nvSpPr>
            <p:cNvPr id="25" name="矩形 24">
              <a:extLst>
                <a:ext uri="{FF2B5EF4-FFF2-40B4-BE49-F238E27FC236}">
                  <a16:creationId xmlns="" xmlns:a16="http://schemas.microsoft.com/office/drawing/2014/main" id="{651E3BB6-596E-495A-8F53-A370A127F46F}"/>
                </a:ext>
              </a:extLst>
            </p:cNvPr>
            <p:cNvSpPr/>
            <p:nvPr/>
          </p:nvSpPr>
          <p:spPr>
            <a:xfrm>
              <a:off x="168812" y="998883"/>
              <a:ext cx="2919250" cy="2430118"/>
            </a:xfrm>
            <a:prstGeom prst="rect">
              <a:avLst/>
            </a:prstGeom>
            <a:solidFill>
              <a:srgbClr val="D33B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People who govern</a:t>
              </a: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powerful countries should be prudent and abide by their commitments. </a:t>
              </a:r>
            </a:p>
            <a:p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(</a:t>
              </a: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道千乘之国，敬事而信，</a:t>
              </a:r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节用而爱人，使民以时。</a:t>
              </a:r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)</a:t>
              </a:r>
            </a:p>
            <a:p>
              <a:pPr algn="r"/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---The Analects of Confucius《</a:t>
              </a: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论语</a:t>
              </a:r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》</a:t>
              </a:r>
              <a:endPara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/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="" xmlns:a16="http://schemas.microsoft.com/office/drawing/2014/main" id="{BC673EA8-8A8F-41CB-B2C1-C07F5D2D2366}"/>
              </a:ext>
            </a:extLst>
          </p:cNvPr>
          <p:cNvGrpSpPr/>
          <p:nvPr/>
        </p:nvGrpSpPr>
        <p:grpSpPr>
          <a:xfrm>
            <a:off x="8541026" y="1773042"/>
            <a:ext cx="3329762" cy="3798405"/>
            <a:chOff x="168812" y="998883"/>
            <a:chExt cx="3329762" cy="3798405"/>
          </a:xfrm>
        </p:grpSpPr>
        <p:sp>
          <p:nvSpPr>
            <p:cNvPr id="28" name="矩形 27">
              <a:extLst>
                <a:ext uri="{FF2B5EF4-FFF2-40B4-BE49-F238E27FC236}">
                  <a16:creationId xmlns="" xmlns:a16="http://schemas.microsoft.com/office/drawing/2014/main" id="{6CADE9B5-B18C-4494-A3FD-5222AE1520AA}"/>
                </a:ext>
              </a:extLst>
            </p:cNvPr>
            <p:cNvSpPr/>
            <p:nvPr/>
          </p:nvSpPr>
          <p:spPr>
            <a:xfrm>
              <a:off x="321212" y="1856436"/>
              <a:ext cx="3177362" cy="2940852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2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“</a:t>
              </a:r>
              <a:r>
                <a:rPr lang="en-US" altLang="zh-CN" sz="2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Career</a:t>
              </a:r>
              <a:r>
                <a:rPr lang="zh-CN" altLang="en-US" sz="2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”</a:t>
              </a:r>
            </a:p>
          </p:txBody>
        </p:sp>
        <p:sp>
          <p:nvSpPr>
            <p:cNvPr id="29" name="矩形 28">
              <a:extLst>
                <a:ext uri="{FF2B5EF4-FFF2-40B4-BE49-F238E27FC236}">
                  <a16:creationId xmlns="" xmlns:a16="http://schemas.microsoft.com/office/drawing/2014/main" id="{C8CF4CD2-DF98-41FA-8251-F5D176BBB59B}"/>
                </a:ext>
              </a:extLst>
            </p:cNvPr>
            <p:cNvSpPr/>
            <p:nvPr/>
          </p:nvSpPr>
          <p:spPr>
            <a:xfrm>
              <a:off x="168812" y="998883"/>
              <a:ext cx="2639860" cy="2430118"/>
            </a:xfrm>
            <a:prstGeom prst="rect">
              <a:avLst/>
            </a:prstGeom>
            <a:solidFill>
              <a:srgbClr val="D33B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A dedicated person is serious and diligent in his career.</a:t>
              </a:r>
            </a:p>
            <a:p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(</a:t>
              </a: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敬业者，专心致志，以事其业</a:t>
              </a:r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)</a:t>
              </a:r>
            </a:p>
            <a:p>
              <a:pPr algn="r"/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</a:t>
              </a:r>
            </a:p>
            <a:p>
              <a:pPr algn="r"/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--- Zhu Xi </a:t>
              </a:r>
            </a:p>
            <a:p>
              <a:pPr algn="r"/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(</a:t>
              </a: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朱熹</a:t>
              </a:r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)</a:t>
              </a:r>
              <a:endPara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5" name="TextBox 8">
            <a:extLst>
              <a:ext uri="{FF2B5EF4-FFF2-40B4-BE49-F238E27FC236}">
                <a16:creationId xmlns="" xmlns:a16="http://schemas.microsoft.com/office/drawing/2014/main" id="{9A645EB1-E7D9-4B78-8052-022048076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1242" y="392873"/>
            <a:ext cx="640248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zh-CN" sz="2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What is </a:t>
            </a:r>
            <a:r>
              <a:rPr lang="en-US" altLang="zh-CN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Dedication</a:t>
            </a:r>
            <a:r>
              <a:rPr lang="zh-CN" altLang="en-US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en-US" altLang="zh-CN" sz="28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9332686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0A2A5845-5E87-4390-BE15-09BF709785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Shape 18">
            <a:extLst>
              <a:ext uri="{FF2B5EF4-FFF2-40B4-BE49-F238E27FC236}">
                <a16:creationId xmlns="" xmlns:a16="http://schemas.microsoft.com/office/drawing/2014/main" id="{D0DC9D49-5722-4A10-8E90-20112F975E17}"/>
              </a:ext>
            </a:extLst>
          </p:cNvPr>
          <p:cNvSpPr/>
          <p:nvPr/>
        </p:nvSpPr>
        <p:spPr>
          <a:xfrm>
            <a:off x="4045457" y="1433255"/>
            <a:ext cx="4333230" cy="969920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 w="12700" cap="flat">
            <a:noFill/>
            <a:prstDash val="solid"/>
            <a:miter lim="400000"/>
          </a:ln>
          <a:effectLst/>
        </p:spPr>
        <p:txBody>
          <a:bodyPr wrap="square" lIns="19046" tIns="19046" rIns="19046" bIns="19046" numCol="1" anchor="ctr">
            <a:noAutofit/>
          </a:bodyPr>
          <a:lstStyle/>
          <a:p>
            <a:pPr defTabSz="914217">
              <a:defRPr/>
            </a:pPr>
            <a:endParaRPr kern="0" dirty="0">
              <a:solidFill>
                <a:srgbClr val="E81D21"/>
              </a:solidFill>
              <a:latin typeface="字魂35号-经典雅黑" panose="02000000000000000000" pitchFamily="2" charset="-122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="" xmlns:a16="http://schemas.microsoft.com/office/drawing/2014/main" id="{F33B493D-3CAA-44CD-99D4-8CF09BC45D44}"/>
              </a:ext>
            </a:extLst>
          </p:cNvPr>
          <p:cNvGrpSpPr/>
          <p:nvPr/>
        </p:nvGrpSpPr>
        <p:grpSpPr>
          <a:xfrm>
            <a:off x="3929385" y="1333863"/>
            <a:ext cx="4333230" cy="969920"/>
            <a:chOff x="2259642" y="1297790"/>
            <a:chExt cx="4573103" cy="970145"/>
          </a:xfrm>
          <a:solidFill>
            <a:schemeClr val="bg1">
              <a:lumMod val="95000"/>
            </a:schemeClr>
          </a:solidFill>
        </p:grpSpPr>
        <p:sp>
          <p:nvSpPr>
            <p:cNvPr id="9" name="Shape 18">
              <a:extLst>
                <a:ext uri="{FF2B5EF4-FFF2-40B4-BE49-F238E27FC236}">
                  <a16:creationId xmlns="" xmlns:a16="http://schemas.microsoft.com/office/drawing/2014/main" id="{C5F9D39F-D9DF-4F70-ACFA-33CC9F4E445E}"/>
                </a:ext>
              </a:extLst>
            </p:cNvPr>
            <p:cNvSpPr/>
            <p:nvPr/>
          </p:nvSpPr>
          <p:spPr>
            <a:xfrm>
              <a:off x="2259642" y="1297790"/>
              <a:ext cx="4573103" cy="97014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 cap="flat">
              <a:noFill/>
              <a:prstDash val="solid"/>
              <a:miter lim="400000"/>
            </a:ln>
            <a:effectLst/>
          </p:spPr>
          <p:txBody>
            <a:bodyPr wrap="square" lIns="19046" tIns="19046" rIns="19046" bIns="19046" numCol="1" anchor="ctr">
              <a:noAutofit/>
            </a:bodyPr>
            <a:lstStyle/>
            <a:p>
              <a:pPr defTabSz="914217">
                <a:defRPr/>
              </a:pPr>
              <a:endParaRPr kern="0" dirty="0">
                <a:solidFill>
                  <a:srgbClr val="E81D2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10" name="Subtitle 2">
              <a:extLst>
                <a:ext uri="{FF2B5EF4-FFF2-40B4-BE49-F238E27FC236}">
                  <a16:creationId xmlns="" xmlns:a16="http://schemas.microsoft.com/office/drawing/2014/main" id="{DDDB7E70-40C8-434A-AF28-7AC9ECB55E70}"/>
                </a:ext>
              </a:extLst>
            </p:cNvPr>
            <p:cNvSpPr txBox="1">
              <a:spLocks/>
            </p:cNvSpPr>
            <p:nvPr/>
          </p:nvSpPr>
          <p:spPr>
            <a:xfrm rot="16200000">
              <a:off x="4312219" y="340193"/>
              <a:ext cx="467952" cy="2885341"/>
            </a:xfrm>
            <a:prstGeom prst="rect">
              <a:avLst/>
            </a:prstGeom>
            <a:noFill/>
            <a:ln>
              <a:noFill/>
            </a:ln>
          </p:spPr>
          <p:txBody>
            <a:bodyPr vert="eaVert" lIns="91419" tIns="45709" rIns="91419" bIns="45709" rtlCol="0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bg1">
                      <a:lumMod val="50000"/>
                    </a:schemeClr>
                  </a:solidFill>
                  <a:latin typeface="Lato" panose="020F0502020204030203" pitchFamily="34" charset="0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Lato" panose="020F0502020204030203" pitchFamily="34" charset="0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Lato" panose="020F0502020204030203" pitchFamily="34" charset="0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Lato" panose="020F0502020204030203" pitchFamily="34" charset="0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Lato" panose="020F0502020204030203" pitchFamily="34" charset="0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/>
              <a:r>
                <a:rPr lang="en-US" sz="3200" b="1" dirty="0">
                  <a:solidFill>
                    <a:srgbClr val="D33B3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Open Sans" panose="020B0606030504020204" pitchFamily="34" charset="0"/>
                </a:rPr>
                <a:t>Chapter </a:t>
              </a:r>
              <a:r>
                <a:rPr lang="en-US" sz="3200" b="1" dirty="0" smtClean="0">
                  <a:solidFill>
                    <a:srgbClr val="D33B3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Open Sans" panose="020B0606030504020204" pitchFamily="34" charset="0"/>
                </a:rPr>
                <a:t>2</a:t>
              </a:r>
              <a:endParaRPr lang="id-ID" sz="3200" b="1" dirty="0">
                <a:solidFill>
                  <a:srgbClr val="D33B3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</a:endParaRPr>
            </a:p>
          </p:txBody>
        </p:sp>
      </p:grpSp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56C2D416-9811-40B9-8A4A-2ABC97FA8A80}"/>
              </a:ext>
            </a:extLst>
          </p:cNvPr>
          <p:cNvSpPr txBox="1"/>
          <p:nvPr/>
        </p:nvSpPr>
        <p:spPr>
          <a:xfrm>
            <a:off x="3041374" y="2502567"/>
            <a:ext cx="6109252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spc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Why should the spirit of dedication be carried forward?</a:t>
            </a:r>
            <a:endParaRPr lang="zh-CN" altLang="en-US" sz="4000" spc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08773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矩形 61">
            <a:extLst>
              <a:ext uri="{FF2B5EF4-FFF2-40B4-BE49-F238E27FC236}">
                <a16:creationId xmlns="" xmlns:a16="http://schemas.microsoft.com/office/drawing/2014/main" id="{1E69BC1D-E84E-4CEC-84DE-868D39A19A1F}"/>
              </a:ext>
            </a:extLst>
          </p:cNvPr>
          <p:cNvSpPr/>
          <p:nvPr/>
        </p:nvSpPr>
        <p:spPr>
          <a:xfrm>
            <a:off x="0" y="1012491"/>
            <a:ext cx="12192000" cy="56886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6" name="3980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<a:extLst>
              <a:ext uri="{FF2B5EF4-FFF2-40B4-BE49-F238E27FC236}">
                <a16:creationId xmlns="" xmlns:a16="http://schemas.microsoft.com/office/drawing/2014/main" id="{CC5EFDFC-F2B8-4940-A070-FA55DCDC258D}"/>
              </a:ext>
            </a:extLst>
          </p:cNvPr>
          <p:cNvGrpSpPr>
            <a:grpSpLocks noChangeAspect="1"/>
          </p:cNvGrpSpPr>
          <p:nvPr/>
        </p:nvGrpSpPr>
        <p:grpSpPr>
          <a:xfrm>
            <a:off x="626993" y="2043029"/>
            <a:ext cx="10955407" cy="3441044"/>
            <a:chOff x="660400" y="2228560"/>
            <a:chExt cx="10955407" cy="3441044"/>
          </a:xfrm>
        </p:grpSpPr>
        <p:grpSp>
          <p:nvGrpSpPr>
            <p:cNvPr id="97" name="iśľïďé">
              <a:extLst>
                <a:ext uri="{FF2B5EF4-FFF2-40B4-BE49-F238E27FC236}">
                  <a16:creationId xmlns="" xmlns:a16="http://schemas.microsoft.com/office/drawing/2014/main" id="{C6AD2040-D241-466A-B82D-B0D2CC41B731}"/>
                </a:ext>
              </a:extLst>
            </p:cNvPr>
            <p:cNvGrpSpPr/>
            <p:nvPr/>
          </p:nvGrpSpPr>
          <p:grpSpPr>
            <a:xfrm>
              <a:off x="2662146" y="2228560"/>
              <a:ext cx="1248859" cy="1959522"/>
              <a:chOff x="1066298" y="2228560"/>
              <a:chExt cx="1248859" cy="1959522"/>
            </a:xfrm>
          </p:grpSpPr>
          <p:cxnSp>
            <p:nvCxnSpPr>
              <p:cNvPr id="107" name="直接连接符 106">
                <a:extLst>
                  <a:ext uri="{FF2B5EF4-FFF2-40B4-BE49-F238E27FC236}">
                    <a16:creationId xmlns="" xmlns:a16="http://schemas.microsoft.com/office/drawing/2014/main" id="{A6B67376-024C-48E7-BDBB-A1D7F6A2C5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88790" y="3477419"/>
                <a:ext cx="3875" cy="71066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  <a:headEnd type="none" w="med" len="med"/>
                <a:tailEnd type="oval" w="med" len="med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8" name="iṡ1íḋé">
                <a:extLst>
                  <a:ext uri="{FF2B5EF4-FFF2-40B4-BE49-F238E27FC236}">
                    <a16:creationId xmlns="" xmlns:a16="http://schemas.microsoft.com/office/drawing/2014/main" id="{464F7025-CE33-417A-9BA6-1522CC19DCF0}"/>
                  </a:ext>
                </a:extLst>
              </p:cNvPr>
              <p:cNvGrpSpPr/>
              <p:nvPr/>
            </p:nvGrpSpPr>
            <p:grpSpPr>
              <a:xfrm>
                <a:off x="1066298" y="2228560"/>
                <a:ext cx="1248859" cy="1248859"/>
                <a:chOff x="1066298" y="2228560"/>
                <a:chExt cx="1248859" cy="1248859"/>
              </a:xfrm>
            </p:grpSpPr>
            <p:sp>
              <p:nvSpPr>
                <p:cNvPr id="109" name="iṥļïḍè">
                  <a:extLst>
                    <a:ext uri="{FF2B5EF4-FFF2-40B4-BE49-F238E27FC236}">
                      <a16:creationId xmlns="" xmlns:a16="http://schemas.microsoft.com/office/drawing/2014/main" id="{159BB505-D316-4F1E-A39E-0F2A48684D74}"/>
                    </a:ext>
                  </a:extLst>
                </p:cNvPr>
                <p:cNvSpPr/>
                <p:nvPr/>
              </p:nvSpPr>
              <p:spPr bwMode="gray">
                <a:xfrm>
                  <a:off x="1066298" y="2228560"/>
                  <a:ext cx="1248859" cy="1248859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bg1">
                      <a:lumMod val="65000"/>
                    </a:schemeClr>
                  </a:solidFill>
                </a:ln>
                <a:effectLst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wrap="square" lIns="91440" tIns="45720" rIns="91440" bIns="45720" anchor="ctr">
                  <a:norm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10" name="ïSľïde">
                  <a:extLst>
                    <a:ext uri="{FF2B5EF4-FFF2-40B4-BE49-F238E27FC236}">
                      <a16:creationId xmlns="" xmlns:a16="http://schemas.microsoft.com/office/drawing/2014/main" id="{96637883-523B-47C3-9CFA-70376AA253FC}"/>
                    </a:ext>
                  </a:extLst>
                </p:cNvPr>
                <p:cNvSpPr/>
                <p:nvPr/>
              </p:nvSpPr>
              <p:spPr bwMode="gray">
                <a:xfrm>
                  <a:off x="1412591" y="2578761"/>
                  <a:ext cx="556272" cy="543968"/>
                </a:xfrm>
                <a:custGeom>
                  <a:avLst/>
                  <a:gdLst>
                    <a:gd name="connsiteX0" fmla="*/ 454143 w 606157"/>
                    <a:gd name="connsiteY0" fmla="*/ 386956 h 592750"/>
                    <a:gd name="connsiteX1" fmla="*/ 454143 w 606157"/>
                    <a:gd name="connsiteY1" fmla="*/ 559114 h 592750"/>
                    <a:gd name="connsiteX2" fmla="*/ 456800 w 606157"/>
                    <a:gd name="connsiteY2" fmla="*/ 561957 h 592750"/>
                    <a:gd name="connsiteX3" fmla="*/ 466005 w 606157"/>
                    <a:gd name="connsiteY3" fmla="*/ 561957 h 592750"/>
                    <a:gd name="connsiteX4" fmla="*/ 467997 w 606157"/>
                    <a:gd name="connsiteY4" fmla="*/ 559114 h 592750"/>
                    <a:gd name="connsiteX5" fmla="*/ 467997 w 606157"/>
                    <a:gd name="connsiteY5" fmla="*/ 386956 h 592750"/>
                    <a:gd name="connsiteX6" fmla="*/ 242918 w 606157"/>
                    <a:gd name="connsiteY6" fmla="*/ 134357 h 592750"/>
                    <a:gd name="connsiteX7" fmla="*/ 256203 w 606157"/>
                    <a:gd name="connsiteY7" fmla="*/ 141463 h 592750"/>
                    <a:gd name="connsiteX8" fmla="*/ 323764 w 606157"/>
                    <a:gd name="connsiteY8" fmla="*/ 230906 h 592750"/>
                    <a:gd name="connsiteX9" fmla="*/ 326327 w 606157"/>
                    <a:gd name="connsiteY9" fmla="*/ 244644 h 592750"/>
                    <a:gd name="connsiteX10" fmla="*/ 313801 w 606157"/>
                    <a:gd name="connsiteY10" fmla="*/ 250803 h 592750"/>
                    <a:gd name="connsiteX11" fmla="*/ 286757 w 606157"/>
                    <a:gd name="connsiteY11" fmla="*/ 250803 h 592750"/>
                    <a:gd name="connsiteX12" fmla="*/ 286757 w 606157"/>
                    <a:gd name="connsiteY12" fmla="*/ 561957 h 592750"/>
                    <a:gd name="connsiteX13" fmla="*/ 386202 w 606157"/>
                    <a:gd name="connsiteY13" fmla="*/ 561957 h 592750"/>
                    <a:gd name="connsiteX14" fmla="*/ 389144 w 606157"/>
                    <a:gd name="connsiteY14" fmla="*/ 559114 h 592750"/>
                    <a:gd name="connsiteX15" fmla="*/ 389144 w 606157"/>
                    <a:gd name="connsiteY15" fmla="*/ 332760 h 592750"/>
                    <a:gd name="connsiteX16" fmla="*/ 389144 w 606157"/>
                    <a:gd name="connsiteY16" fmla="*/ 306799 h 592750"/>
                    <a:gd name="connsiteX17" fmla="*/ 378136 w 606157"/>
                    <a:gd name="connsiteY17" fmla="*/ 332192 h 592750"/>
                    <a:gd name="connsiteX18" fmla="*/ 350998 w 606157"/>
                    <a:gd name="connsiteY18" fmla="*/ 350004 h 592750"/>
                    <a:gd name="connsiteX19" fmla="*/ 339232 w 606157"/>
                    <a:gd name="connsiteY19" fmla="*/ 347541 h 592750"/>
                    <a:gd name="connsiteX20" fmla="*/ 323575 w 606157"/>
                    <a:gd name="connsiteY20" fmla="*/ 331339 h 592750"/>
                    <a:gd name="connsiteX21" fmla="*/ 323859 w 606157"/>
                    <a:gd name="connsiteY21" fmla="*/ 308789 h 592750"/>
                    <a:gd name="connsiteX22" fmla="*/ 380793 w 606157"/>
                    <a:gd name="connsiteY22" fmla="*/ 177278 h 592750"/>
                    <a:gd name="connsiteX23" fmla="*/ 404041 w 606157"/>
                    <a:gd name="connsiteY23" fmla="*/ 159750 h 592750"/>
                    <a:gd name="connsiteX24" fmla="*/ 514683 w 606157"/>
                    <a:gd name="connsiteY24" fmla="*/ 159465 h 592750"/>
                    <a:gd name="connsiteX25" fmla="*/ 542296 w 606157"/>
                    <a:gd name="connsiteY25" fmla="*/ 177278 h 592750"/>
                    <a:gd name="connsiteX26" fmla="*/ 599230 w 606157"/>
                    <a:gd name="connsiteY26" fmla="*/ 308789 h 592750"/>
                    <a:gd name="connsiteX27" fmla="*/ 599610 w 606157"/>
                    <a:gd name="connsiteY27" fmla="*/ 331339 h 592750"/>
                    <a:gd name="connsiteX28" fmla="*/ 583858 w 606157"/>
                    <a:gd name="connsiteY28" fmla="*/ 347541 h 592750"/>
                    <a:gd name="connsiteX29" fmla="*/ 572092 w 606157"/>
                    <a:gd name="connsiteY29" fmla="*/ 350004 h 592750"/>
                    <a:gd name="connsiteX30" fmla="*/ 544953 w 606157"/>
                    <a:gd name="connsiteY30" fmla="*/ 332192 h 592750"/>
                    <a:gd name="connsiteX31" fmla="*/ 532997 w 606157"/>
                    <a:gd name="connsiteY31" fmla="*/ 304525 h 592750"/>
                    <a:gd name="connsiteX32" fmla="*/ 532997 w 606157"/>
                    <a:gd name="connsiteY32" fmla="*/ 332760 h 592750"/>
                    <a:gd name="connsiteX33" fmla="*/ 532997 w 606157"/>
                    <a:gd name="connsiteY33" fmla="*/ 559114 h 592750"/>
                    <a:gd name="connsiteX34" fmla="*/ 536887 w 606157"/>
                    <a:gd name="connsiteY34" fmla="*/ 561957 h 592750"/>
                    <a:gd name="connsiteX35" fmla="*/ 590785 w 606157"/>
                    <a:gd name="connsiteY35" fmla="*/ 561957 h 592750"/>
                    <a:gd name="connsiteX36" fmla="*/ 606157 w 606157"/>
                    <a:gd name="connsiteY36" fmla="*/ 577401 h 592750"/>
                    <a:gd name="connsiteX37" fmla="*/ 590785 w 606157"/>
                    <a:gd name="connsiteY37" fmla="*/ 592750 h 592750"/>
                    <a:gd name="connsiteX38" fmla="*/ 15372 w 606157"/>
                    <a:gd name="connsiteY38" fmla="*/ 592750 h 592750"/>
                    <a:gd name="connsiteX39" fmla="*/ 0 w 606157"/>
                    <a:gd name="connsiteY39" fmla="*/ 577401 h 592750"/>
                    <a:gd name="connsiteX40" fmla="*/ 15372 w 606157"/>
                    <a:gd name="connsiteY40" fmla="*/ 561957 h 592750"/>
                    <a:gd name="connsiteX41" fmla="*/ 50766 w 606157"/>
                    <a:gd name="connsiteY41" fmla="*/ 561957 h 592750"/>
                    <a:gd name="connsiteX42" fmla="*/ 50766 w 606157"/>
                    <a:gd name="connsiteY42" fmla="*/ 369617 h 592750"/>
                    <a:gd name="connsiteX43" fmla="*/ 23628 w 606157"/>
                    <a:gd name="connsiteY43" fmla="*/ 369617 h 592750"/>
                    <a:gd name="connsiteX44" fmla="*/ 11102 w 606157"/>
                    <a:gd name="connsiteY44" fmla="*/ 363459 h 592750"/>
                    <a:gd name="connsiteX45" fmla="*/ 13759 w 606157"/>
                    <a:gd name="connsiteY45" fmla="*/ 349720 h 592750"/>
                    <a:gd name="connsiteX46" fmla="*/ 81226 w 606157"/>
                    <a:gd name="connsiteY46" fmla="*/ 260278 h 592750"/>
                    <a:gd name="connsiteX47" fmla="*/ 94605 w 606157"/>
                    <a:gd name="connsiteY47" fmla="*/ 253172 h 592750"/>
                    <a:gd name="connsiteX48" fmla="*/ 107890 w 606157"/>
                    <a:gd name="connsiteY48" fmla="*/ 260278 h 592750"/>
                    <a:gd name="connsiteX49" fmla="*/ 175452 w 606157"/>
                    <a:gd name="connsiteY49" fmla="*/ 349720 h 592750"/>
                    <a:gd name="connsiteX50" fmla="*/ 178014 w 606157"/>
                    <a:gd name="connsiteY50" fmla="*/ 363459 h 592750"/>
                    <a:gd name="connsiteX51" fmla="*/ 165488 w 606157"/>
                    <a:gd name="connsiteY51" fmla="*/ 369617 h 592750"/>
                    <a:gd name="connsiteX52" fmla="*/ 138350 w 606157"/>
                    <a:gd name="connsiteY52" fmla="*/ 369617 h 592750"/>
                    <a:gd name="connsiteX53" fmla="*/ 138350 w 606157"/>
                    <a:gd name="connsiteY53" fmla="*/ 561957 h 592750"/>
                    <a:gd name="connsiteX54" fmla="*/ 199079 w 606157"/>
                    <a:gd name="connsiteY54" fmla="*/ 561957 h 592750"/>
                    <a:gd name="connsiteX55" fmla="*/ 199079 w 606157"/>
                    <a:gd name="connsiteY55" fmla="*/ 250803 h 592750"/>
                    <a:gd name="connsiteX56" fmla="*/ 172035 w 606157"/>
                    <a:gd name="connsiteY56" fmla="*/ 250803 h 592750"/>
                    <a:gd name="connsiteX57" fmla="*/ 159510 w 606157"/>
                    <a:gd name="connsiteY57" fmla="*/ 244644 h 592750"/>
                    <a:gd name="connsiteX58" fmla="*/ 162072 w 606157"/>
                    <a:gd name="connsiteY58" fmla="*/ 230906 h 592750"/>
                    <a:gd name="connsiteX59" fmla="*/ 229539 w 606157"/>
                    <a:gd name="connsiteY59" fmla="*/ 141463 h 592750"/>
                    <a:gd name="connsiteX60" fmla="*/ 242918 w 606157"/>
                    <a:gd name="connsiteY60" fmla="*/ 134357 h 592750"/>
                    <a:gd name="connsiteX61" fmla="*/ 458182 w 606157"/>
                    <a:gd name="connsiteY61" fmla="*/ 0 h 592750"/>
                    <a:gd name="connsiteX62" fmla="*/ 532629 w 606157"/>
                    <a:gd name="connsiteY62" fmla="*/ 74306 h 592750"/>
                    <a:gd name="connsiteX63" fmla="*/ 458182 w 606157"/>
                    <a:gd name="connsiteY63" fmla="*/ 148612 h 592750"/>
                    <a:gd name="connsiteX64" fmla="*/ 383735 w 606157"/>
                    <a:gd name="connsiteY64" fmla="*/ 74306 h 592750"/>
                    <a:gd name="connsiteX65" fmla="*/ 458182 w 606157"/>
                    <a:gd name="connsiteY65" fmla="*/ 0 h 592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</a:cxnLst>
                  <a:rect l="l" t="t" r="r" b="b"/>
                  <a:pathLst>
                    <a:path w="606157" h="592750">
                      <a:moveTo>
                        <a:pt x="454143" y="386956"/>
                      </a:moveTo>
                      <a:lnTo>
                        <a:pt x="454143" y="559114"/>
                      </a:lnTo>
                      <a:cubicBezTo>
                        <a:pt x="454143" y="560062"/>
                        <a:pt x="454048" y="561957"/>
                        <a:pt x="456800" y="561957"/>
                      </a:cubicBezTo>
                      <a:lnTo>
                        <a:pt x="466005" y="561957"/>
                      </a:lnTo>
                      <a:cubicBezTo>
                        <a:pt x="468282" y="561957"/>
                        <a:pt x="467997" y="560062"/>
                        <a:pt x="467997" y="559114"/>
                      </a:cubicBezTo>
                      <a:lnTo>
                        <a:pt x="467997" y="386956"/>
                      </a:lnTo>
                      <a:close/>
                      <a:moveTo>
                        <a:pt x="242918" y="134357"/>
                      </a:moveTo>
                      <a:cubicBezTo>
                        <a:pt x="247947" y="134357"/>
                        <a:pt x="252787" y="136915"/>
                        <a:pt x="256203" y="141463"/>
                      </a:cubicBezTo>
                      <a:lnTo>
                        <a:pt x="323764" y="230906"/>
                      </a:lnTo>
                      <a:cubicBezTo>
                        <a:pt x="328699" y="237443"/>
                        <a:pt x="327465" y="242275"/>
                        <a:pt x="326327" y="244644"/>
                      </a:cubicBezTo>
                      <a:cubicBezTo>
                        <a:pt x="325188" y="246918"/>
                        <a:pt x="322056" y="250803"/>
                        <a:pt x="313801" y="250803"/>
                      </a:cubicBezTo>
                      <a:lnTo>
                        <a:pt x="286757" y="250803"/>
                      </a:lnTo>
                      <a:lnTo>
                        <a:pt x="286757" y="561957"/>
                      </a:lnTo>
                      <a:lnTo>
                        <a:pt x="386202" y="561957"/>
                      </a:lnTo>
                      <a:cubicBezTo>
                        <a:pt x="389713" y="561957"/>
                        <a:pt x="389144" y="560062"/>
                        <a:pt x="389144" y="559114"/>
                      </a:cubicBezTo>
                      <a:lnTo>
                        <a:pt x="389144" y="332760"/>
                      </a:lnTo>
                      <a:lnTo>
                        <a:pt x="389144" y="306799"/>
                      </a:lnTo>
                      <a:lnTo>
                        <a:pt x="378136" y="332192"/>
                      </a:lnTo>
                      <a:cubicBezTo>
                        <a:pt x="373392" y="342993"/>
                        <a:pt x="362764" y="350004"/>
                        <a:pt x="350998" y="350004"/>
                      </a:cubicBezTo>
                      <a:cubicBezTo>
                        <a:pt x="346918" y="350004"/>
                        <a:pt x="343027" y="349152"/>
                        <a:pt x="339232" y="347541"/>
                      </a:cubicBezTo>
                      <a:cubicBezTo>
                        <a:pt x="332020" y="344414"/>
                        <a:pt x="326421" y="338635"/>
                        <a:pt x="323575" y="331339"/>
                      </a:cubicBezTo>
                      <a:cubicBezTo>
                        <a:pt x="320633" y="324043"/>
                        <a:pt x="320728" y="315990"/>
                        <a:pt x="323859" y="308789"/>
                      </a:cubicBezTo>
                      <a:lnTo>
                        <a:pt x="380793" y="177278"/>
                      </a:lnTo>
                      <a:cubicBezTo>
                        <a:pt x="384969" y="167708"/>
                        <a:pt x="393224" y="159750"/>
                        <a:pt x="404041" y="159750"/>
                      </a:cubicBezTo>
                      <a:cubicBezTo>
                        <a:pt x="404990" y="159750"/>
                        <a:pt x="514304" y="159465"/>
                        <a:pt x="514683" y="159465"/>
                      </a:cubicBezTo>
                      <a:cubicBezTo>
                        <a:pt x="526544" y="159465"/>
                        <a:pt x="537552" y="166477"/>
                        <a:pt x="542296" y="177278"/>
                      </a:cubicBezTo>
                      <a:lnTo>
                        <a:pt x="599230" y="308789"/>
                      </a:lnTo>
                      <a:cubicBezTo>
                        <a:pt x="602361" y="315990"/>
                        <a:pt x="602456" y="324043"/>
                        <a:pt x="599610" y="331339"/>
                      </a:cubicBezTo>
                      <a:cubicBezTo>
                        <a:pt x="596668" y="338635"/>
                        <a:pt x="591070" y="344414"/>
                        <a:pt x="583858" y="347541"/>
                      </a:cubicBezTo>
                      <a:cubicBezTo>
                        <a:pt x="580062" y="349152"/>
                        <a:pt x="576172" y="350004"/>
                        <a:pt x="572092" y="350004"/>
                      </a:cubicBezTo>
                      <a:cubicBezTo>
                        <a:pt x="560325" y="350004"/>
                        <a:pt x="549698" y="342993"/>
                        <a:pt x="544953" y="332192"/>
                      </a:cubicBezTo>
                      <a:lnTo>
                        <a:pt x="532997" y="304525"/>
                      </a:lnTo>
                      <a:lnTo>
                        <a:pt x="532997" y="332760"/>
                      </a:lnTo>
                      <a:lnTo>
                        <a:pt x="532997" y="559114"/>
                      </a:lnTo>
                      <a:cubicBezTo>
                        <a:pt x="532997" y="560062"/>
                        <a:pt x="533282" y="561957"/>
                        <a:pt x="536887" y="561957"/>
                      </a:cubicBezTo>
                      <a:lnTo>
                        <a:pt x="590785" y="561957"/>
                      </a:lnTo>
                      <a:cubicBezTo>
                        <a:pt x="599230" y="561957"/>
                        <a:pt x="606157" y="568873"/>
                        <a:pt x="606157" y="577401"/>
                      </a:cubicBezTo>
                      <a:cubicBezTo>
                        <a:pt x="606157" y="585928"/>
                        <a:pt x="599230" y="592750"/>
                        <a:pt x="590785" y="592750"/>
                      </a:cubicBezTo>
                      <a:lnTo>
                        <a:pt x="15372" y="592750"/>
                      </a:lnTo>
                      <a:cubicBezTo>
                        <a:pt x="6927" y="592750"/>
                        <a:pt x="0" y="585833"/>
                        <a:pt x="0" y="577401"/>
                      </a:cubicBezTo>
                      <a:cubicBezTo>
                        <a:pt x="0" y="568873"/>
                        <a:pt x="6927" y="561957"/>
                        <a:pt x="15372" y="561957"/>
                      </a:cubicBezTo>
                      <a:lnTo>
                        <a:pt x="50766" y="561957"/>
                      </a:lnTo>
                      <a:lnTo>
                        <a:pt x="50766" y="369617"/>
                      </a:lnTo>
                      <a:lnTo>
                        <a:pt x="23628" y="369617"/>
                      </a:lnTo>
                      <a:cubicBezTo>
                        <a:pt x="15467" y="369617"/>
                        <a:pt x="12336" y="365733"/>
                        <a:pt x="11102" y="363459"/>
                      </a:cubicBezTo>
                      <a:cubicBezTo>
                        <a:pt x="9963" y="361090"/>
                        <a:pt x="8825" y="356258"/>
                        <a:pt x="13759" y="349720"/>
                      </a:cubicBezTo>
                      <a:lnTo>
                        <a:pt x="81226" y="260278"/>
                      </a:lnTo>
                      <a:cubicBezTo>
                        <a:pt x="84642" y="255730"/>
                        <a:pt x="89481" y="253172"/>
                        <a:pt x="94605" y="253172"/>
                      </a:cubicBezTo>
                      <a:cubicBezTo>
                        <a:pt x="99634" y="253172"/>
                        <a:pt x="104474" y="255730"/>
                        <a:pt x="107890" y="260278"/>
                      </a:cubicBezTo>
                      <a:lnTo>
                        <a:pt x="175452" y="349720"/>
                      </a:lnTo>
                      <a:cubicBezTo>
                        <a:pt x="180386" y="356258"/>
                        <a:pt x="179152" y="361090"/>
                        <a:pt x="178014" y="363459"/>
                      </a:cubicBezTo>
                      <a:cubicBezTo>
                        <a:pt x="176875" y="365733"/>
                        <a:pt x="173649" y="369617"/>
                        <a:pt x="165488" y="369617"/>
                      </a:cubicBezTo>
                      <a:lnTo>
                        <a:pt x="138350" y="369617"/>
                      </a:lnTo>
                      <a:lnTo>
                        <a:pt x="138350" y="561957"/>
                      </a:lnTo>
                      <a:lnTo>
                        <a:pt x="199079" y="561957"/>
                      </a:lnTo>
                      <a:lnTo>
                        <a:pt x="199079" y="250803"/>
                      </a:lnTo>
                      <a:lnTo>
                        <a:pt x="172035" y="250803"/>
                      </a:lnTo>
                      <a:cubicBezTo>
                        <a:pt x="163780" y="250803"/>
                        <a:pt x="160649" y="246918"/>
                        <a:pt x="159510" y="244644"/>
                      </a:cubicBezTo>
                      <a:cubicBezTo>
                        <a:pt x="158276" y="242275"/>
                        <a:pt x="157138" y="237443"/>
                        <a:pt x="162072" y="230906"/>
                      </a:cubicBezTo>
                      <a:lnTo>
                        <a:pt x="229539" y="141463"/>
                      </a:lnTo>
                      <a:cubicBezTo>
                        <a:pt x="232955" y="136915"/>
                        <a:pt x="237889" y="134357"/>
                        <a:pt x="242918" y="134357"/>
                      </a:cubicBezTo>
                      <a:close/>
                      <a:moveTo>
                        <a:pt x="458182" y="0"/>
                      </a:moveTo>
                      <a:cubicBezTo>
                        <a:pt x="499298" y="0"/>
                        <a:pt x="532629" y="33268"/>
                        <a:pt x="532629" y="74306"/>
                      </a:cubicBezTo>
                      <a:cubicBezTo>
                        <a:pt x="532629" y="115344"/>
                        <a:pt x="499298" y="148612"/>
                        <a:pt x="458182" y="148612"/>
                      </a:cubicBezTo>
                      <a:cubicBezTo>
                        <a:pt x="417066" y="148612"/>
                        <a:pt x="383735" y="115344"/>
                        <a:pt x="383735" y="74306"/>
                      </a:cubicBezTo>
                      <a:cubicBezTo>
                        <a:pt x="383735" y="33268"/>
                        <a:pt x="417066" y="0"/>
                        <a:pt x="458182" y="0"/>
                      </a:cubicBez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28575">
                  <a:noFill/>
                </a:ln>
                <a:effectLst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98" name="ïŝļiḓe">
              <a:extLst>
                <a:ext uri="{FF2B5EF4-FFF2-40B4-BE49-F238E27FC236}">
                  <a16:creationId xmlns="" xmlns:a16="http://schemas.microsoft.com/office/drawing/2014/main" id="{AC528D8A-7D79-4E19-8C89-F77E78E24739}"/>
                </a:ext>
              </a:extLst>
            </p:cNvPr>
            <p:cNvSpPr/>
            <p:nvPr/>
          </p:nvSpPr>
          <p:spPr bwMode="auto">
            <a:xfrm>
              <a:off x="660400" y="4764410"/>
              <a:ext cx="5252351" cy="905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rmAutofit fontScale="92500" lnSpcReduction="1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zh-CN" sz="2000" dirty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Necessary conditions for 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realizing individual value</a:t>
              </a:r>
            </a:p>
          </p:txBody>
        </p:sp>
        <p:sp>
          <p:nvSpPr>
            <p:cNvPr id="99" name="iṣľîḑè">
              <a:extLst>
                <a:ext uri="{FF2B5EF4-FFF2-40B4-BE49-F238E27FC236}">
                  <a16:creationId xmlns="" xmlns:a16="http://schemas.microsoft.com/office/drawing/2014/main" id="{74765213-4FE6-4F57-A96F-AC793BF74866}"/>
                </a:ext>
              </a:extLst>
            </p:cNvPr>
            <p:cNvSpPr txBox="1"/>
            <p:nvPr/>
          </p:nvSpPr>
          <p:spPr bwMode="auto">
            <a:xfrm>
              <a:off x="660400" y="4188082"/>
              <a:ext cx="5252351" cy="387597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 anchorCtr="0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dedication</a:t>
              </a:r>
            </a:p>
          </p:txBody>
        </p:sp>
        <p:grpSp>
          <p:nvGrpSpPr>
            <p:cNvPr id="100" name="iśļïdê">
              <a:extLst>
                <a:ext uri="{FF2B5EF4-FFF2-40B4-BE49-F238E27FC236}">
                  <a16:creationId xmlns="" xmlns:a16="http://schemas.microsoft.com/office/drawing/2014/main" id="{467819FA-AC59-41CE-9B12-0D15CCFBE68F}"/>
                </a:ext>
              </a:extLst>
            </p:cNvPr>
            <p:cNvGrpSpPr/>
            <p:nvPr/>
          </p:nvGrpSpPr>
          <p:grpSpPr>
            <a:xfrm>
              <a:off x="8268295" y="2228560"/>
              <a:ext cx="1248859" cy="1959522"/>
              <a:chOff x="3265759" y="2228560"/>
              <a:chExt cx="1248859" cy="1959522"/>
            </a:xfrm>
          </p:grpSpPr>
          <p:cxnSp>
            <p:nvCxnSpPr>
              <p:cNvPr id="103" name="直接连接符 102">
                <a:extLst>
                  <a:ext uri="{FF2B5EF4-FFF2-40B4-BE49-F238E27FC236}">
                    <a16:creationId xmlns="" xmlns:a16="http://schemas.microsoft.com/office/drawing/2014/main" id="{A3F14276-F692-450F-AFA7-D5C04F016A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91641" y="3477419"/>
                <a:ext cx="0" cy="710663"/>
              </a:xfrm>
              <a:prstGeom prst="line">
                <a:avLst/>
              </a:prstGeom>
              <a:ln>
                <a:solidFill>
                  <a:srgbClr val="D33834"/>
                </a:solidFill>
                <a:headEnd type="none" w="med" len="med"/>
                <a:tailEnd type="oval" w="med" len="med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4" name="î$1íḑe">
                <a:extLst>
                  <a:ext uri="{FF2B5EF4-FFF2-40B4-BE49-F238E27FC236}">
                    <a16:creationId xmlns="" xmlns:a16="http://schemas.microsoft.com/office/drawing/2014/main" id="{1C777B6E-ED85-428E-84FC-FF6673F4A093}"/>
                  </a:ext>
                </a:extLst>
              </p:cNvPr>
              <p:cNvGrpSpPr/>
              <p:nvPr/>
            </p:nvGrpSpPr>
            <p:grpSpPr>
              <a:xfrm>
                <a:off x="3265759" y="2228560"/>
                <a:ext cx="1248859" cy="1248859"/>
                <a:chOff x="3265759" y="2228560"/>
                <a:chExt cx="1248859" cy="1248859"/>
              </a:xfrm>
            </p:grpSpPr>
            <p:sp>
              <p:nvSpPr>
                <p:cNvPr id="105" name="ïšlîḑè">
                  <a:extLst>
                    <a:ext uri="{FF2B5EF4-FFF2-40B4-BE49-F238E27FC236}">
                      <a16:creationId xmlns="" xmlns:a16="http://schemas.microsoft.com/office/drawing/2014/main" id="{2C5DDBCC-867A-4709-B4B5-90C6ECEA5228}"/>
                    </a:ext>
                  </a:extLst>
                </p:cNvPr>
                <p:cNvSpPr/>
                <p:nvPr/>
              </p:nvSpPr>
              <p:spPr bwMode="gray">
                <a:xfrm>
                  <a:off x="3265759" y="2228560"/>
                  <a:ext cx="1248859" cy="1248859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D33834"/>
                  </a:solidFill>
                </a:ln>
                <a:effectLst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06" name="î$ľîḑe">
                  <a:extLst>
                    <a:ext uri="{FF2B5EF4-FFF2-40B4-BE49-F238E27FC236}">
                      <a16:creationId xmlns="" xmlns:a16="http://schemas.microsoft.com/office/drawing/2014/main" id="{AEEAC7E2-5EDE-4DE9-81A0-1338298ED180}"/>
                    </a:ext>
                  </a:extLst>
                </p:cNvPr>
                <p:cNvSpPr/>
                <p:nvPr/>
              </p:nvSpPr>
              <p:spPr bwMode="gray">
                <a:xfrm>
                  <a:off x="3638338" y="2572610"/>
                  <a:ext cx="503699" cy="556272"/>
                </a:xfrm>
                <a:custGeom>
                  <a:avLst/>
                  <a:gdLst>
                    <a:gd name="T0" fmla="*/ 88862 h 440259"/>
                    <a:gd name="T1" fmla="*/ 88862 h 440259"/>
                    <a:gd name="T2" fmla="*/ 278945 h 440259"/>
                    <a:gd name="T3" fmla="*/ 278945 h 440259"/>
                    <a:gd name="T4" fmla="*/ 278945 h 440259"/>
                    <a:gd name="T5" fmla="*/ 278945 h 440259"/>
                    <a:gd name="T6" fmla="*/ 278945 h 440259"/>
                    <a:gd name="T7" fmla="*/ 278945 h 440259"/>
                    <a:gd name="T8" fmla="*/ 278945 h 440259"/>
                    <a:gd name="T9" fmla="*/ 278945 h 440259"/>
                    <a:gd name="T10" fmla="*/ 278945 h 440259"/>
                    <a:gd name="T11" fmla="*/ 278945 h 440259"/>
                    <a:gd name="T12" fmla="*/ 278945 h 440259"/>
                    <a:gd name="T13" fmla="*/ 278945 h 440259"/>
                    <a:gd name="T14" fmla="*/ 278945 h 440259"/>
                    <a:gd name="T15" fmla="*/ 278945 h 440259"/>
                    <a:gd name="T16" fmla="*/ 278945 h 440259"/>
                    <a:gd name="T17" fmla="*/ 278945 h 440259"/>
                    <a:gd name="T18" fmla="*/ 278945 h 440259"/>
                    <a:gd name="T19" fmla="*/ 278945 h 440259"/>
                    <a:gd name="T20" fmla="*/ 278945 h 440259"/>
                    <a:gd name="T21" fmla="*/ 278945 h 440259"/>
                    <a:gd name="T22" fmla="*/ 278945 h 440259"/>
                    <a:gd name="T23" fmla="*/ 278945 h 440259"/>
                    <a:gd name="T24" fmla="*/ 88862 h 440259"/>
                    <a:gd name="T25" fmla="*/ 88862 h 440259"/>
                    <a:gd name="T26" fmla="*/ 278945 h 440259"/>
                    <a:gd name="T27" fmla="*/ 278945 h 440259"/>
                    <a:gd name="T28" fmla="*/ 278945 h 440259"/>
                    <a:gd name="T29" fmla="*/ 278945 h 440259"/>
                    <a:gd name="T30" fmla="*/ 278945 h 440259"/>
                    <a:gd name="T31" fmla="*/ 278945 h 440259"/>
                    <a:gd name="T32" fmla="*/ 278945 h 440259"/>
                    <a:gd name="T33" fmla="*/ 278945 h 440259"/>
                    <a:gd name="T34" fmla="*/ 278945 h 440259"/>
                    <a:gd name="T35" fmla="*/ 278945 h 440259"/>
                    <a:gd name="T36" fmla="*/ 278945 h 440259"/>
                    <a:gd name="T37" fmla="*/ 278945 h 440259"/>
                    <a:gd name="T38" fmla="*/ 278945 h 440259"/>
                    <a:gd name="T39" fmla="*/ 278945 h 440259"/>
                    <a:gd name="T40" fmla="*/ 278945 h 440259"/>
                    <a:gd name="T41" fmla="*/ 278945 h 4402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388" h="2641">
                      <a:moveTo>
                        <a:pt x="2284" y="245"/>
                      </a:moveTo>
                      <a:cubicBezTo>
                        <a:pt x="2279" y="217"/>
                        <a:pt x="2258" y="195"/>
                        <a:pt x="2230" y="190"/>
                      </a:cubicBezTo>
                      <a:lnTo>
                        <a:pt x="1206" y="1"/>
                      </a:lnTo>
                      <a:cubicBezTo>
                        <a:pt x="1198" y="0"/>
                        <a:pt x="1190" y="0"/>
                        <a:pt x="1182" y="1"/>
                      </a:cubicBezTo>
                      <a:lnTo>
                        <a:pt x="159" y="190"/>
                      </a:lnTo>
                      <a:cubicBezTo>
                        <a:pt x="131" y="195"/>
                        <a:pt x="109" y="217"/>
                        <a:pt x="105" y="245"/>
                      </a:cubicBezTo>
                      <a:cubicBezTo>
                        <a:pt x="100" y="274"/>
                        <a:pt x="0" y="961"/>
                        <a:pt x="202" y="1554"/>
                      </a:cubicBezTo>
                      <a:cubicBezTo>
                        <a:pt x="405" y="2155"/>
                        <a:pt x="1128" y="2611"/>
                        <a:pt x="1159" y="2630"/>
                      </a:cubicBezTo>
                      <a:cubicBezTo>
                        <a:pt x="1170" y="2637"/>
                        <a:pt x="1182" y="2641"/>
                        <a:pt x="1194" y="2641"/>
                      </a:cubicBezTo>
                      <a:cubicBezTo>
                        <a:pt x="1207" y="2641"/>
                        <a:pt x="1219" y="2637"/>
                        <a:pt x="1230" y="2630"/>
                      </a:cubicBezTo>
                      <a:cubicBezTo>
                        <a:pt x="1260" y="2611"/>
                        <a:pt x="1983" y="2155"/>
                        <a:pt x="2187" y="1554"/>
                      </a:cubicBezTo>
                      <a:cubicBezTo>
                        <a:pt x="2388" y="961"/>
                        <a:pt x="2288" y="274"/>
                        <a:pt x="2284" y="245"/>
                      </a:cubicBezTo>
                      <a:close/>
                      <a:moveTo>
                        <a:pt x="1994" y="1478"/>
                      </a:moveTo>
                      <a:cubicBezTo>
                        <a:pt x="1824" y="1972"/>
                        <a:pt x="1194" y="2357"/>
                        <a:pt x="1194" y="2357"/>
                      </a:cubicBezTo>
                      <a:lnTo>
                        <a:pt x="1194" y="1299"/>
                      </a:lnTo>
                      <a:lnTo>
                        <a:pt x="344" y="1299"/>
                      </a:lnTo>
                      <a:cubicBezTo>
                        <a:pt x="243" y="854"/>
                        <a:pt x="313" y="400"/>
                        <a:pt x="313" y="400"/>
                      </a:cubicBezTo>
                      <a:lnTo>
                        <a:pt x="1194" y="241"/>
                      </a:lnTo>
                      <a:lnTo>
                        <a:pt x="1194" y="1299"/>
                      </a:lnTo>
                      <a:lnTo>
                        <a:pt x="2045" y="1299"/>
                      </a:lnTo>
                      <a:cubicBezTo>
                        <a:pt x="2031" y="1359"/>
                        <a:pt x="2015" y="1420"/>
                        <a:pt x="1994" y="1478"/>
                      </a:cubicBezTo>
                      <a:close/>
                    </a:path>
                  </a:pathLst>
                </a:custGeom>
                <a:solidFill>
                  <a:srgbClr val="D33834"/>
                </a:solidFill>
                <a:ln w="28575">
                  <a:noFill/>
                </a:ln>
                <a:effectLst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101" name="íṥľiḍè">
              <a:extLst>
                <a:ext uri="{FF2B5EF4-FFF2-40B4-BE49-F238E27FC236}">
                  <a16:creationId xmlns="" xmlns:a16="http://schemas.microsoft.com/office/drawing/2014/main" id="{E5164854-05EB-4770-B754-4646104429F6}"/>
                </a:ext>
              </a:extLst>
            </p:cNvPr>
            <p:cNvSpPr/>
            <p:nvPr/>
          </p:nvSpPr>
          <p:spPr bwMode="auto">
            <a:xfrm>
              <a:off x="6266549" y="4764410"/>
              <a:ext cx="5349258" cy="905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zh-CN" sz="1900" dirty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Necessary conditions for 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zh-CN" sz="19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avoiding the risk of delinquency</a:t>
              </a:r>
            </a:p>
          </p:txBody>
        </p:sp>
        <p:sp>
          <p:nvSpPr>
            <p:cNvPr id="102" name="îşḻíḑè">
              <a:extLst>
                <a:ext uri="{FF2B5EF4-FFF2-40B4-BE49-F238E27FC236}">
                  <a16:creationId xmlns="" xmlns:a16="http://schemas.microsoft.com/office/drawing/2014/main" id="{7A7E1D17-6975-42E7-B2E4-179603340FCF}"/>
                </a:ext>
              </a:extLst>
            </p:cNvPr>
            <p:cNvSpPr txBox="1"/>
            <p:nvPr/>
          </p:nvSpPr>
          <p:spPr bwMode="auto">
            <a:xfrm>
              <a:off x="6266549" y="4188082"/>
              <a:ext cx="5252351" cy="387597"/>
            </a:xfrm>
            <a:prstGeom prst="roundRect">
              <a:avLst/>
            </a:prstGeom>
            <a:solidFill>
              <a:srgbClr val="D338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 anchorCtr="0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dedication</a:t>
              </a:r>
            </a:p>
          </p:txBody>
        </p:sp>
      </p:grpSp>
      <p:sp>
        <p:nvSpPr>
          <p:cNvPr id="19" name="TextBox 8">
            <a:extLst>
              <a:ext uri="{FF2B5EF4-FFF2-40B4-BE49-F238E27FC236}">
                <a16:creationId xmlns="" xmlns:a16="http://schemas.microsoft.com/office/drawing/2014/main" id="{BCAC89AF-1395-4FFE-9FA7-3E63131ABF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1242" y="392873"/>
            <a:ext cx="934115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zh-CN" sz="2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Why should the spirit of dedication be carried forward?</a:t>
            </a:r>
          </a:p>
        </p:txBody>
      </p:sp>
    </p:spTree>
    <p:extLst>
      <p:ext uri="{BB962C8B-B14F-4D97-AF65-F5344CB8AC3E}">
        <p14:creationId xmlns:p14="http://schemas.microsoft.com/office/powerpoint/2010/main" val="13966457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24365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24365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24365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24365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24365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243654"/>
</p:tagLst>
</file>

<file path=ppt/theme/theme1.xml><?xml version="1.0" encoding="utf-8"?>
<a:theme xmlns:a="http://schemas.openxmlformats.org/drawingml/2006/main" name="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75000"/>
          </a:schemeClr>
        </a:solidFill>
        <a:ln>
          <a:noFill/>
        </a:ln>
      </a:spPr>
      <a:bodyPr rtlCol="0" anchor="ctr"/>
      <a:lstStyle>
        <a:defPPr algn="ctr">
          <a:defRPr sz="1400" dirty="0">
            <a:latin typeface="思源黑体 CN Medium" panose="020B0600000000000000" pitchFamily="34" charset="-122"/>
            <a:ea typeface="思源黑体 CN Medium" panose="020B0600000000000000" pitchFamily="34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4875</TotalTime>
  <Words>775</Words>
  <Application>Microsoft Macintosh PowerPoint</Application>
  <PresentationFormat>宽屏</PresentationFormat>
  <Paragraphs>178</Paragraphs>
  <Slides>24</Slides>
  <Notes>24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7" baseType="lpstr">
      <vt:lpstr>Lato Regular</vt:lpstr>
      <vt:lpstr>Open Sans</vt:lpstr>
      <vt:lpstr>Times New Roman</vt:lpstr>
      <vt:lpstr>Wingdings</vt:lpstr>
      <vt:lpstr>微软雅黑</vt:lpstr>
      <vt:lpstr>微软雅黑 Light</vt:lpstr>
      <vt:lpstr>字魂35号-经典雅黑</vt:lpstr>
      <vt:lpstr>Arial</vt:lpstr>
      <vt:lpstr>等线</vt:lpstr>
      <vt:lpstr>等线 Light</vt:lpstr>
      <vt:lpstr>思源黑体 CN ExtraLight</vt:lpstr>
      <vt:lpstr>思源黑体 CN Medium</vt:lpstr>
      <vt:lpstr>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邹锴</cp:lastModifiedBy>
  <cp:revision>620</cp:revision>
  <dcterms:created xsi:type="dcterms:W3CDTF">2018-02-23T07:21:57Z</dcterms:created>
  <dcterms:modified xsi:type="dcterms:W3CDTF">2019-09-15T11:16:29Z</dcterms:modified>
</cp:coreProperties>
</file>