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426" r:id="rId2"/>
    <p:sldId id="427" r:id="rId3"/>
    <p:sldId id="281" r:id="rId4"/>
    <p:sldId id="415" r:id="rId5"/>
    <p:sldId id="416" r:id="rId6"/>
    <p:sldId id="419" r:id="rId7"/>
    <p:sldId id="421" r:id="rId8"/>
    <p:sldId id="423" r:id="rId9"/>
    <p:sldId id="411" r:id="rId10"/>
    <p:sldId id="288" r:id="rId11"/>
    <p:sldId id="294" r:id="rId12"/>
    <p:sldId id="293" r:id="rId13"/>
    <p:sldId id="405" r:id="rId14"/>
    <p:sldId id="256" r:id="rId15"/>
    <p:sldId id="381" r:id="rId16"/>
    <p:sldId id="369" r:id="rId17"/>
    <p:sldId id="410" r:id="rId18"/>
    <p:sldId id="408" r:id="rId19"/>
    <p:sldId id="428" r:id="rId20"/>
    <p:sldId id="412" r:id="rId21"/>
    <p:sldId id="425" r:id="rId22"/>
    <p:sldId id="417" r:id="rId23"/>
  </p:sldIdLst>
  <p:sldSz cx="9144000" cy="6858000" type="screen4x3"/>
  <p:notesSz cx="6858000" cy="9144000"/>
  <p:defaultTextStyle>
    <a:defPPr>
      <a:defRPr lang="zh-Han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634"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66FF"/>
    <a:srgbClr val="0000FF"/>
    <a:srgbClr val="FFFF66"/>
    <a:srgbClr val="FBED18"/>
    <a:srgbClr val="CC0000"/>
    <a:srgbClr val="FFFF00"/>
    <a:srgbClr val="663300"/>
    <a:srgbClr val="66FF33"/>
    <a:srgbClr val="00FF00"/>
    <a:srgbClr val="FFCC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012" autoAdjust="0"/>
    <p:restoredTop sz="91845" autoAdjust="0"/>
  </p:normalViewPr>
  <p:slideViewPr>
    <p:cSldViewPr snapToGrid="0">
      <p:cViewPr varScale="1">
        <p:scale>
          <a:sx n="54" d="100"/>
          <a:sy n="54" d="100"/>
        </p:scale>
        <p:origin x="588" y="60"/>
      </p:cViewPr>
      <p:guideLst>
        <p:guide orient="horz" pos="3634"/>
        <p:guide pos="2880"/>
      </p:guideLst>
    </p:cSldViewPr>
  </p:slideViewPr>
  <p:notesTextViewPr>
    <p:cViewPr>
      <p:scale>
        <a:sx n="1" d="1"/>
        <a:sy n="1" d="1"/>
      </p:scale>
      <p:origin x="0" y="-12"/>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8CD5739-5606-4B37-92EE-75769E52C5B6}" type="datetimeFigureOut">
              <a:rPr lang="zh-CN" altLang="en-US" smtClean="0"/>
              <a:t>2019/9/14</a:t>
            </a:fld>
            <a:endParaRPr lang="zh-CN" altLang="en-US"/>
          </a:p>
        </p:txBody>
      </p:sp>
      <p:sp>
        <p:nvSpPr>
          <p:cNvPr id="4" name="幻灯片图像占位符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D8140D-A10B-46AF-8AAF-4BAE7AA5B26E}" type="slidenum">
              <a:rPr lang="zh-CN" altLang="en-US" smtClean="0"/>
              <a:t>‹#›</a:t>
            </a:fld>
            <a:endParaRPr lang="zh-CN" altLang="en-US"/>
          </a:p>
        </p:txBody>
      </p:sp>
    </p:spTree>
    <p:extLst>
      <p:ext uri="{BB962C8B-B14F-4D97-AF65-F5344CB8AC3E}">
        <p14:creationId xmlns:p14="http://schemas.microsoft.com/office/powerpoint/2010/main" val="20878758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b="0" dirty="0">
                <a:solidFill>
                  <a:schemeClr val="tx1"/>
                </a:solidFill>
                <a:latin typeface="宋体" panose="02010600030101010101" pitchFamily="2" charset="-122"/>
                <a:ea typeface="宋体" panose="02010600030101010101" pitchFamily="2" charset="-122"/>
              </a:rPr>
              <a:t>中文翻译：</a:t>
            </a:r>
            <a:endParaRPr lang="en-US" altLang="zh-CN" b="0" dirty="0">
              <a:solidFill>
                <a:schemeClr val="tx1"/>
              </a:solidFill>
              <a:latin typeface="宋体" panose="02010600030101010101" pitchFamily="2" charset="-122"/>
              <a:ea typeface="宋体" panose="02010600030101010101" pitchFamily="2" charset="-122"/>
            </a:endParaRPr>
          </a:p>
          <a:p>
            <a:r>
              <a:rPr lang="en-US" altLang="zh-CN" b="0" dirty="0">
                <a:solidFill>
                  <a:schemeClr val="tx1"/>
                </a:solidFill>
                <a:latin typeface="宋体" panose="02010600030101010101" pitchFamily="2" charset="-122"/>
                <a:ea typeface="宋体" panose="02010600030101010101" pitchFamily="2" charset="-122"/>
              </a:rPr>
              <a:t>1.</a:t>
            </a:r>
            <a:r>
              <a:rPr lang="zh-CN" altLang="en-US" sz="1200" b="0" dirty="0">
                <a:solidFill>
                  <a:schemeClr val="tx1"/>
                </a:solidFill>
                <a:latin typeface="宋体" panose="02010600030101010101" pitchFamily="2" charset="-122"/>
                <a:ea typeface="宋体" panose="02010600030101010101" pitchFamily="2" charset="-122"/>
              </a:rPr>
              <a:t>与人为善，善莫大焉。 </a:t>
            </a:r>
            <a:r>
              <a:rPr lang="en-US" altLang="zh-CN" sz="1200" b="0" dirty="0">
                <a:solidFill>
                  <a:schemeClr val="tx1"/>
                </a:solidFill>
                <a:latin typeface="宋体" panose="02010600030101010101" pitchFamily="2" charset="-122"/>
                <a:ea typeface="宋体" panose="02010600030101010101" pitchFamily="2" charset="-122"/>
              </a:rPr>
              <a:t>---</a:t>
            </a:r>
            <a:r>
              <a:rPr lang="zh-CN" altLang="en-US" sz="1200" b="0" dirty="0">
                <a:solidFill>
                  <a:schemeClr val="tx1"/>
                </a:solidFill>
                <a:latin typeface="宋体" panose="02010600030101010101" pitchFamily="2" charset="-122"/>
                <a:ea typeface="宋体" panose="02010600030101010101" pitchFamily="2" charset="-122"/>
              </a:rPr>
              <a:t>孟子</a:t>
            </a:r>
            <a:endParaRPr lang="en-US" altLang="zh-CN" sz="1200" b="0" dirty="0">
              <a:solidFill>
                <a:schemeClr val="tx1"/>
              </a:solidFill>
              <a:latin typeface="宋体" panose="02010600030101010101" pitchFamily="2" charset="-122"/>
              <a:ea typeface="宋体" panose="02010600030101010101" pitchFamily="2" charset="-122"/>
            </a:endParaRPr>
          </a:p>
          <a:p>
            <a:r>
              <a:rPr lang="en-US" altLang="zh-CN" sz="1200" b="0" dirty="0">
                <a:solidFill>
                  <a:schemeClr val="tx1"/>
                </a:solidFill>
                <a:latin typeface="宋体" panose="02010600030101010101" pitchFamily="2" charset="-122"/>
                <a:ea typeface="宋体" panose="02010600030101010101" pitchFamily="2" charset="-122"/>
              </a:rPr>
              <a:t>2. </a:t>
            </a:r>
            <a:r>
              <a:rPr lang="zh-CN" altLang="en-US" sz="1200" b="0" dirty="0">
                <a:solidFill>
                  <a:schemeClr val="tx1"/>
                </a:solidFill>
                <a:latin typeface="宋体" panose="02010600030101010101" pitchFamily="2" charset="-122"/>
                <a:ea typeface="宋体" panose="02010600030101010101" pitchFamily="2" charset="-122"/>
              </a:rPr>
              <a:t>礼之用，和为贵。</a:t>
            </a:r>
            <a:r>
              <a:rPr lang="en-US" altLang="zh-CN" sz="1200" b="0" dirty="0">
                <a:solidFill>
                  <a:schemeClr val="tx1"/>
                </a:solidFill>
                <a:latin typeface="宋体" panose="02010600030101010101" pitchFamily="2" charset="-122"/>
                <a:ea typeface="宋体" panose="02010600030101010101" pitchFamily="2" charset="-122"/>
              </a:rPr>
              <a:t>---《</a:t>
            </a:r>
            <a:r>
              <a:rPr lang="zh-CN" altLang="en-US" sz="1200" b="0" dirty="0">
                <a:solidFill>
                  <a:schemeClr val="tx1"/>
                </a:solidFill>
                <a:latin typeface="宋体" panose="02010600030101010101" pitchFamily="2" charset="-122"/>
                <a:ea typeface="宋体" panose="02010600030101010101" pitchFamily="2" charset="-122"/>
              </a:rPr>
              <a:t>论语</a:t>
            </a:r>
            <a:r>
              <a:rPr lang="en-US" altLang="zh-CN" sz="1200" b="0" dirty="0">
                <a:solidFill>
                  <a:schemeClr val="tx1"/>
                </a:solidFill>
                <a:latin typeface="宋体" panose="02010600030101010101" pitchFamily="2" charset="-122"/>
                <a:ea typeface="宋体" panose="02010600030101010101" pitchFamily="2" charset="-122"/>
              </a:rPr>
              <a:t>》</a:t>
            </a:r>
          </a:p>
          <a:p>
            <a:r>
              <a:rPr lang="en-US" altLang="zh-CN" sz="1200" b="0" dirty="0">
                <a:solidFill>
                  <a:schemeClr val="tx1"/>
                </a:solidFill>
                <a:latin typeface="宋体" panose="02010600030101010101" pitchFamily="2" charset="-122"/>
                <a:ea typeface="宋体" panose="02010600030101010101" pitchFamily="2" charset="-122"/>
              </a:rPr>
              <a:t>3. </a:t>
            </a:r>
            <a:r>
              <a:rPr lang="zh-CN" altLang="en-US" sz="1200" b="0" dirty="0">
                <a:solidFill>
                  <a:schemeClr val="tx1"/>
                </a:solidFill>
                <a:latin typeface="宋体" panose="02010600030101010101" pitchFamily="2" charset="-122"/>
                <a:ea typeface="宋体" panose="02010600030101010101" pitchFamily="2" charset="-122"/>
              </a:rPr>
              <a:t>善人者，人亦善之。</a:t>
            </a:r>
            <a:r>
              <a:rPr lang="en-US" altLang="zh-CN" sz="1200" b="0" dirty="0">
                <a:solidFill>
                  <a:schemeClr val="tx1"/>
                </a:solidFill>
                <a:latin typeface="宋体" panose="02010600030101010101" pitchFamily="2" charset="-122"/>
                <a:ea typeface="宋体" panose="02010600030101010101" pitchFamily="2" charset="-122"/>
              </a:rPr>
              <a:t>---</a:t>
            </a:r>
            <a:r>
              <a:rPr lang="zh-CN" altLang="en-US" sz="1200" b="0" dirty="0">
                <a:solidFill>
                  <a:schemeClr val="tx1"/>
                </a:solidFill>
                <a:latin typeface="宋体" panose="02010600030101010101" pitchFamily="2" charset="-122"/>
                <a:ea typeface="宋体" panose="02010600030101010101" pitchFamily="2" charset="-122"/>
              </a:rPr>
              <a:t>管子</a:t>
            </a:r>
            <a:endParaRPr lang="en-US" altLang="zh-CN" sz="1200" b="0" dirty="0">
              <a:solidFill>
                <a:schemeClr val="tx1"/>
              </a:solidFill>
              <a:latin typeface="宋体" panose="02010600030101010101" pitchFamily="2" charset="-122"/>
              <a:ea typeface="宋体" panose="02010600030101010101" pitchFamily="2" charset="-122"/>
            </a:endParaRPr>
          </a:p>
          <a:p>
            <a:endParaRPr lang="zh-CN" altLang="en-US" dirty="0"/>
          </a:p>
        </p:txBody>
      </p:sp>
      <p:sp>
        <p:nvSpPr>
          <p:cNvPr id="4" name="灯片编号占位符 3"/>
          <p:cNvSpPr>
            <a:spLocks noGrp="1"/>
          </p:cNvSpPr>
          <p:nvPr>
            <p:ph type="sldNum" sz="quarter" idx="5"/>
          </p:nvPr>
        </p:nvSpPr>
        <p:spPr/>
        <p:txBody>
          <a:bodyPr/>
          <a:lstStyle/>
          <a:p>
            <a:fld id="{4FD8140D-A10B-46AF-8AAF-4BAE7AA5B26E}" type="slidenum">
              <a:rPr lang="zh-CN" altLang="en-US" smtClean="0"/>
              <a:t>6</a:t>
            </a:fld>
            <a:endParaRPr lang="zh-CN" altLang="en-US"/>
          </a:p>
        </p:txBody>
      </p:sp>
    </p:spTree>
    <p:extLst>
      <p:ext uri="{BB962C8B-B14F-4D97-AF65-F5344CB8AC3E}">
        <p14:creationId xmlns:p14="http://schemas.microsoft.com/office/powerpoint/2010/main" val="14155492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绿水青山就是金山银山。</a:t>
            </a:r>
          </a:p>
        </p:txBody>
      </p:sp>
      <p:sp>
        <p:nvSpPr>
          <p:cNvPr id="4" name="灯片编号占位符 3"/>
          <p:cNvSpPr>
            <a:spLocks noGrp="1"/>
          </p:cNvSpPr>
          <p:nvPr>
            <p:ph type="sldNum" sz="quarter" idx="5"/>
          </p:nvPr>
        </p:nvSpPr>
        <p:spPr/>
        <p:txBody>
          <a:bodyPr/>
          <a:lstStyle/>
          <a:p>
            <a:fld id="{4FD8140D-A10B-46AF-8AAF-4BAE7AA5B26E}" type="slidenum">
              <a:rPr lang="zh-CN" altLang="en-US" smtClean="0"/>
              <a:t>13</a:t>
            </a:fld>
            <a:endParaRPr lang="zh-CN" altLang="en-US"/>
          </a:p>
        </p:txBody>
      </p:sp>
    </p:spTree>
    <p:extLst>
      <p:ext uri="{BB962C8B-B14F-4D97-AF65-F5344CB8AC3E}">
        <p14:creationId xmlns:p14="http://schemas.microsoft.com/office/powerpoint/2010/main" val="39536671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中文翻译：</a:t>
            </a:r>
            <a:endParaRPr lang="en-US" altLang="zh-CN" dirty="0"/>
          </a:p>
          <a:p>
            <a:r>
              <a:rPr lang="zh-CN" altLang="en-US"/>
              <a:t>垃圾危害：侵占土地、污染环境、浪费资源、损害健康</a:t>
            </a:r>
          </a:p>
        </p:txBody>
      </p:sp>
      <p:sp>
        <p:nvSpPr>
          <p:cNvPr id="4" name="灯片编号占位符 3"/>
          <p:cNvSpPr>
            <a:spLocks noGrp="1"/>
          </p:cNvSpPr>
          <p:nvPr>
            <p:ph type="sldNum" sz="quarter" idx="5"/>
          </p:nvPr>
        </p:nvSpPr>
        <p:spPr/>
        <p:txBody>
          <a:bodyPr/>
          <a:lstStyle/>
          <a:p>
            <a:fld id="{4FD8140D-A10B-46AF-8AAF-4BAE7AA5B26E}" type="slidenum">
              <a:rPr lang="zh-CN" altLang="en-US" smtClean="0"/>
              <a:t>15</a:t>
            </a:fld>
            <a:endParaRPr lang="zh-CN" altLang="en-US"/>
          </a:p>
        </p:txBody>
      </p:sp>
    </p:spTree>
    <p:extLst>
      <p:ext uri="{BB962C8B-B14F-4D97-AF65-F5344CB8AC3E}">
        <p14:creationId xmlns:p14="http://schemas.microsoft.com/office/powerpoint/2010/main" val="16531525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中文翻译：</a:t>
            </a:r>
            <a:endParaRPr lang="en-US" altLang="zh-CN" dirty="0"/>
          </a:p>
          <a:p>
            <a:r>
              <a:rPr lang="zh-CN" altLang="en-US" dirty="0"/>
              <a:t>可回收垃圾：玻璃类、牛奶盒、金属类、塑料类、废纸类、织物类</a:t>
            </a:r>
            <a:endParaRPr lang="en-US" altLang="zh-CN" dirty="0"/>
          </a:p>
          <a:p>
            <a:r>
              <a:rPr lang="zh-CN" altLang="en-US" dirty="0"/>
              <a:t>厨余垃圾：骨骼内脏、菜梗菜叶、果皮、茶叶渣、残枝落叶、剩饭剩菜</a:t>
            </a:r>
            <a:endParaRPr lang="en-US" altLang="zh-CN" dirty="0"/>
          </a:p>
          <a:p>
            <a:r>
              <a:rPr lang="zh-CN" altLang="en-US" dirty="0"/>
              <a:t>有害垃圾：废电池、废墨盒、废油漆桶、过期药品、废灯管、杀虫剂</a:t>
            </a:r>
            <a:endParaRPr lang="en-US" altLang="zh-CN" dirty="0"/>
          </a:p>
          <a:p>
            <a:r>
              <a:rPr lang="zh-CN" altLang="en-US" dirty="0"/>
              <a:t>其它垃圾：宠物粪便、烟头、污染纸张、破旧陶瓷品、灰土、一次性餐具</a:t>
            </a:r>
          </a:p>
        </p:txBody>
      </p:sp>
      <p:sp>
        <p:nvSpPr>
          <p:cNvPr id="4" name="灯片编号占位符 3"/>
          <p:cNvSpPr>
            <a:spLocks noGrp="1"/>
          </p:cNvSpPr>
          <p:nvPr>
            <p:ph type="sldNum" sz="quarter" idx="5"/>
          </p:nvPr>
        </p:nvSpPr>
        <p:spPr/>
        <p:txBody>
          <a:bodyPr/>
          <a:lstStyle/>
          <a:p>
            <a:fld id="{4FD8140D-A10B-46AF-8AAF-4BAE7AA5B26E}" type="slidenum">
              <a:rPr lang="zh-CN" altLang="en-US" smtClean="0"/>
              <a:t>17</a:t>
            </a:fld>
            <a:endParaRPr lang="zh-CN" altLang="en-US"/>
          </a:p>
        </p:txBody>
      </p:sp>
    </p:spTree>
    <p:extLst>
      <p:ext uri="{BB962C8B-B14F-4D97-AF65-F5344CB8AC3E}">
        <p14:creationId xmlns:p14="http://schemas.microsoft.com/office/powerpoint/2010/main" val="33583910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答案备注：</a:t>
            </a:r>
            <a:r>
              <a:rPr lang="en-US" altLang="zh-CN" dirty="0"/>
              <a:t>d </a:t>
            </a:r>
            <a:r>
              <a:rPr lang="zh-CN" altLang="en-US" dirty="0"/>
              <a:t>混合动力车  </a:t>
            </a:r>
            <a:r>
              <a:rPr lang="en-US" altLang="zh-CN" dirty="0"/>
              <a:t>a </a:t>
            </a:r>
            <a:r>
              <a:rPr lang="zh-CN" altLang="en-US" dirty="0"/>
              <a:t>纯电动汽车   </a:t>
            </a:r>
            <a:r>
              <a:rPr lang="en-US" altLang="zh-CN" dirty="0"/>
              <a:t>b </a:t>
            </a:r>
            <a:r>
              <a:rPr lang="zh-CN" altLang="en-US" dirty="0"/>
              <a:t>氢动力汽车   </a:t>
            </a:r>
            <a:r>
              <a:rPr lang="en-US" altLang="zh-CN" dirty="0"/>
              <a:t>c </a:t>
            </a:r>
            <a:r>
              <a:rPr lang="zh-CN" altLang="en-US" dirty="0"/>
              <a:t>太阳能汽车</a:t>
            </a:r>
          </a:p>
        </p:txBody>
      </p:sp>
      <p:sp>
        <p:nvSpPr>
          <p:cNvPr id="4" name="灯片编号占位符 3"/>
          <p:cNvSpPr>
            <a:spLocks noGrp="1"/>
          </p:cNvSpPr>
          <p:nvPr>
            <p:ph type="sldNum" sz="quarter" idx="5"/>
          </p:nvPr>
        </p:nvSpPr>
        <p:spPr/>
        <p:txBody>
          <a:bodyPr/>
          <a:lstStyle/>
          <a:p>
            <a:fld id="{4FD8140D-A10B-46AF-8AAF-4BAE7AA5B26E}" type="slidenum">
              <a:rPr lang="zh-CN" altLang="en-US" smtClean="0"/>
              <a:t>20</a:t>
            </a:fld>
            <a:endParaRPr lang="zh-CN" altLang="en-US"/>
          </a:p>
        </p:txBody>
      </p:sp>
    </p:spTree>
    <p:extLst>
      <p:ext uri="{BB962C8B-B14F-4D97-AF65-F5344CB8AC3E}">
        <p14:creationId xmlns:p14="http://schemas.microsoft.com/office/powerpoint/2010/main" val="15408031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4FD8140D-A10B-46AF-8AAF-4BAE7AA5B26E}" type="slidenum">
              <a:rPr lang="zh-CN" altLang="en-US" smtClean="0"/>
              <a:t>21</a:t>
            </a:fld>
            <a:endParaRPr lang="zh-CN" altLang="en-US"/>
          </a:p>
        </p:txBody>
      </p:sp>
    </p:spTree>
    <p:extLst>
      <p:ext uri="{BB962C8B-B14F-4D97-AF65-F5344CB8AC3E}">
        <p14:creationId xmlns:p14="http://schemas.microsoft.com/office/powerpoint/2010/main" val="40085842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木先生iPPT01">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C4CCED3F-793D-428A-A97D-9FEBDC8AAF99}" type="datetimeFigureOut">
              <a:rPr lang="zh-Hans" altLang="en-US" smtClean="0"/>
              <a:pPr/>
              <a:t>2019/9/14</a:t>
            </a:fld>
            <a:endParaRPr lang="zh-Hans" altLang="en-US"/>
          </a:p>
        </p:txBody>
      </p:sp>
      <p:sp>
        <p:nvSpPr>
          <p:cNvPr id="4" name="页脚占位符 3"/>
          <p:cNvSpPr>
            <a:spLocks noGrp="1"/>
          </p:cNvSpPr>
          <p:nvPr>
            <p:ph type="ftr" sz="quarter" idx="11"/>
          </p:nvPr>
        </p:nvSpPr>
        <p:spPr/>
        <p:txBody>
          <a:bodyPr/>
          <a:lstStyle/>
          <a:p>
            <a:endParaRPr lang="zh-Hans" altLang="en-US"/>
          </a:p>
        </p:txBody>
      </p:sp>
      <p:sp>
        <p:nvSpPr>
          <p:cNvPr id="5" name="灯片编号占位符 4"/>
          <p:cNvSpPr>
            <a:spLocks noGrp="1"/>
          </p:cNvSpPr>
          <p:nvPr>
            <p:ph type="sldNum" sz="quarter" idx="12"/>
          </p:nvPr>
        </p:nvSpPr>
        <p:spPr/>
        <p:txBody>
          <a:bodyPr/>
          <a:lstStyle/>
          <a:p>
            <a:fld id="{67953678-DBB5-413B-AE09-240C1919F7A8}" type="slidenum">
              <a:rPr lang="zh-Hans" altLang="en-US" smtClean="0"/>
              <a:pPr/>
              <a:t>‹#›</a:t>
            </a:fld>
            <a:endParaRPr lang="zh-Hans" altLang="en-US"/>
          </a:p>
        </p:txBody>
      </p:sp>
    </p:spTree>
    <p:extLst>
      <p:ext uri="{BB962C8B-B14F-4D97-AF65-F5344CB8AC3E}">
        <p14:creationId xmlns:p14="http://schemas.microsoft.com/office/powerpoint/2010/main" val="24797578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B41620-4234-4C3F-82C0-31E4FE7864D4}" type="datetimeFigureOut">
              <a:rPr lang="zh-CN" altLang="en-US" smtClean="0"/>
              <a:t>2019/9/14</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F25F3F78-B331-448D-BAAF-A1944609B265}" type="slidenum">
              <a:rPr lang="zh-CN" altLang="en-US" smtClean="0"/>
              <a:t>‹#›</a:t>
            </a:fld>
            <a:endParaRPr lang="zh-CN" altLang="en-US"/>
          </a:p>
        </p:txBody>
      </p:sp>
      <p:pic>
        <p:nvPicPr>
          <p:cNvPr id="5" name="图片 4"/>
          <p:cNvPicPr>
            <a:picLocks noChangeAspect="1"/>
          </p:cNvPicPr>
          <p:nvPr userDrawn="1"/>
        </p:nvPicPr>
        <p:blipFill rotWithShape="1">
          <a:blip r:embed="rId2" cstate="print">
            <a:extLst>
              <a:ext uri="{28A0092B-C50C-407E-A947-70E740481C1C}">
                <a14:useLocalDpi xmlns:a14="http://schemas.microsoft.com/office/drawing/2010/main" val="0"/>
              </a:ext>
            </a:extLst>
          </a:blip>
          <a:srcRect l="737" r="6543" b="64740"/>
          <a:stretch>
            <a:fillRect/>
          </a:stretch>
        </p:blipFill>
        <p:spPr>
          <a:xfrm>
            <a:off x="0" y="6168026"/>
            <a:ext cx="9144000" cy="699228"/>
          </a:xfrm>
          <a:prstGeom prst="rect">
            <a:avLst/>
          </a:prstGeom>
        </p:spPr>
      </p:pic>
      <p:grpSp>
        <p:nvGrpSpPr>
          <p:cNvPr id="6" name="组合 5"/>
          <p:cNvGrpSpPr/>
          <p:nvPr userDrawn="1"/>
        </p:nvGrpSpPr>
        <p:grpSpPr>
          <a:xfrm>
            <a:off x="7035336" y="5854201"/>
            <a:ext cx="1934424" cy="988932"/>
            <a:chOff x="5432706" y="3364522"/>
            <a:chExt cx="3416751" cy="1310054"/>
          </a:xfrm>
        </p:grpSpPr>
        <p:pic>
          <p:nvPicPr>
            <p:cNvPr id="7" name="图片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32706" y="3364524"/>
              <a:ext cx="950065" cy="1310052"/>
            </a:xfrm>
            <a:prstGeom prst="rect">
              <a:avLst/>
            </a:prstGeom>
          </p:spPr>
        </p:pic>
        <p:pic>
          <p:nvPicPr>
            <p:cNvPr id="8" name="图片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61484" y="3364523"/>
              <a:ext cx="949983" cy="1310052"/>
            </a:xfrm>
            <a:prstGeom prst="rect">
              <a:avLst/>
            </a:prstGeom>
          </p:spPr>
        </p:pic>
        <p:pic>
          <p:nvPicPr>
            <p:cNvPr id="9" name="图片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59816" y="3364522"/>
              <a:ext cx="965981" cy="1310052"/>
            </a:xfrm>
            <a:prstGeom prst="rect">
              <a:avLst/>
            </a:prstGeom>
          </p:spPr>
        </p:pic>
        <p:pic>
          <p:nvPicPr>
            <p:cNvPr id="10" name="图片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899524" y="3364522"/>
              <a:ext cx="949933" cy="1310052"/>
            </a:xfrm>
            <a:prstGeom prst="rect">
              <a:avLst/>
            </a:prstGeom>
          </p:spPr>
        </p:pic>
      </p:grpSp>
      <p:pic>
        <p:nvPicPr>
          <p:cNvPr id="11" name="图片 10"/>
          <p:cNvPicPr>
            <a:picLocks noChangeAspect="1"/>
          </p:cNvPicPr>
          <p:nvPr userDrawn="1"/>
        </p:nvPicPr>
        <p:blipFill rotWithShape="1">
          <a:blip r:embed="rId7" cstate="print">
            <a:extLst>
              <a:ext uri="{28A0092B-C50C-407E-A947-70E740481C1C}">
                <a14:useLocalDpi xmlns:a14="http://schemas.microsoft.com/office/drawing/2010/main" val="0"/>
              </a:ext>
            </a:extLst>
          </a:blip>
          <a:srcRect r="37236"/>
          <a:stretch>
            <a:fillRect/>
          </a:stretch>
        </p:blipFill>
        <p:spPr>
          <a:xfrm>
            <a:off x="-11723" y="-19682"/>
            <a:ext cx="2025244" cy="1567129"/>
          </a:xfrm>
          <a:prstGeom prst="rect">
            <a:avLst/>
          </a:prstGeom>
        </p:spPr>
      </p:pic>
    </p:spTree>
    <p:extLst>
      <p:ext uri="{BB962C8B-B14F-4D97-AF65-F5344CB8AC3E}">
        <p14:creationId xmlns:p14="http://schemas.microsoft.com/office/powerpoint/2010/main" val="2775260504"/>
      </p:ext>
    </p:extLst>
  </p:cSld>
  <p:clrMapOvr>
    <a:masterClrMapping/>
  </p:clrMapOvr>
  <mc:AlternateContent xmlns:mc="http://schemas.openxmlformats.org/markup-compatibility/2006" xmlns:p14="http://schemas.microsoft.com/office/powerpoint/2010/main">
    <mc:Choice Requires="p14">
      <p:transition p14:dur="10" advTm="0"/>
    </mc:Choice>
    <mc:Fallback xmlns="">
      <p:transition advTm="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木先生iPPT02">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C4CCED3F-793D-428A-A97D-9FEBDC8AAF99}" type="datetimeFigureOut">
              <a:rPr lang="zh-Hans" altLang="en-US" smtClean="0"/>
              <a:pPr/>
              <a:t>2019/9/14</a:t>
            </a:fld>
            <a:endParaRPr lang="zh-Hans" altLang="en-US"/>
          </a:p>
        </p:txBody>
      </p:sp>
      <p:sp>
        <p:nvSpPr>
          <p:cNvPr id="4" name="页脚占位符 3"/>
          <p:cNvSpPr>
            <a:spLocks noGrp="1"/>
          </p:cNvSpPr>
          <p:nvPr>
            <p:ph type="ftr" sz="quarter" idx="11"/>
          </p:nvPr>
        </p:nvSpPr>
        <p:spPr/>
        <p:txBody>
          <a:bodyPr/>
          <a:lstStyle/>
          <a:p>
            <a:endParaRPr lang="zh-Hans" altLang="en-US"/>
          </a:p>
        </p:txBody>
      </p:sp>
      <p:sp>
        <p:nvSpPr>
          <p:cNvPr id="5" name="灯片编号占位符 4"/>
          <p:cNvSpPr>
            <a:spLocks noGrp="1"/>
          </p:cNvSpPr>
          <p:nvPr>
            <p:ph type="sldNum" sz="quarter" idx="12"/>
          </p:nvPr>
        </p:nvSpPr>
        <p:spPr/>
        <p:txBody>
          <a:bodyPr/>
          <a:lstStyle/>
          <a:p>
            <a:fld id="{67953678-DBB5-413B-AE09-240C1919F7A8}" type="slidenum">
              <a:rPr lang="zh-Hans" altLang="en-US" smtClean="0"/>
              <a:pPr/>
              <a:t>‹#›</a:t>
            </a:fld>
            <a:endParaRPr lang="zh-Hans" altLang="en-US"/>
          </a:p>
        </p:txBody>
      </p:sp>
    </p:spTree>
    <p:extLst>
      <p:ext uri="{BB962C8B-B14F-4D97-AF65-F5344CB8AC3E}">
        <p14:creationId xmlns:p14="http://schemas.microsoft.com/office/powerpoint/2010/main" val="12510907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木先生iPPT03">
    <p:bg>
      <p:bgPr>
        <a:solidFill>
          <a:srgbClr val="C12529"/>
        </a:solidFill>
        <a:effectLst/>
      </p:bgPr>
    </p:bg>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C4CCED3F-793D-428A-A97D-9FEBDC8AAF99}" type="datetimeFigureOut">
              <a:rPr lang="zh-Hans" altLang="en-US" smtClean="0"/>
              <a:pPr/>
              <a:t>2019/9/14</a:t>
            </a:fld>
            <a:endParaRPr lang="zh-Hans" altLang="en-US"/>
          </a:p>
        </p:txBody>
      </p:sp>
      <p:sp>
        <p:nvSpPr>
          <p:cNvPr id="4" name="页脚占位符 3"/>
          <p:cNvSpPr>
            <a:spLocks noGrp="1"/>
          </p:cNvSpPr>
          <p:nvPr>
            <p:ph type="ftr" sz="quarter" idx="11"/>
          </p:nvPr>
        </p:nvSpPr>
        <p:spPr/>
        <p:txBody>
          <a:bodyPr/>
          <a:lstStyle/>
          <a:p>
            <a:endParaRPr lang="zh-Hans" altLang="en-US"/>
          </a:p>
        </p:txBody>
      </p:sp>
      <p:sp>
        <p:nvSpPr>
          <p:cNvPr id="5" name="灯片编号占位符 4"/>
          <p:cNvSpPr>
            <a:spLocks noGrp="1"/>
          </p:cNvSpPr>
          <p:nvPr>
            <p:ph type="sldNum" sz="quarter" idx="12"/>
          </p:nvPr>
        </p:nvSpPr>
        <p:spPr/>
        <p:txBody>
          <a:bodyPr/>
          <a:lstStyle/>
          <a:p>
            <a:fld id="{67953678-DBB5-413B-AE09-240C1919F7A8}" type="slidenum">
              <a:rPr lang="zh-Hans" altLang="en-US" smtClean="0"/>
              <a:pPr/>
              <a:t>‹#›</a:t>
            </a:fld>
            <a:endParaRPr lang="zh-Hans" altLang="en-US"/>
          </a:p>
        </p:txBody>
      </p:sp>
    </p:spTree>
    <p:extLst>
      <p:ext uri="{BB962C8B-B14F-4D97-AF65-F5344CB8AC3E}">
        <p14:creationId xmlns:p14="http://schemas.microsoft.com/office/powerpoint/2010/main" val="10816263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木先生iPPT04">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C4CCED3F-793D-428A-A97D-9FEBDC8AAF99}" type="datetimeFigureOut">
              <a:rPr lang="zh-Hans" altLang="en-US" smtClean="0"/>
              <a:pPr/>
              <a:t>2019/9/14</a:t>
            </a:fld>
            <a:endParaRPr lang="zh-Hans" altLang="en-US"/>
          </a:p>
        </p:txBody>
      </p:sp>
      <p:sp>
        <p:nvSpPr>
          <p:cNvPr id="4" name="页脚占位符 3"/>
          <p:cNvSpPr>
            <a:spLocks noGrp="1"/>
          </p:cNvSpPr>
          <p:nvPr>
            <p:ph type="ftr" sz="quarter" idx="11"/>
          </p:nvPr>
        </p:nvSpPr>
        <p:spPr/>
        <p:txBody>
          <a:bodyPr/>
          <a:lstStyle/>
          <a:p>
            <a:endParaRPr lang="zh-Hans" altLang="en-US"/>
          </a:p>
        </p:txBody>
      </p:sp>
      <p:sp>
        <p:nvSpPr>
          <p:cNvPr id="5" name="灯片编号占位符 4"/>
          <p:cNvSpPr>
            <a:spLocks noGrp="1"/>
          </p:cNvSpPr>
          <p:nvPr>
            <p:ph type="sldNum" sz="quarter" idx="12"/>
          </p:nvPr>
        </p:nvSpPr>
        <p:spPr/>
        <p:txBody>
          <a:bodyPr/>
          <a:lstStyle/>
          <a:p>
            <a:fld id="{67953678-DBB5-413B-AE09-240C1919F7A8}" type="slidenum">
              <a:rPr lang="zh-Hans" altLang="en-US" smtClean="0"/>
              <a:pPr/>
              <a:t>‹#›</a:t>
            </a:fld>
            <a:endParaRPr lang="zh-Hans" altLang="en-US"/>
          </a:p>
        </p:txBody>
      </p:sp>
    </p:spTree>
    <p:extLst>
      <p:ext uri="{BB962C8B-B14F-4D97-AF65-F5344CB8AC3E}">
        <p14:creationId xmlns:p14="http://schemas.microsoft.com/office/powerpoint/2010/main" val="1879332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木先生iPPT05">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C4CCED3F-793D-428A-A97D-9FEBDC8AAF99}" type="datetimeFigureOut">
              <a:rPr lang="zh-Hans" altLang="en-US" smtClean="0"/>
              <a:pPr/>
              <a:t>2019/9/14</a:t>
            </a:fld>
            <a:endParaRPr lang="zh-Hans" altLang="en-US"/>
          </a:p>
        </p:txBody>
      </p:sp>
      <p:sp>
        <p:nvSpPr>
          <p:cNvPr id="4" name="页脚占位符 3"/>
          <p:cNvSpPr>
            <a:spLocks noGrp="1"/>
          </p:cNvSpPr>
          <p:nvPr>
            <p:ph type="ftr" sz="quarter" idx="11"/>
          </p:nvPr>
        </p:nvSpPr>
        <p:spPr/>
        <p:txBody>
          <a:bodyPr/>
          <a:lstStyle/>
          <a:p>
            <a:endParaRPr lang="zh-Hans" altLang="en-US"/>
          </a:p>
        </p:txBody>
      </p:sp>
      <p:sp>
        <p:nvSpPr>
          <p:cNvPr id="5" name="灯片编号占位符 4"/>
          <p:cNvSpPr>
            <a:spLocks noGrp="1"/>
          </p:cNvSpPr>
          <p:nvPr>
            <p:ph type="sldNum" sz="quarter" idx="12"/>
          </p:nvPr>
        </p:nvSpPr>
        <p:spPr/>
        <p:txBody>
          <a:bodyPr/>
          <a:lstStyle/>
          <a:p>
            <a:fld id="{67953678-DBB5-413B-AE09-240C1919F7A8}" type="slidenum">
              <a:rPr lang="zh-Hans" altLang="en-US" smtClean="0"/>
              <a:pPr/>
              <a:t>‹#›</a:t>
            </a:fld>
            <a:endParaRPr lang="zh-Hans" altLang="en-US"/>
          </a:p>
        </p:txBody>
      </p:sp>
    </p:spTree>
    <p:extLst>
      <p:ext uri="{BB962C8B-B14F-4D97-AF65-F5344CB8AC3E}">
        <p14:creationId xmlns:p14="http://schemas.microsoft.com/office/powerpoint/2010/main" val="27020378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木先生iPPT06">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C4CCED3F-793D-428A-A97D-9FEBDC8AAF99}" type="datetimeFigureOut">
              <a:rPr lang="zh-Hans" altLang="en-US" smtClean="0"/>
              <a:pPr/>
              <a:t>2019/9/14</a:t>
            </a:fld>
            <a:endParaRPr lang="zh-Hans" altLang="en-US"/>
          </a:p>
        </p:txBody>
      </p:sp>
      <p:sp>
        <p:nvSpPr>
          <p:cNvPr id="4" name="页脚占位符 3"/>
          <p:cNvSpPr>
            <a:spLocks noGrp="1"/>
          </p:cNvSpPr>
          <p:nvPr>
            <p:ph type="ftr" sz="quarter" idx="11"/>
          </p:nvPr>
        </p:nvSpPr>
        <p:spPr/>
        <p:txBody>
          <a:bodyPr/>
          <a:lstStyle/>
          <a:p>
            <a:endParaRPr lang="zh-Hans" altLang="en-US"/>
          </a:p>
        </p:txBody>
      </p:sp>
      <p:sp>
        <p:nvSpPr>
          <p:cNvPr id="5" name="灯片编号占位符 4"/>
          <p:cNvSpPr>
            <a:spLocks noGrp="1"/>
          </p:cNvSpPr>
          <p:nvPr>
            <p:ph type="sldNum" sz="quarter" idx="12"/>
          </p:nvPr>
        </p:nvSpPr>
        <p:spPr/>
        <p:txBody>
          <a:bodyPr/>
          <a:lstStyle/>
          <a:p>
            <a:fld id="{67953678-DBB5-413B-AE09-240C1919F7A8}" type="slidenum">
              <a:rPr lang="zh-Hans" altLang="en-US" smtClean="0"/>
              <a:pPr/>
              <a:t>‹#›</a:t>
            </a:fld>
            <a:endParaRPr lang="zh-Hans" altLang="en-US"/>
          </a:p>
        </p:txBody>
      </p:sp>
    </p:spTree>
    <p:extLst>
      <p:ext uri="{BB962C8B-B14F-4D97-AF65-F5344CB8AC3E}">
        <p14:creationId xmlns:p14="http://schemas.microsoft.com/office/powerpoint/2010/main" val="30034117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木先生iPPT07">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C4CCED3F-793D-428A-A97D-9FEBDC8AAF99}" type="datetimeFigureOut">
              <a:rPr lang="zh-Hans" altLang="en-US" smtClean="0"/>
              <a:pPr/>
              <a:t>2019/9/14</a:t>
            </a:fld>
            <a:endParaRPr lang="zh-Hans" altLang="en-US"/>
          </a:p>
        </p:txBody>
      </p:sp>
      <p:sp>
        <p:nvSpPr>
          <p:cNvPr id="4" name="页脚占位符 3"/>
          <p:cNvSpPr>
            <a:spLocks noGrp="1"/>
          </p:cNvSpPr>
          <p:nvPr>
            <p:ph type="ftr" sz="quarter" idx="11"/>
          </p:nvPr>
        </p:nvSpPr>
        <p:spPr/>
        <p:txBody>
          <a:bodyPr/>
          <a:lstStyle/>
          <a:p>
            <a:endParaRPr lang="zh-Hans" altLang="en-US"/>
          </a:p>
        </p:txBody>
      </p:sp>
      <p:sp>
        <p:nvSpPr>
          <p:cNvPr id="5" name="灯片编号占位符 4"/>
          <p:cNvSpPr>
            <a:spLocks noGrp="1"/>
          </p:cNvSpPr>
          <p:nvPr>
            <p:ph type="sldNum" sz="quarter" idx="12"/>
          </p:nvPr>
        </p:nvSpPr>
        <p:spPr/>
        <p:txBody>
          <a:bodyPr/>
          <a:lstStyle/>
          <a:p>
            <a:fld id="{67953678-DBB5-413B-AE09-240C1919F7A8}" type="slidenum">
              <a:rPr lang="zh-Hans" altLang="en-US" smtClean="0"/>
              <a:pPr/>
              <a:t>‹#›</a:t>
            </a:fld>
            <a:endParaRPr lang="zh-Hans" altLang="en-US"/>
          </a:p>
        </p:txBody>
      </p:sp>
    </p:spTree>
    <p:extLst>
      <p:ext uri="{BB962C8B-B14F-4D97-AF65-F5344CB8AC3E}">
        <p14:creationId xmlns:p14="http://schemas.microsoft.com/office/powerpoint/2010/main" val="17113442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木先生iPPT09">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1143000" y="1122363"/>
            <a:ext cx="6858000" cy="2387600"/>
          </a:xfrm>
        </p:spPr>
        <p:txBody>
          <a:bodyPr anchor="b"/>
          <a:lstStyle>
            <a:lvl1pPr algn="ctr">
              <a:defRPr sz="4500"/>
            </a:lvl1pPr>
          </a:lstStyle>
          <a:p>
            <a:r>
              <a:rPr lang="zh-Hans" altLang="en-US" dirty="0"/>
              <a:t>欢迎关注木先生</a:t>
            </a:r>
            <a:r>
              <a:rPr lang="en-US" altLang="zh-Hans" dirty="0" err="1"/>
              <a:t>iPPT</a:t>
            </a:r>
            <a:endParaRPr lang="zh-Hans" altLang="en-US" dirty="0"/>
          </a:p>
        </p:txBody>
      </p:sp>
      <p:sp>
        <p:nvSpPr>
          <p:cNvPr id="3" name="副标题 2"/>
          <p:cNvSpPr>
            <a:spLocks noGrp="1"/>
          </p:cNvSpPr>
          <p:nvPr>
            <p:ph type="subTitle" idx="1" hasCustomPrompt="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Hans" altLang="en-US" dirty="0"/>
              <a:t>微信公众号：</a:t>
            </a:r>
            <a:r>
              <a:rPr lang="en-US" altLang="zh-Hans" dirty="0" err="1"/>
              <a:t>muippt</a:t>
            </a:r>
            <a:endParaRPr lang="zh-Hans" altLang="en-US" dirty="0"/>
          </a:p>
        </p:txBody>
      </p:sp>
      <p:sp>
        <p:nvSpPr>
          <p:cNvPr id="4" name="日期占位符 3"/>
          <p:cNvSpPr>
            <a:spLocks noGrp="1"/>
          </p:cNvSpPr>
          <p:nvPr>
            <p:ph type="dt" sz="half" idx="10"/>
          </p:nvPr>
        </p:nvSpPr>
        <p:spPr/>
        <p:txBody>
          <a:bodyPr/>
          <a:lstStyle/>
          <a:p>
            <a:fld id="{C4CCED3F-793D-428A-A97D-9FEBDC8AAF99}" type="datetimeFigureOut">
              <a:rPr lang="zh-Hans" altLang="en-US" smtClean="0"/>
              <a:pPr/>
              <a:t>2019/9/14</a:t>
            </a:fld>
            <a:endParaRPr lang="zh-Hans" altLang="en-US"/>
          </a:p>
        </p:txBody>
      </p:sp>
      <p:sp>
        <p:nvSpPr>
          <p:cNvPr id="5" name="页脚占位符 4"/>
          <p:cNvSpPr>
            <a:spLocks noGrp="1"/>
          </p:cNvSpPr>
          <p:nvPr>
            <p:ph type="ftr" sz="quarter" idx="11"/>
          </p:nvPr>
        </p:nvSpPr>
        <p:spPr/>
        <p:txBody>
          <a:bodyPr/>
          <a:lstStyle/>
          <a:p>
            <a:endParaRPr lang="zh-Hans" altLang="en-US"/>
          </a:p>
        </p:txBody>
      </p:sp>
      <p:sp>
        <p:nvSpPr>
          <p:cNvPr id="6" name="灯片编号占位符 5"/>
          <p:cNvSpPr>
            <a:spLocks noGrp="1"/>
          </p:cNvSpPr>
          <p:nvPr>
            <p:ph type="sldNum" sz="quarter" idx="12"/>
          </p:nvPr>
        </p:nvSpPr>
        <p:spPr/>
        <p:txBody>
          <a:bodyPr/>
          <a:lstStyle/>
          <a:p>
            <a:fld id="{67953678-DBB5-413B-AE09-240C1919F7A8}" type="slidenum">
              <a:rPr lang="zh-Hans" altLang="en-US" smtClean="0"/>
              <a:pPr/>
              <a:t>‹#›</a:t>
            </a:fld>
            <a:endParaRPr lang="zh-Hans" altLang="en-US"/>
          </a:p>
        </p:txBody>
      </p:sp>
    </p:spTree>
    <p:extLst>
      <p:ext uri="{BB962C8B-B14F-4D97-AF65-F5344CB8AC3E}">
        <p14:creationId xmlns:p14="http://schemas.microsoft.com/office/powerpoint/2010/main" val="11556953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木先生iPPT10">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lgn="ctr">
              <a:defRPr/>
            </a:lvl1pPr>
          </a:lstStyle>
          <a:p>
            <a:r>
              <a:rPr lang="zh-Hans" altLang="en-US" dirty="0"/>
              <a:t>木先生：</a:t>
            </a:r>
            <a:r>
              <a:rPr lang="en-US" altLang="zh-Hans" dirty="0"/>
              <a:t>PPT Never Sleeps</a:t>
            </a:r>
            <a:endParaRPr lang="zh-Hans" altLang="en-US" dirty="0"/>
          </a:p>
        </p:txBody>
      </p:sp>
      <p:sp>
        <p:nvSpPr>
          <p:cNvPr id="4" name="日期占位符 3"/>
          <p:cNvSpPr>
            <a:spLocks noGrp="1"/>
          </p:cNvSpPr>
          <p:nvPr>
            <p:ph type="dt" sz="half" idx="10"/>
          </p:nvPr>
        </p:nvSpPr>
        <p:spPr/>
        <p:txBody>
          <a:bodyPr/>
          <a:lstStyle/>
          <a:p>
            <a:fld id="{C4CCED3F-793D-428A-A97D-9FEBDC8AAF99}" type="datetimeFigureOut">
              <a:rPr lang="zh-Hans" altLang="en-US" smtClean="0"/>
              <a:pPr/>
              <a:t>2019/9/14</a:t>
            </a:fld>
            <a:endParaRPr lang="zh-Hans" altLang="en-US"/>
          </a:p>
        </p:txBody>
      </p:sp>
      <p:sp>
        <p:nvSpPr>
          <p:cNvPr id="5" name="页脚占位符 4"/>
          <p:cNvSpPr>
            <a:spLocks noGrp="1"/>
          </p:cNvSpPr>
          <p:nvPr>
            <p:ph type="ftr" sz="quarter" idx="11"/>
          </p:nvPr>
        </p:nvSpPr>
        <p:spPr/>
        <p:txBody>
          <a:bodyPr/>
          <a:lstStyle/>
          <a:p>
            <a:endParaRPr lang="zh-Hans" altLang="en-US"/>
          </a:p>
        </p:txBody>
      </p:sp>
      <p:sp>
        <p:nvSpPr>
          <p:cNvPr id="6" name="灯片编号占位符 5"/>
          <p:cNvSpPr>
            <a:spLocks noGrp="1"/>
          </p:cNvSpPr>
          <p:nvPr>
            <p:ph type="sldNum" sz="quarter" idx="12"/>
          </p:nvPr>
        </p:nvSpPr>
        <p:spPr/>
        <p:txBody>
          <a:bodyPr/>
          <a:lstStyle/>
          <a:p>
            <a:fld id="{67953678-DBB5-413B-AE09-240C1919F7A8}" type="slidenum">
              <a:rPr lang="zh-Hans" altLang="en-US" smtClean="0"/>
              <a:pPr/>
              <a:t>‹#›</a:t>
            </a:fld>
            <a:endParaRPr lang="zh-Hans" altLang="en-US"/>
          </a:p>
        </p:txBody>
      </p:sp>
    </p:spTree>
    <p:extLst>
      <p:ext uri="{BB962C8B-B14F-4D97-AF65-F5344CB8AC3E}">
        <p14:creationId xmlns:p14="http://schemas.microsoft.com/office/powerpoint/2010/main" val="38752851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dirty="0"/>
              <a:t>木先生：</a:t>
            </a:r>
            <a:r>
              <a:rPr lang="en-US" altLang="zh-Hans" dirty="0"/>
              <a:t>PPT Never Sleeps</a:t>
            </a:r>
            <a:endParaRPr lang="zh-Hans" altLang="en-US" dirty="0"/>
          </a:p>
        </p:txBody>
      </p:sp>
      <p:sp>
        <p:nvSpPr>
          <p:cNvPr id="3" name="文本占位符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Hans" altLang="en-US"/>
              <a:t>单击此处编辑母版文本样式</a:t>
            </a:r>
          </a:p>
          <a:p>
            <a:pPr lvl="1"/>
            <a:r>
              <a:rPr lang="zh-Hans" altLang="en-US"/>
              <a:t>第二级</a:t>
            </a:r>
          </a:p>
          <a:p>
            <a:pPr lvl="2"/>
            <a:r>
              <a:rPr lang="zh-Hans" altLang="en-US"/>
              <a:t>第三级</a:t>
            </a:r>
          </a:p>
          <a:p>
            <a:pPr lvl="3"/>
            <a:r>
              <a:rPr lang="zh-Hans" altLang="en-US"/>
              <a:t>第四级</a:t>
            </a:r>
          </a:p>
          <a:p>
            <a:pPr lvl="4"/>
            <a:r>
              <a:rPr lang="zh-Hans" altLang="en-US"/>
              <a:t>第五级</a:t>
            </a:r>
          </a:p>
        </p:txBody>
      </p:sp>
      <p:sp>
        <p:nvSpPr>
          <p:cNvPr id="4" name="日期占位符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C4CCED3F-793D-428A-A97D-9FEBDC8AAF99}" type="datetimeFigureOut">
              <a:rPr lang="zh-Hans" altLang="en-US" smtClean="0"/>
              <a:pPr/>
              <a:t>2019/9/14</a:t>
            </a:fld>
            <a:endParaRPr lang="zh-Hans" altLang="en-US"/>
          </a:p>
        </p:txBody>
      </p:sp>
      <p:sp>
        <p:nvSpPr>
          <p:cNvPr id="5" name="页脚占位符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zh-Hans" altLang="en-US"/>
          </a:p>
        </p:txBody>
      </p:sp>
      <p:sp>
        <p:nvSpPr>
          <p:cNvPr id="6" name="灯片编号占位符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7953678-DBB5-413B-AE09-240C1919F7A8}" type="slidenum">
              <a:rPr lang="zh-Hans" altLang="en-US" smtClean="0"/>
              <a:pPr/>
              <a:t>‹#›</a:t>
            </a:fld>
            <a:endParaRPr lang="zh-Hans" altLang="en-US"/>
          </a:p>
        </p:txBody>
      </p:sp>
    </p:spTree>
    <p:extLst>
      <p:ext uri="{BB962C8B-B14F-4D97-AF65-F5344CB8AC3E}">
        <p14:creationId xmlns:p14="http://schemas.microsoft.com/office/powerpoint/2010/main" val="164926304"/>
      </p:ext>
    </p:extLst>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49" r:id="rId8"/>
    <p:sldLayoutId id="2147483650" r:id="rId9"/>
    <p:sldLayoutId id="2147483667" r:id="rId10"/>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Han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9.png"/><Relationship Id="rId12" Type="http://schemas.openxmlformats.org/officeDocument/2006/relationships/image" Target="../media/image34.png"/><Relationship Id="rId2" Type="http://schemas.openxmlformats.org/officeDocument/2006/relationships/slideLayout" Target="../slideLayouts/slideLayout8.xml"/><Relationship Id="rId1" Type="http://schemas.openxmlformats.org/officeDocument/2006/relationships/tags" Target="../tags/tag1.xml"/><Relationship Id="rId6" Type="http://schemas.openxmlformats.org/officeDocument/2006/relationships/image" Target="../media/image28.png"/><Relationship Id="rId11" Type="http://schemas.openxmlformats.org/officeDocument/2006/relationships/image" Target="../media/image33.png"/><Relationship Id="rId5" Type="http://schemas.openxmlformats.org/officeDocument/2006/relationships/image" Target="../media/image27.png"/><Relationship Id="rId10" Type="http://schemas.openxmlformats.org/officeDocument/2006/relationships/image" Target="../media/image32.png"/><Relationship Id="rId4" Type="http://schemas.openxmlformats.org/officeDocument/2006/relationships/image" Target="../media/image26.png"/><Relationship Id="rId9" Type="http://schemas.openxmlformats.org/officeDocument/2006/relationships/image" Target="../media/image31.png"/></Relationships>
</file>

<file path=ppt/slides/_rels/slide1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xml"/><Relationship Id="rId1" Type="http://schemas.openxmlformats.org/officeDocument/2006/relationships/slideLayout" Target="../slideLayouts/slideLayout10.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7.png"/><Relationship Id="rId1" Type="http://schemas.openxmlformats.org/officeDocument/2006/relationships/slideLayout" Target="../slideLayouts/slideLayout10.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13.jpe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 Target="slide8.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jpg"/><Relationship Id="rId2" Type="http://schemas.openxmlformats.org/officeDocument/2006/relationships/image" Target="../media/image15.png"/><Relationship Id="rId1" Type="http://schemas.openxmlformats.org/officeDocument/2006/relationships/slideLayout" Target="../slideLayouts/slideLayout4.xml"/><Relationship Id="rId6" Type="http://schemas.openxmlformats.org/officeDocument/2006/relationships/image" Target="../media/image17.jpg"/><Relationship Id="rId5" Type="http://schemas.openxmlformats.org/officeDocument/2006/relationships/image" Target="../media/image16.jpg"/><Relationship Id="rId10" Type="http://schemas.openxmlformats.org/officeDocument/2006/relationships/image" Target="../media/image20.jpg"/><Relationship Id="rId4" Type="http://schemas.openxmlformats.org/officeDocument/2006/relationships/slide" Target="slide7.xml"/><Relationship Id="rId9" Type="http://schemas.openxmlformats.org/officeDocument/2006/relationships/slide" Target="slide9.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4F1280C9-BF2C-47C8-9C22-71A6BAEFA1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文本框 4">
            <a:extLst>
              <a:ext uri="{FF2B5EF4-FFF2-40B4-BE49-F238E27FC236}">
                <a16:creationId xmlns:a16="http://schemas.microsoft.com/office/drawing/2014/main" id="{24BFB62C-4CFF-4E46-B43B-C2BF3A2A2908}"/>
              </a:ext>
            </a:extLst>
          </p:cNvPr>
          <p:cNvSpPr txBox="1"/>
          <p:nvPr/>
        </p:nvSpPr>
        <p:spPr>
          <a:xfrm>
            <a:off x="1944547" y="2459504"/>
            <a:ext cx="6817489" cy="1938992"/>
          </a:xfrm>
          <a:prstGeom prst="rect">
            <a:avLst/>
          </a:prstGeom>
          <a:noFill/>
        </p:spPr>
        <p:txBody>
          <a:bodyPr wrap="square" rtlCol="0">
            <a:spAutoFit/>
          </a:bodyPr>
          <a:lstStyle/>
          <a:p>
            <a:r>
              <a:rPr lang="en-US" altLang="zh-CN" sz="6000" b="1" dirty="0">
                <a:solidFill>
                  <a:srgbClr val="FF0000"/>
                </a:solidFill>
                <a:latin typeface="Times New Roman" panose="02020603050405020304" pitchFamily="18" charset="0"/>
                <a:cs typeface="Times New Roman" panose="02020603050405020304" pitchFamily="18" charset="0"/>
              </a:rPr>
              <a:t>Core socialist values</a:t>
            </a:r>
          </a:p>
          <a:p>
            <a:r>
              <a:rPr lang="en-US" altLang="zh-CN" sz="6000" b="1" dirty="0">
                <a:solidFill>
                  <a:srgbClr val="FF0000"/>
                </a:solidFill>
                <a:latin typeface="Times New Roman" panose="02020603050405020304" pitchFamily="18" charset="0"/>
                <a:cs typeface="Times New Roman" panose="02020603050405020304" pitchFamily="18" charset="0"/>
              </a:rPr>
              <a:t>        </a:t>
            </a:r>
            <a:r>
              <a:rPr lang="en-US" altLang="zh-CN" sz="4800" b="1" dirty="0">
                <a:solidFill>
                  <a:srgbClr val="FF0000"/>
                </a:solidFill>
                <a:latin typeface="Times New Roman" panose="02020603050405020304" pitchFamily="18" charset="0"/>
                <a:cs typeface="Times New Roman" panose="02020603050405020304" pitchFamily="18" charset="0"/>
              </a:rPr>
              <a:t>Friendship</a:t>
            </a:r>
            <a:endParaRPr lang="zh-CN" altLang="en-US" sz="4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139225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16667" y="1913129"/>
            <a:ext cx="2583792" cy="3347553"/>
          </a:xfrm>
          <a:prstGeom prst="rect">
            <a:avLst/>
          </a:prstGeom>
        </p:spPr>
      </p:pic>
      <p:sp>
        <p:nvSpPr>
          <p:cNvPr id="9" name="矩形 8"/>
          <p:cNvSpPr/>
          <p:nvPr/>
        </p:nvSpPr>
        <p:spPr>
          <a:xfrm>
            <a:off x="669230" y="5439046"/>
            <a:ext cx="1678665" cy="461665"/>
          </a:xfrm>
          <a:prstGeom prst="rect">
            <a:avLst/>
          </a:prstGeom>
          <a:solidFill>
            <a:schemeClr val="bg1"/>
          </a:solidFill>
        </p:spPr>
        <p:txBody>
          <a:bodyPr wrap="none">
            <a:spAutoFit/>
          </a:bodyPr>
          <a:lstStyle/>
          <a:p>
            <a:r>
              <a:rPr lang="en-US" altLang="zh-CN" sz="2400" dirty="0">
                <a:solidFill>
                  <a:srgbClr val="333333"/>
                </a:solidFill>
                <a:latin typeface="Times New Roman" panose="02020603050405020304" pitchFamily="18" charset="0"/>
                <a:cs typeface="Times New Roman" panose="02020603050405020304" pitchFamily="18" charset="0"/>
              </a:rPr>
              <a:t>Jackie Chan</a:t>
            </a:r>
            <a:endParaRPr lang="zh-CN" altLang="en-US" sz="2400" dirty="0">
              <a:solidFill>
                <a:srgbClr val="333333"/>
              </a:solidFill>
              <a:latin typeface="Times New Roman" panose="02020603050405020304" pitchFamily="18" charset="0"/>
              <a:cs typeface="Times New Roman" panose="02020603050405020304" pitchFamily="18" charset="0"/>
            </a:endParaRPr>
          </a:p>
        </p:txBody>
      </p:sp>
      <p:sp>
        <p:nvSpPr>
          <p:cNvPr id="10" name="矩形 9"/>
          <p:cNvSpPr/>
          <p:nvPr/>
        </p:nvSpPr>
        <p:spPr>
          <a:xfrm>
            <a:off x="3127512" y="2357913"/>
            <a:ext cx="5899451" cy="1815882"/>
          </a:xfrm>
          <a:prstGeom prst="rect">
            <a:avLst/>
          </a:prstGeom>
        </p:spPr>
        <p:txBody>
          <a:bodyPr wrap="square">
            <a:spAutoFit/>
          </a:bodyPr>
          <a:lstStyle/>
          <a:p>
            <a:pPr marL="457200" indent="-457200" algn="just">
              <a:buFont typeface="Wingdings" panose="05000000000000000000" pitchFamily="2" charset="2"/>
              <a:buChar char="l"/>
            </a:pPr>
            <a:r>
              <a:rPr lang="en-US" altLang="zh-CN" sz="2800" b="1" dirty="0">
                <a:solidFill>
                  <a:srgbClr val="FBED18"/>
                </a:solidFill>
                <a:latin typeface="Times New Roman" panose="02020603050405020304" pitchFamily="18" charset="0"/>
                <a:cs typeface="Times New Roman" panose="02020603050405020304" pitchFamily="18" charset="0"/>
              </a:rPr>
              <a:t>Jackie Chan, born in Hong Kong in 1954, spends all his spare time working for children, the elderly, and those in need.</a:t>
            </a:r>
          </a:p>
        </p:txBody>
      </p:sp>
      <p:sp>
        <p:nvSpPr>
          <p:cNvPr id="14" name="矩形 13"/>
          <p:cNvSpPr/>
          <p:nvPr/>
        </p:nvSpPr>
        <p:spPr>
          <a:xfrm>
            <a:off x="3127512" y="4781933"/>
            <a:ext cx="5495910" cy="1384995"/>
          </a:xfrm>
          <a:prstGeom prst="rect">
            <a:avLst/>
          </a:prstGeom>
        </p:spPr>
        <p:txBody>
          <a:bodyPr wrap="square">
            <a:spAutoFit/>
          </a:bodyPr>
          <a:lstStyle/>
          <a:p>
            <a:pPr marL="457200" indent="-457200" algn="just">
              <a:buFont typeface="Wingdings" panose="05000000000000000000" pitchFamily="2" charset="2"/>
              <a:buChar char="l"/>
            </a:pPr>
            <a:r>
              <a:rPr lang="en-US" altLang="zh-CN" sz="2800" b="1" dirty="0">
                <a:solidFill>
                  <a:srgbClr val="FBED18"/>
                </a:solidFill>
                <a:latin typeface="Times New Roman" panose="02020603050405020304" pitchFamily="18" charset="0"/>
                <a:cs typeface="Times New Roman" panose="02020603050405020304" pitchFamily="18" charset="0"/>
              </a:rPr>
              <a:t>Jackie Chen donated ten million RMB for Wen </a:t>
            </a:r>
            <a:r>
              <a:rPr lang="en-US" altLang="zh-CN" sz="2800" b="1" dirty="0" err="1">
                <a:solidFill>
                  <a:srgbClr val="FBED18"/>
                </a:solidFill>
                <a:latin typeface="Times New Roman" panose="02020603050405020304" pitchFamily="18" charset="0"/>
                <a:cs typeface="Times New Roman" panose="02020603050405020304" pitchFamily="18" charset="0"/>
              </a:rPr>
              <a:t>Chuan</a:t>
            </a:r>
            <a:r>
              <a:rPr lang="en-US" altLang="zh-CN" sz="2800" b="1" dirty="0">
                <a:solidFill>
                  <a:srgbClr val="FBED18"/>
                </a:solidFill>
                <a:latin typeface="Times New Roman" panose="02020603050405020304" pitchFamily="18" charset="0"/>
                <a:cs typeface="Times New Roman" panose="02020603050405020304" pitchFamily="18" charset="0"/>
              </a:rPr>
              <a:t> Earthquake in 2008.</a:t>
            </a:r>
          </a:p>
        </p:txBody>
      </p:sp>
      <p:sp>
        <p:nvSpPr>
          <p:cNvPr id="15" name="矩形 14"/>
          <p:cNvSpPr/>
          <p:nvPr/>
        </p:nvSpPr>
        <p:spPr>
          <a:xfrm>
            <a:off x="150705" y="236970"/>
            <a:ext cx="5080513" cy="707886"/>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r>
              <a:rPr lang="en-US" altLang="zh-CN" sz="4000" dirty="0">
                <a:solidFill>
                  <a:srgbClr val="FF0000"/>
                </a:solidFill>
                <a:latin typeface="Monotype Corsiva" panose="03010101010201010101" pitchFamily="66" charset="0"/>
                <a:ea typeface="+mj-ea"/>
                <a:cs typeface="+mj-cs"/>
              </a:rPr>
              <a:t>2.1. A</a:t>
            </a:r>
            <a:r>
              <a:rPr lang="zh-CN" altLang="en-US" sz="4000" dirty="0">
                <a:solidFill>
                  <a:srgbClr val="FF0000"/>
                </a:solidFill>
                <a:latin typeface="Monotype Corsiva" panose="03010101010201010101" pitchFamily="66" charset="0"/>
                <a:ea typeface="+mj-ea"/>
                <a:cs typeface="+mj-cs"/>
              </a:rPr>
              <a:t>ction </a:t>
            </a:r>
            <a:r>
              <a:rPr lang="en-US" altLang="zh-CN" sz="4000" dirty="0">
                <a:solidFill>
                  <a:srgbClr val="FF0000"/>
                </a:solidFill>
                <a:latin typeface="Monotype Corsiva" panose="03010101010201010101" pitchFamily="66" charset="0"/>
                <a:ea typeface="+mj-ea"/>
                <a:cs typeface="+mj-cs"/>
              </a:rPr>
              <a:t>On Friendship</a:t>
            </a:r>
          </a:p>
        </p:txBody>
      </p:sp>
      <p:sp>
        <p:nvSpPr>
          <p:cNvPr id="19" name="矩形 18"/>
          <p:cNvSpPr/>
          <p:nvPr/>
        </p:nvSpPr>
        <p:spPr>
          <a:xfrm>
            <a:off x="4544010" y="1032980"/>
            <a:ext cx="3573624" cy="646331"/>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r>
              <a:rPr lang="en-US" altLang="zh-CN" sz="3600" dirty="0">
                <a:solidFill>
                  <a:srgbClr val="FF0000"/>
                </a:solidFill>
                <a:latin typeface="Monotype Corsiva" panose="03010101010201010101" pitchFamily="66" charset="0"/>
              </a:rPr>
              <a:t>— by Celebrities</a:t>
            </a:r>
            <a:endParaRPr lang="zh-CN" altLang="en-US" sz="3600" dirty="0">
              <a:solidFill>
                <a:srgbClr val="FF0000"/>
              </a:solidFill>
              <a:latin typeface="Monotype Corsiva" panose="03010101010201010101" pitchFamily="66" charset="0"/>
            </a:endParaRPr>
          </a:p>
        </p:txBody>
      </p:sp>
    </p:spTree>
    <p:extLst>
      <p:ext uri="{BB962C8B-B14F-4D97-AF65-F5344CB8AC3E}">
        <p14:creationId xmlns:p14="http://schemas.microsoft.com/office/powerpoint/2010/main" val="3341677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additive="base">
                                        <p:cTn id="13" dur="500" fill="hold"/>
                                        <p:tgtEl>
                                          <p:spTgt spid="19"/>
                                        </p:tgtEl>
                                        <p:attrNameLst>
                                          <p:attrName>ppt_x</p:attrName>
                                        </p:attrNameLst>
                                      </p:cBhvr>
                                      <p:tavLst>
                                        <p:tav tm="0">
                                          <p:val>
                                            <p:strVal val="#ppt_x"/>
                                          </p:val>
                                        </p:tav>
                                        <p:tav tm="100000">
                                          <p:val>
                                            <p:strVal val="#ppt_x"/>
                                          </p:val>
                                        </p:tav>
                                      </p:tavLst>
                                    </p:anim>
                                    <p:anim calcmode="lin" valueType="num">
                                      <p:cBhvr additive="base">
                                        <p:cTn id="1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circle(in)">
                                      <p:cBhvr>
                                        <p:cTn id="19" dur="20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1000"/>
                                        <p:tgtEl>
                                          <p:spTgt spid="9"/>
                                        </p:tgtEl>
                                      </p:cBhvr>
                                    </p:animEffect>
                                    <p:anim calcmode="lin" valueType="num">
                                      <p:cBhvr>
                                        <p:cTn id="25" dur="1000" fill="hold"/>
                                        <p:tgtEl>
                                          <p:spTgt spid="9"/>
                                        </p:tgtEl>
                                        <p:attrNameLst>
                                          <p:attrName>ppt_x</p:attrName>
                                        </p:attrNameLst>
                                      </p:cBhvr>
                                      <p:tavLst>
                                        <p:tav tm="0">
                                          <p:val>
                                            <p:strVal val="#ppt_x"/>
                                          </p:val>
                                        </p:tav>
                                        <p:tav tm="100000">
                                          <p:val>
                                            <p:strVal val="#ppt_x"/>
                                          </p:val>
                                        </p:tav>
                                      </p:tavLst>
                                    </p:anim>
                                    <p:anim calcmode="lin" valueType="num">
                                      <p:cBhvr>
                                        <p:cTn id="2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10">
                                            <p:txEl>
                                              <p:pRg st="0" end="0"/>
                                            </p:txEl>
                                          </p:spTgt>
                                        </p:tgtEl>
                                        <p:attrNameLst>
                                          <p:attrName>style.visibility</p:attrName>
                                        </p:attrNameLst>
                                      </p:cBhvr>
                                      <p:to>
                                        <p:strVal val="visible"/>
                                      </p:to>
                                    </p:set>
                                    <p:animEffect transition="in" filter="fade">
                                      <p:cBhvr>
                                        <p:cTn id="31" dur="1000"/>
                                        <p:tgtEl>
                                          <p:spTgt spid="10">
                                            <p:txEl>
                                              <p:pRg st="0" end="0"/>
                                            </p:txEl>
                                          </p:spTgt>
                                        </p:tgtEl>
                                      </p:cBhvr>
                                    </p:animEffect>
                                    <p:anim calcmode="lin" valueType="num">
                                      <p:cBhvr>
                                        <p:cTn id="32"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3"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14">
                                            <p:txEl>
                                              <p:pRg st="0" end="0"/>
                                            </p:txEl>
                                          </p:spTgt>
                                        </p:tgtEl>
                                        <p:attrNameLst>
                                          <p:attrName>style.visibility</p:attrName>
                                        </p:attrNameLst>
                                      </p:cBhvr>
                                      <p:to>
                                        <p:strVal val="visible"/>
                                      </p:to>
                                    </p:set>
                                    <p:animEffect transition="in" filter="fade">
                                      <p:cBhvr>
                                        <p:cTn id="38" dur="1000"/>
                                        <p:tgtEl>
                                          <p:spTgt spid="14">
                                            <p:txEl>
                                              <p:pRg st="0" end="0"/>
                                            </p:txEl>
                                          </p:spTgt>
                                        </p:tgtEl>
                                      </p:cBhvr>
                                    </p:animEffect>
                                    <p:anim calcmode="lin" valueType="num">
                                      <p:cBhvr>
                                        <p:cTn id="39"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40"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5" grpId="0" animBg="1"/>
      <p:bldP spid="1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descr="http://p0.qhimgs4.com/t01c0a3cbf5e066b676.jpg"/>
          <p:cNvPicPr>
            <a:picLocks noChangeAspect="1" noChangeArrowheads="1"/>
          </p:cNvPicPr>
          <p:nvPr/>
        </p:nvPicPr>
        <p:blipFill>
          <a:blip r:embed="rId2" cstate="print"/>
          <a:srcRect/>
          <a:stretch>
            <a:fillRect/>
          </a:stretch>
        </p:blipFill>
        <p:spPr bwMode="auto">
          <a:xfrm>
            <a:off x="216469" y="1698171"/>
            <a:ext cx="4187579" cy="2845837"/>
          </a:xfrm>
          <a:prstGeom prst="rect">
            <a:avLst/>
          </a:prstGeom>
          <a:noFill/>
        </p:spPr>
      </p:pic>
      <p:sp>
        <p:nvSpPr>
          <p:cNvPr id="3" name="矩形 2"/>
          <p:cNvSpPr/>
          <p:nvPr/>
        </p:nvSpPr>
        <p:spPr>
          <a:xfrm>
            <a:off x="150706" y="236970"/>
            <a:ext cx="5112410" cy="707886"/>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r>
              <a:rPr lang="en-US" altLang="zh-CN" sz="4000" dirty="0">
                <a:solidFill>
                  <a:srgbClr val="FF0000"/>
                </a:solidFill>
                <a:latin typeface="Monotype Corsiva" panose="03010101010201010101" pitchFamily="66" charset="0"/>
                <a:ea typeface="+mj-ea"/>
                <a:cs typeface="+mj-cs"/>
              </a:rPr>
              <a:t>2.2 A</a:t>
            </a:r>
            <a:r>
              <a:rPr lang="zh-CN" altLang="en-US" sz="4000" dirty="0">
                <a:solidFill>
                  <a:srgbClr val="FF0000"/>
                </a:solidFill>
                <a:latin typeface="Monotype Corsiva" panose="03010101010201010101" pitchFamily="66" charset="0"/>
                <a:ea typeface="+mj-ea"/>
                <a:cs typeface="+mj-cs"/>
              </a:rPr>
              <a:t>ction </a:t>
            </a:r>
            <a:r>
              <a:rPr lang="en-US" altLang="zh-CN" sz="4000" dirty="0">
                <a:solidFill>
                  <a:srgbClr val="FF0000"/>
                </a:solidFill>
                <a:latin typeface="Monotype Corsiva" panose="03010101010201010101" pitchFamily="66" charset="0"/>
                <a:ea typeface="+mj-ea"/>
                <a:cs typeface="+mj-cs"/>
              </a:rPr>
              <a:t>On Friendship</a:t>
            </a:r>
          </a:p>
        </p:txBody>
      </p:sp>
      <p:sp>
        <p:nvSpPr>
          <p:cNvPr id="4" name="矩形 3"/>
          <p:cNvSpPr/>
          <p:nvPr/>
        </p:nvSpPr>
        <p:spPr>
          <a:xfrm>
            <a:off x="4124131" y="986327"/>
            <a:ext cx="4264089" cy="646331"/>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r>
              <a:rPr lang="en-US" altLang="zh-CN" sz="3600" dirty="0">
                <a:solidFill>
                  <a:srgbClr val="FF0000"/>
                </a:solidFill>
                <a:latin typeface="Monotype Corsiva" panose="03010101010201010101" pitchFamily="66" charset="0"/>
              </a:rPr>
              <a:t>—by Ordinary People</a:t>
            </a:r>
            <a:endParaRPr lang="zh-CN" altLang="en-US" sz="3600" dirty="0">
              <a:solidFill>
                <a:srgbClr val="FF0000"/>
              </a:solidFill>
              <a:latin typeface="Monotype Corsiva" panose="03010101010201010101" pitchFamily="66" charset="0"/>
            </a:endParaRPr>
          </a:p>
        </p:txBody>
      </p:sp>
      <p:sp>
        <p:nvSpPr>
          <p:cNvPr id="8" name="矩形 7"/>
          <p:cNvSpPr/>
          <p:nvPr/>
        </p:nvSpPr>
        <p:spPr>
          <a:xfrm>
            <a:off x="4488849" y="2428591"/>
            <a:ext cx="4187579" cy="1384995"/>
          </a:xfrm>
          <a:prstGeom prst="rect">
            <a:avLst/>
          </a:prstGeom>
        </p:spPr>
        <p:txBody>
          <a:bodyPr wrap="square">
            <a:spAutoFit/>
          </a:bodyPr>
          <a:lstStyle/>
          <a:p>
            <a:pPr marL="457200" indent="-457200" algn="just">
              <a:buFont typeface="Wingdings" panose="05000000000000000000" pitchFamily="2" charset="2"/>
              <a:buChar char="u"/>
            </a:pPr>
            <a:r>
              <a:rPr lang="en-US" altLang="zh-CN" sz="2800" b="1" dirty="0">
                <a:solidFill>
                  <a:srgbClr val="FBED18"/>
                </a:solidFill>
                <a:latin typeface="Times New Roman" panose="02020603050405020304" pitchFamily="18" charset="0"/>
                <a:cs typeface="Times New Roman" panose="02020603050405020304" pitchFamily="18" charset="0"/>
              </a:rPr>
              <a:t>Lv </a:t>
            </a:r>
            <a:r>
              <a:rPr lang="en-US" altLang="zh-CN" sz="2800" b="1" dirty="0" err="1">
                <a:solidFill>
                  <a:srgbClr val="FBED18"/>
                </a:solidFill>
                <a:latin typeface="Times New Roman" panose="02020603050405020304" pitchFamily="18" charset="0"/>
                <a:cs typeface="Times New Roman" panose="02020603050405020304" pitchFamily="18" charset="0"/>
              </a:rPr>
              <a:t>Baomin</a:t>
            </a:r>
            <a:r>
              <a:rPr lang="en-US" altLang="zh-CN" sz="2800" b="1" dirty="0">
                <a:solidFill>
                  <a:srgbClr val="FBED18"/>
                </a:solidFill>
                <a:latin typeface="Times New Roman" panose="02020603050405020304" pitchFamily="18" charset="0"/>
                <a:cs typeface="Times New Roman" panose="02020603050405020304" pitchFamily="18" charset="0"/>
              </a:rPr>
              <a:t> is a veteran in </a:t>
            </a:r>
            <a:r>
              <a:rPr lang="en-US" altLang="zh-CN" sz="2800" b="1" dirty="0" err="1">
                <a:solidFill>
                  <a:srgbClr val="FBED18"/>
                </a:solidFill>
                <a:latin typeface="Times New Roman" panose="02020603050405020304" pitchFamily="18" charset="0"/>
                <a:cs typeface="Times New Roman" panose="02020603050405020304" pitchFamily="18" charset="0"/>
              </a:rPr>
              <a:t>Wuji</a:t>
            </a:r>
            <a:r>
              <a:rPr lang="en-US" altLang="zh-CN" sz="2800" b="1" dirty="0">
                <a:solidFill>
                  <a:srgbClr val="FBED18"/>
                </a:solidFill>
                <a:latin typeface="Times New Roman" panose="02020603050405020304" pitchFamily="18" charset="0"/>
                <a:cs typeface="Times New Roman" panose="02020603050405020304" pitchFamily="18" charset="0"/>
              </a:rPr>
              <a:t> County, Hebei Province.</a:t>
            </a:r>
            <a:endParaRPr lang="zh-CN" altLang="en-US" sz="2800" b="1" dirty="0">
              <a:solidFill>
                <a:srgbClr val="FBED18"/>
              </a:solidFill>
              <a:latin typeface="Times New Roman" panose="02020603050405020304" pitchFamily="18" charset="0"/>
              <a:cs typeface="Times New Roman" panose="02020603050405020304" pitchFamily="18" charset="0"/>
            </a:endParaRPr>
          </a:p>
        </p:txBody>
      </p:sp>
      <p:sp>
        <p:nvSpPr>
          <p:cNvPr id="13" name="矩形 12"/>
          <p:cNvSpPr/>
          <p:nvPr/>
        </p:nvSpPr>
        <p:spPr>
          <a:xfrm>
            <a:off x="2751031" y="4082343"/>
            <a:ext cx="1576072" cy="461665"/>
          </a:xfrm>
          <a:prstGeom prst="rect">
            <a:avLst/>
          </a:prstGeom>
          <a:solidFill>
            <a:schemeClr val="bg1"/>
          </a:solidFill>
        </p:spPr>
        <p:txBody>
          <a:bodyPr wrap="none">
            <a:spAutoFit/>
          </a:bodyPr>
          <a:lstStyle/>
          <a:p>
            <a:r>
              <a:rPr lang="en-US" altLang="zh-CN" sz="2400" dirty="0" err="1">
                <a:latin typeface="Times New Roman" pitchFamily="18" charset="0"/>
                <a:cs typeface="Times New Roman" pitchFamily="18" charset="0"/>
              </a:rPr>
              <a:t>Lv</a:t>
            </a:r>
            <a:r>
              <a:rPr lang="en-US" altLang="zh-CN" sz="2400" dirty="0">
                <a:latin typeface="Times New Roman" pitchFamily="18" charset="0"/>
                <a:cs typeface="Times New Roman" pitchFamily="18" charset="0"/>
              </a:rPr>
              <a:t> </a:t>
            </a:r>
            <a:r>
              <a:rPr lang="en-US" altLang="zh-CN" sz="2400" dirty="0" err="1">
                <a:latin typeface="Times New Roman" pitchFamily="18" charset="0"/>
                <a:cs typeface="Times New Roman" pitchFamily="18" charset="0"/>
              </a:rPr>
              <a:t>Baomin</a:t>
            </a:r>
            <a:endParaRPr lang="zh-CN" altLang="en-US" sz="2400" dirty="0">
              <a:latin typeface="Times New Roman" pitchFamily="18" charset="0"/>
              <a:cs typeface="Times New Roman" pitchFamily="18" charset="0"/>
            </a:endParaRPr>
          </a:p>
        </p:txBody>
      </p:sp>
      <p:sp>
        <p:nvSpPr>
          <p:cNvPr id="16" name="矩形 15"/>
          <p:cNvSpPr/>
          <p:nvPr/>
        </p:nvSpPr>
        <p:spPr>
          <a:xfrm>
            <a:off x="216470" y="4658820"/>
            <a:ext cx="8544758" cy="2031325"/>
          </a:xfrm>
          <a:prstGeom prst="rect">
            <a:avLst/>
          </a:prstGeom>
        </p:spPr>
        <p:txBody>
          <a:bodyPr wrap="square">
            <a:spAutoFit/>
          </a:bodyPr>
          <a:lstStyle/>
          <a:p>
            <a:pPr marL="342900" indent="-342900" algn="just">
              <a:buFont typeface="Wingdings" panose="05000000000000000000" pitchFamily="2" charset="2"/>
              <a:buChar char="u"/>
            </a:pPr>
            <a:r>
              <a:rPr lang="en-US" altLang="zh-CN" sz="2500" b="1" dirty="0">
                <a:solidFill>
                  <a:srgbClr val="FBED18"/>
                </a:solidFill>
                <a:latin typeface="Times New Roman" panose="02020603050405020304" pitchFamily="18" charset="0"/>
                <a:cs typeface="Times New Roman" panose="02020603050405020304" pitchFamily="18" charset="0"/>
              </a:rPr>
              <a:t>On September 8</a:t>
            </a:r>
            <a:r>
              <a:rPr lang="en-US" altLang="zh-CN" sz="2500" b="1" baseline="30000" dirty="0">
                <a:solidFill>
                  <a:srgbClr val="FBED18"/>
                </a:solidFill>
                <a:latin typeface="Times New Roman" panose="02020603050405020304" pitchFamily="18" charset="0"/>
                <a:cs typeface="Times New Roman" panose="02020603050405020304" pitchFamily="18" charset="0"/>
              </a:rPr>
              <a:t>th</a:t>
            </a:r>
            <a:r>
              <a:rPr lang="zh-CN" altLang="en-US" sz="2500" b="1" dirty="0">
                <a:solidFill>
                  <a:srgbClr val="FBED18"/>
                </a:solidFill>
                <a:latin typeface="Times New Roman" panose="02020603050405020304" pitchFamily="18" charset="0"/>
                <a:cs typeface="Times New Roman" panose="02020603050405020304" pitchFamily="18" charset="0"/>
              </a:rPr>
              <a:t>，</a:t>
            </a:r>
            <a:r>
              <a:rPr lang="en-US" altLang="zh-CN" sz="2500" b="1" dirty="0">
                <a:solidFill>
                  <a:srgbClr val="FBED18"/>
                </a:solidFill>
                <a:latin typeface="Times New Roman" panose="02020603050405020304" pitchFamily="18" charset="0"/>
                <a:cs typeface="Times New Roman" panose="02020603050405020304" pitchFamily="18" charset="0"/>
              </a:rPr>
              <a:t>2018, Lv </a:t>
            </a:r>
            <a:r>
              <a:rPr lang="en-US" altLang="zh-CN" sz="2500" b="1" dirty="0" err="1">
                <a:solidFill>
                  <a:srgbClr val="FBED18"/>
                </a:solidFill>
                <a:latin typeface="Times New Roman" panose="02020603050405020304" pitchFamily="18" charset="0"/>
                <a:cs typeface="Times New Roman" panose="02020603050405020304" pitchFamily="18" charset="0"/>
              </a:rPr>
              <a:t>Baomin</a:t>
            </a:r>
            <a:r>
              <a:rPr lang="en-US" altLang="zh-CN" sz="2500" b="1" dirty="0">
                <a:solidFill>
                  <a:srgbClr val="FBED18"/>
                </a:solidFill>
                <a:latin typeface="Times New Roman" panose="02020603050405020304" pitchFamily="18" charset="0"/>
                <a:cs typeface="Times New Roman" panose="02020603050405020304" pitchFamily="18" charset="0"/>
              </a:rPr>
              <a:t> found a man robbing with a knife at Happy North Street Food Market. He stopped the robbery and was stabbed five times by the gangsters and </a:t>
            </a:r>
            <a:r>
              <a:rPr lang="en-US" altLang="zh-CN" sz="2600" b="1" dirty="0">
                <a:solidFill>
                  <a:srgbClr val="FBED18"/>
                </a:solidFill>
                <a:latin typeface="Times New Roman" panose="02020603050405020304" pitchFamily="18" charset="0"/>
                <a:cs typeface="Times New Roman" panose="02020603050405020304" pitchFamily="18" charset="0"/>
              </a:rPr>
              <a:t>seriously</a:t>
            </a:r>
            <a:r>
              <a:rPr lang="en-US" altLang="zh-CN" sz="2500" b="1" dirty="0">
                <a:solidFill>
                  <a:srgbClr val="FBED18"/>
                </a:solidFill>
                <a:latin typeface="Times New Roman" panose="02020603050405020304" pitchFamily="18" charset="0"/>
                <a:cs typeface="Times New Roman" panose="02020603050405020304" pitchFamily="18" charset="0"/>
              </a:rPr>
              <a:t> injured. Finally, with the help of the villagers, the gangsters were subdued. </a:t>
            </a:r>
            <a:endParaRPr lang="zh-CN" altLang="zh-CN" sz="2500" b="1" dirty="0">
              <a:solidFill>
                <a:srgbClr val="FBED18"/>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37890"/>
                                        </p:tgtEl>
                                        <p:attrNameLst>
                                          <p:attrName>style.visibility</p:attrName>
                                        </p:attrNameLst>
                                      </p:cBhvr>
                                      <p:to>
                                        <p:strVal val="visible"/>
                                      </p:to>
                                    </p:set>
                                    <p:animEffect transition="in" filter="circle(in)">
                                      <p:cBhvr>
                                        <p:cTn id="19" dur="2000"/>
                                        <p:tgtEl>
                                          <p:spTgt spid="37890"/>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1000"/>
                                        <p:tgtEl>
                                          <p:spTgt spid="13"/>
                                        </p:tgtEl>
                                      </p:cBhvr>
                                    </p:animEffect>
                                    <p:anim calcmode="lin" valueType="num">
                                      <p:cBhvr>
                                        <p:cTn id="25" dur="1000" fill="hold"/>
                                        <p:tgtEl>
                                          <p:spTgt spid="13"/>
                                        </p:tgtEl>
                                        <p:attrNameLst>
                                          <p:attrName>ppt_x</p:attrName>
                                        </p:attrNameLst>
                                      </p:cBhvr>
                                      <p:tavLst>
                                        <p:tav tm="0">
                                          <p:val>
                                            <p:strVal val="#ppt_x"/>
                                          </p:val>
                                        </p:tav>
                                        <p:tav tm="100000">
                                          <p:val>
                                            <p:strVal val="#ppt_x"/>
                                          </p:val>
                                        </p:tav>
                                      </p:tavLst>
                                    </p:anim>
                                    <p:anim calcmode="lin" valueType="num">
                                      <p:cBhvr>
                                        <p:cTn id="2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additive="base">
                                        <p:cTn id="37" dur="500" fill="hold"/>
                                        <p:tgtEl>
                                          <p:spTgt spid="16"/>
                                        </p:tgtEl>
                                        <p:attrNameLst>
                                          <p:attrName>ppt_x</p:attrName>
                                        </p:attrNameLst>
                                      </p:cBhvr>
                                      <p:tavLst>
                                        <p:tav tm="0">
                                          <p:val>
                                            <p:strVal val="#ppt_x"/>
                                          </p:val>
                                        </p:tav>
                                        <p:tav tm="100000">
                                          <p:val>
                                            <p:strVal val="#ppt_x"/>
                                          </p:val>
                                        </p:tav>
                                      </p:tavLst>
                                    </p:anim>
                                    <p:anim calcmode="lin" valueType="num">
                                      <p:cBhvr additive="base">
                                        <p:cTn id="3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8" grpId="0"/>
      <p:bldP spid="13" grpId="0" animBg="1"/>
      <p:bldP spid="1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 descr="C:\Users\lenovo\AppData\Roaming\Tencent\Users\120846917\QQ\WinTemp\RichOle\BRJ3CI7(4CC4$GVU$9N`(`6.png"/>
          <p:cNvPicPr>
            <a:picLocks noChangeAspect="1" noChangeArrowheads="1"/>
          </p:cNvPicPr>
          <p:nvPr/>
        </p:nvPicPr>
        <p:blipFill>
          <a:blip r:embed="rId2" cstate="print"/>
          <a:srcRect/>
          <a:stretch>
            <a:fillRect/>
          </a:stretch>
        </p:blipFill>
        <p:spPr bwMode="auto">
          <a:xfrm>
            <a:off x="158620" y="1789442"/>
            <a:ext cx="3965511" cy="2890545"/>
          </a:xfrm>
          <a:prstGeom prst="rect">
            <a:avLst/>
          </a:prstGeom>
          <a:noFill/>
        </p:spPr>
      </p:pic>
      <p:sp>
        <p:nvSpPr>
          <p:cNvPr id="3" name="矩形 2"/>
          <p:cNvSpPr/>
          <p:nvPr/>
        </p:nvSpPr>
        <p:spPr>
          <a:xfrm>
            <a:off x="150706" y="236970"/>
            <a:ext cx="5027350" cy="707886"/>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r>
              <a:rPr lang="en-US" altLang="zh-CN" sz="4000" dirty="0">
                <a:solidFill>
                  <a:srgbClr val="FF0000"/>
                </a:solidFill>
                <a:latin typeface="Monotype Corsiva" panose="03010101010201010101" pitchFamily="66" charset="0"/>
                <a:ea typeface="+mj-ea"/>
                <a:cs typeface="+mj-cs"/>
              </a:rPr>
              <a:t>2.3 A</a:t>
            </a:r>
            <a:r>
              <a:rPr lang="zh-CN" altLang="en-US" sz="4000" dirty="0">
                <a:solidFill>
                  <a:srgbClr val="FF0000"/>
                </a:solidFill>
                <a:latin typeface="Monotype Corsiva" panose="03010101010201010101" pitchFamily="66" charset="0"/>
                <a:ea typeface="+mj-ea"/>
                <a:cs typeface="+mj-cs"/>
              </a:rPr>
              <a:t>ction </a:t>
            </a:r>
            <a:r>
              <a:rPr lang="en-US" altLang="zh-CN" sz="4000" dirty="0">
                <a:solidFill>
                  <a:srgbClr val="FF0000"/>
                </a:solidFill>
                <a:latin typeface="Monotype Corsiva" panose="03010101010201010101" pitchFamily="66" charset="0"/>
                <a:ea typeface="+mj-ea"/>
                <a:cs typeface="+mj-cs"/>
              </a:rPr>
              <a:t>On Friendship</a:t>
            </a:r>
          </a:p>
        </p:txBody>
      </p:sp>
      <p:sp>
        <p:nvSpPr>
          <p:cNvPr id="8" name="矩形 7"/>
          <p:cNvSpPr/>
          <p:nvPr/>
        </p:nvSpPr>
        <p:spPr>
          <a:xfrm>
            <a:off x="4317358" y="2295746"/>
            <a:ext cx="4363655" cy="1938992"/>
          </a:xfrm>
          <a:prstGeom prst="rect">
            <a:avLst/>
          </a:prstGeom>
        </p:spPr>
        <p:txBody>
          <a:bodyPr wrap="square">
            <a:spAutoFit/>
          </a:bodyPr>
          <a:lstStyle/>
          <a:p>
            <a:pPr marL="457200" indent="-457200" algn="just">
              <a:buFont typeface="Wingdings" panose="05000000000000000000" pitchFamily="2" charset="2"/>
              <a:buChar char="Ø"/>
            </a:pPr>
            <a:r>
              <a:rPr lang="en-US" altLang="zh-CN" sz="2400" b="1" dirty="0">
                <a:solidFill>
                  <a:srgbClr val="FBED18"/>
                </a:solidFill>
                <a:latin typeface="Times New Roman" panose="02020603050405020304" pitchFamily="18" charset="0"/>
                <a:cs typeface="Times New Roman" panose="02020603050405020304" pitchFamily="18" charset="0"/>
              </a:rPr>
              <a:t>Zhi </a:t>
            </a:r>
            <a:r>
              <a:rPr lang="en-US" altLang="zh-CN" sz="2400" b="1" dirty="0" err="1">
                <a:solidFill>
                  <a:srgbClr val="FBED18"/>
                </a:solidFill>
                <a:latin typeface="Times New Roman" panose="02020603050405020304" pitchFamily="18" charset="0"/>
                <a:cs typeface="Times New Roman" panose="02020603050405020304" pitchFamily="18" charset="0"/>
              </a:rPr>
              <a:t>Yueying</a:t>
            </a:r>
            <a:r>
              <a:rPr lang="en-US" altLang="zh-CN" sz="2400" b="1" dirty="0">
                <a:solidFill>
                  <a:srgbClr val="FBED18"/>
                </a:solidFill>
                <a:latin typeface="Times New Roman" panose="02020603050405020304" pitchFamily="18" charset="0"/>
                <a:cs typeface="Times New Roman" panose="02020603050405020304" pitchFamily="18" charset="0"/>
              </a:rPr>
              <a:t> is a teacher in </a:t>
            </a:r>
            <a:r>
              <a:rPr lang="en-US" altLang="zh-CN" sz="2400" b="1" dirty="0" err="1">
                <a:solidFill>
                  <a:srgbClr val="FBED18"/>
                </a:solidFill>
                <a:latin typeface="Times New Roman" panose="02020603050405020304" pitchFamily="18" charset="0"/>
                <a:cs typeface="Times New Roman" panose="02020603050405020304" pitchFamily="18" charset="0"/>
              </a:rPr>
              <a:t>Baiyang</a:t>
            </a:r>
            <a:r>
              <a:rPr lang="en-US" altLang="zh-CN" sz="2400" b="1" dirty="0">
                <a:solidFill>
                  <a:srgbClr val="FBED18"/>
                </a:solidFill>
                <a:latin typeface="Times New Roman" panose="02020603050405020304" pitchFamily="18" charset="0"/>
                <a:cs typeface="Times New Roman" panose="02020603050405020304" pitchFamily="18" charset="0"/>
              </a:rPr>
              <a:t> Teaching Point, </a:t>
            </a:r>
            <a:r>
              <a:rPr lang="en-US" altLang="zh-CN" sz="2400" b="1" dirty="0" err="1">
                <a:solidFill>
                  <a:srgbClr val="FBED18"/>
                </a:solidFill>
                <a:latin typeface="Times New Roman" panose="02020603050405020304" pitchFamily="18" charset="0"/>
                <a:cs typeface="Times New Roman" panose="02020603050405020304" pitchFamily="18" charset="0"/>
              </a:rPr>
              <a:t>Zaoxia</a:t>
            </a:r>
            <a:r>
              <a:rPr lang="en-US" altLang="zh-CN" sz="2400" b="1" dirty="0">
                <a:solidFill>
                  <a:srgbClr val="FBED18"/>
                </a:solidFill>
                <a:latin typeface="Times New Roman" panose="02020603050405020304" pitchFamily="18" charset="0"/>
                <a:cs typeface="Times New Roman" panose="02020603050405020304" pitchFamily="18" charset="0"/>
              </a:rPr>
              <a:t> Town, </a:t>
            </a:r>
            <a:r>
              <a:rPr lang="en-US" altLang="zh-CN" sz="2400" b="1" dirty="0" err="1">
                <a:solidFill>
                  <a:srgbClr val="FBED18"/>
                </a:solidFill>
                <a:latin typeface="Times New Roman" panose="02020603050405020304" pitchFamily="18" charset="0"/>
                <a:cs typeface="Times New Roman" panose="02020603050405020304" pitchFamily="18" charset="0"/>
              </a:rPr>
              <a:t>Fengxin</a:t>
            </a:r>
            <a:r>
              <a:rPr lang="en-US" altLang="zh-CN" sz="2400" b="1" dirty="0">
                <a:solidFill>
                  <a:srgbClr val="FBED18"/>
                </a:solidFill>
                <a:latin typeface="Times New Roman" panose="02020603050405020304" pitchFamily="18" charset="0"/>
                <a:cs typeface="Times New Roman" panose="02020603050405020304" pitchFamily="18" charset="0"/>
              </a:rPr>
              <a:t> County, </a:t>
            </a:r>
            <a:r>
              <a:rPr lang="en-US" altLang="zh-CN" sz="2400" b="1" dirty="0" err="1">
                <a:solidFill>
                  <a:srgbClr val="FBED18"/>
                </a:solidFill>
                <a:latin typeface="Times New Roman" panose="02020603050405020304" pitchFamily="18" charset="0"/>
                <a:cs typeface="Times New Roman" panose="02020603050405020304" pitchFamily="18" charset="0"/>
              </a:rPr>
              <a:t>Yichun</a:t>
            </a:r>
            <a:r>
              <a:rPr lang="en-US" altLang="zh-CN" sz="2400" b="1" dirty="0">
                <a:solidFill>
                  <a:srgbClr val="FBED18"/>
                </a:solidFill>
                <a:latin typeface="Times New Roman" panose="02020603050405020304" pitchFamily="18" charset="0"/>
                <a:cs typeface="Times New Roman" panose="02020603050405020304" pitchFamily="18" charset="0"/>
              </a:rPr>
              <a:t> City, Jiangxi Province.</a:t>
            </a:r>
            <a:endParaRPr lang="zh-CN" altLang="en-US" sz="2400" b="1" dirty="0">
              <a:solidFill>
                <a:srgbClr val="FBED18"/>
              </a:solidFill>
              <a:latin typeface="Times New Roman" panose="02020603050405020304" pitchFamily="18" charset="0"/>
              <a:cs typeface="Times New Roman" panose="02020603050405020304" pitchFamily="18" charset="0"/>
            </a:endParaRPr>
          </a:p>
        </p:txBody>
      </p:sp>
      <p:sp>
        <p:nvSpPr>
          <p:cNvPr id="13" name="矩形 12"/>
          <p:cNvSpPr/>
          <p:nvPr/>
        </p:nvSpPr>
        <p:spPr>
          <a:xfrm>
            <a:off x="158620" y="4256674"/>
            <a:ext cx="1702069" cy="461665"/>
          </a:xfrm>
          <a:prstGeom prst="rect">
            <a:avLst/>
          </a:prstGeom>
          <a:solidFill>
            <a:schemeClr val="bg1"/>
          </a:solidFill>
        </p:spPr>
        <p:txBody>
          <a:bodyPr wrap="none">
            <a:spAutoFit/>
          </a:bodyPr>
          <a:lstStyle/>
          <a:p>
            <a:r>
              <a:rPr lang="en-US" altLang="zh-CN" sz="2400" dirty="0">
                <a:solidFill>
                  <a:srgbClr val="333333"/>
                </a:solidFill>
                <a:latin typeface="Times New Roman" pitchFamily="18" charset="0"/>
                <a:cs typeface="Times New Roman" pitchFamily="18" charset="0"/>
              </a:rPr>
              <a:t>Zhi </a:t>
            </a:r>
            <a:r>
              <a:rPr lang="en-US" altLang="zh-CN" sz="2400" dirty="0" err="1">
                <a:solidFill>
                  <a:srgbClr val="333333"/>
                </a:solidFill>
                <a:latin typeface="Times New Roman" pitchFamily="18" charset="0"/>
                <a:cs typeface="Times New Roman" pitchFamily="18" charset="0"/>
              </a:rPr>
              <a:t>Yueying</a:t>
            </a:r>
            <a:endParaRPr lang="zh-CN" altLang="en-US" sz="2400" dirty="0">
              <a:latin typeface="Times New Roman" pitchFamily="18" charset="0"/>
              <a:cs typeface="Times New Roman" pitchFamily="18" charset="0"/>
            </a:endParaRPr>
          </a:p>
        </p:txBody>
      </p:sp>
      <p:sp>
        <p:nvSpPr>
          <p:cNvPr id="16" name="矩形 15"/>
          <p:cNvSpPr/>
          <p:nvPr/>
        </p:nvSpPr>
        <p:spPr>
          <a:xfrm>
            <a:off x="0" y="4869836"/>
            <a:ext cx="8970380" cy="1569660"/>
          </a:xfrm>
          <a:prstGeom prst="rect">
            <a:avLst/>
          </a:prstGeom>
        </p:spPr>
        <p:txBody>
          <a:bodyPr wrap="square">
            <a:spAutoFit/>
          </a:bodyPr>
          <a:lstStyle/>
          <a:p>
            <a:pPr marL="457200" indent="-457200" algn="just">
              <a:buFont typeface="Wingdings" panose="05000000000000000000" pitchFamily="2" charset="2"/>
              <a:buChar char="Ø"/>
            </a:pPr>
            <a:r>
              <a:rPr lang="en-US" altLang="zh-CN" sz="2400" b="1" dirty="0">
                <a:solidFill>
                  <a:srgbClr val="FBED18"/>
                </a:solidFill>
                <a:latin typeface="Times New Roman" panose="02020603050405020304" pitchFamily="18" charset="0"/>
                <a:cs typeface="Times New Roman" panose="02020603050405020304" pitchFamily="18" charset="0"/>
              </a:rPr>
              <a:t>Zhi </a:t>
            </a:r>
            <a:r>
              <a:rPr lang="en-US" altLang="zh-CN" sz="2400" b="1" dirty="0" err="1">
                <a:solidFill>
                  <a:srgbClr val="FBED18"/>
                </a:solidFill>
                <a:latin typeface="Times New Roman" panose="02020603050405020304" pitchFamily="18" charset="0"/>
                <a:cs typeface="Times New Roman" panose="02020603050405020304" pitchFamily="18" charset="0"/>
              </a:rPr>
              <a:t>Yueying</a:t>
            </a:r>
            <a:r>
              <a:rPr lang="en-US" altLang="zh-CN" sz="2400" b="1" dirty="0">
                <a:solidFill>
                  <a:srgbClr val="FBED18"/>
                </a:solidFill>
                <a:latin typeface="Times New Roman" panose="02020603050405020304" pitchFamily="18" charset="0"/>
                <a:cs typeface="Times New Roman" panose="02020603050405020304" pitchFamily="18" charset="0"/>
              </a:rPr>
              <a:t>  was far away from her hometown Nanchang despite her family’s objection when she was 19 and become a teacher in </a:t>
            </a:r>
            <a:r>
              <a:rPr lang="en-US" altLang="zh-CN" sz="2400" b="1" dirty="0" err="1">
                <a:solidFill>
                  <a:srgbClr val="FBED18"/>
                </a:solidFill>
                <a:latin typeface="Times New Roman" panose="02020603050405020304" pitchFamily="18" charset="0"/>
                <a:cs typeface="Times New Roman" panose="02020603050405020304" pitchFamily="18" charset="0"/>
              </a:rPr>
              <a:t>Niyang</a:t>
            </a:r>
            <a:r>
              <a:rPr lang="en-US" altLang="zh-CN" sz="2400" b="1" dirty="0">
                <a:solidFill>
                  <a:srgbClr val="FBED18"/>
                </a:solidFill>
                <a:latin typeface="Times New Roman" panose="02020603050405020304" pitchFamily="18" charset="0"/>
                <a:cs typeface="Times New Roman" panose="02020603050405020304" pitchFamily="18" charset="0"/>
              </a:rPr>
              <a:t> Primary School in deep mountains and adhered to the platform for 36 years.</a:t>
            </a:r>
            <a:endParaRPr lang="zh-CN" altLang="zh-CN" sz="2400" b="1" dirty="0">
              <a:solidFill>
                <a:srgbClr val="FBED18"/>
              </a:solidFill>
              <a:latin typeface="Times New Roman" panose="02020603050405020304" pitchFamily="18" charset="0"/>
              <a:cs typeface="Times New Roman" panose="02020603050405020304" pitchFamily="18" charset="0"/>
            </a:endParaRPr>
          </a:p>
        </p:txBody>
      </p:sp>
      <p:sp>
        <p:nvSpPr>
          <p:cNvPr id="17" name="矩形 16"/>
          <p:cNvSpPr/>
          <p:nvPr/>
        </p:nvSpPr>
        <p:spPr>
          <a:xfrm>
            <a:off x="1063690" y="1014318"/>
            <a:ext cx="7791061" cy="646331"/>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r>
              <a:rPr lang="en-US" altLang="zh-CN" sz="3600" dirty="0">
                <a:solidFill>
                  <a:srgbClr val="FF0000"/>
                </a:solidFill>
                <a:latin typeface="Monotype Corsiva" panose="03010101010201010101" pitchFamily="66" charset="0"/>
              </a:rPr>
              <a:t>—by those who are dedicated to their jobs </a:t>
            </a:r>
            <a:endParaRPr lang="zh-CN" altLang="en-US" sz="3600" dirty="0">
              <a:solidFill>
                <a:srgbClr val="FF0000"/>
              </a:solidFill>
              <a:latin typeface="Monotype Corsiva" panose="03010101010201010101"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additive="base">
                                        <p:cTn id="13" dur="500" fill="hold"/>
                                        <p:tgtEl>
                                          <p:spTgt spid="17"/>
                                        </p:tgtEl>
                                        <p:attrNameLst>
                                          <p:attrName>ppt_x</p:attrName>
                                        </p:attrNameLst>
                                      </p:cBhvr>
                                      <p:tavLst>
                                        <p:tav tm="0">
                                          <p:val>
                                            <p:strVal val="#ppt_x"/>
                                          </p:val>
                                        </p:tav>
                                        <p:tav tm="100000">
                                          <p:val>
                                            <p:strVal val="#ppt_x"/>
                                          </p:val>
                                        </p:tav>
                                      </p:tavLst>
                                    </p:anim>
                                    <p:anim calcmode="lin" valueType="num">
                                      <p:cBhvr additive="base">
                                        <p:cTn id="1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circle(in)">
                                      <p:cBhvr>
                                        <p:cTn id="19" dur="2000"/>
                                        <p:tgtEl>
                                          <p:spTgt spid="14"/>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1000"/>
                                        <p:tgtEl>
                                          <p:spTgt spid="13"/>
                                        </p:tgtEl>
                                      </p:cBhvr>
                                    </p:animEffect>
                                    <p:anim calcmode="lin" valueType="num">
                                      <p:cBhvr>
                                        <p:cTn id="25" dur="1000" fill="hold"/>
                                        <p:tgtEl>
                                          <p:spTgt spid="13"/>
                                        </p:tgtEl>
                                        <p:attrNameLst>
                                          <p:attrName>ppt_x</p:attrName>
                                        </p:attrNameLst>
                                      </p:cBhvr>
                                      <p:tavLst>
                                        <p:tav tm="0">
                                          <p:val>
                                            <p:strVal val="#ppt_x"/>
                                          </p:val>
                                        </p:tav>
                                        <p:tav tm="100000">
                                          <p:val>
                                            <p:strVal val="#ppt_x"/>
                                          </p:val>
                                        </p:tav>
                                      </p:tavLst>
                                    </p:anim>
                                    <p:anim calcmode="lin" valueType="num">
                                      <p:cBhvr>
                                        <p:cTn id="2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additive="base">
                                        <p:cTn id="37" dur="500" fill="hold"/>
                                        <p:tgtEl>
                                          <p:spTgt spid="16"/>
                                        </p:tgtEl>
                                        <p:attrNameLst>
                                          <p:attrName>ppt_x</p:attrName>
                                        </p:attrNameLst>
                                      </p:cBhvr>
                                      <p:tavLst>
                                        <p:tav tm="0">
                                          <p:val>
                                            <p:strVal val="#ppt_x"/>
                                          </p:val>
                                        </p:tav>
                                        <p:tav tm="100000">
                                          <p:val>
                                            <p:strVal val="#ppt_x"/>
                                          </p:val>
                                        </p:tav>
                                      </p:tavLst>
                                    </p:anim>
                                    <p:anim calcmode="lin" valueType="num">
                                      <p:cBhvr additive="base">
                                        <p:cTn id="3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p:bldP spid="13" grpId="0" animBg="1"/>
      <p:bldP spid="16" grpId="0"/>
      <p:bldP spid="1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15"/>
          <p:cNvSpPr>
            <a:spLocks noChangeAspect="1" noChangeArrowheads="1"/>
          </p:cNvSpPr>
          <p:nvPr/>
        </p:nvSpPr>
        <p:spPr bwMode="gray">
          <a:xfrm>
            <a:off x="3276806" y="1504709"/>
            <a:ext cx="5487039" cy="3154532"/>
          </a:xfrm>
          <a:prstGeom prst="ellipse">
            <a:avLst/>
          </a:prstGeom>
          <a:solidFill>
            <a:schemeClr val="bg1"/>
          </a:solidFill>
          <a:ln w="38100" algn="ctr">
            <a:noFill/>
            <a:round/>
            <a:headEnd/>
            <a:tailEnd/>
          </a:ln>
          <a:effectLst/>
        </p:spPr>
        <p:txBody>
          <a:bodyPr vert="eaVert" wrap="none" anchor="ctr"/>
          <a:lstStyle/>
          <a:p>
            <a:pPr marL="342900" indent="-342900">
              <a:lnSpc>
                <a:spcPct val="120000"/>
              </a:lnSpc>
              <a:buFont typeface="Wingdings" panose="05000000000000000000" pitchFamily="2" charset="2"/>
              <a:buChar char="l"/>
            </a:pPr>
            <a:endParaRPr lang="zh-Hans" altLang="en-US" sz="900" b="1" dirty="0">
              <a:latin typeface="Times New Roman" panose="02020603050405020304" pitchFamily="18" charset="0"/>
              <a:cs typeface="Times New Roman" panose="02020603050405020304" pitchFamily="18" charset="0"/>
            </a:endParaRPr>
          </a:p>
        </p:txBody>
      </p:sp>
      <p:pic>
        <p:nvPicPr>
          <p:cNvPr id="10" name="小黄人-木先生"/>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696525" y="4782064"/>
            <a:ext cx="1447475" cy="2075936"/>
          </a:xfrm>
          <a:prstGeom prst="rect">
            <a:avLst/>
          </a:prstGeom>
          <a:effectLst>
            <a:outerShdw blurRad="76200" dist="406400" dir="18900000" sy="23000" kx="-1200000" algn="bl" rotWithShape="0">
              <a:prstClr val="black">
                <a:alpha val="20000"/>
              </a:prstClr>
            </a:outerShdw>
          </a:effectLst>
        </p:spPr>
      </p:pic>
      <p:sp>
        <p:nvSpPr>
          <p:cNvPr id="19" name="Title 1"/>
          <p:cNvSpPr txBox="1">
            <a:spLocks/>
          </p:cNvSpPr>
          <p:nvPr/>
        </p:nvSpPr>
        <p:spPr>
          <a:xfrm>
            <a:off x="959420" y="2045164"/>
            <a:ext cx="7003962" cy="382320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zh-CN" b="1" dirty="0">
                <a:solidFill>
                  <a:srgbClr val="C00000"/>
                </a:solidFill>
                <a:latin typeface="Monotype Corsiva" panose="03010101010201010101" pitchFamily="66" charset="0"/>
              </a:rPr>
              <a:t>      </a:t>
            </a:r>
            <a:endParaRPr lang="zh-CN" altLang="zh-CN" dirty="0"/>
          </a:p>
        </p:txBody>
      </p:sp>
      <p:sp>
        <p:nvSpPr>
          <p:cNvPr id="11" name="矩形 10"/>
          <p:cNvSpPr/>
          <p:nvPr/>
        </p:nvSpPr>
        <p:spPr>
          <a:xfrm>
            <a:off x="2216980" y="412860"/>
            <a:ext cx="320921" cy="830997"/>
          </a:xfrm>
          <a:prstGeom prst="rect">
            <a:avLst/>
          </a:prstGeom>
        </p:spPr>
        <p:txBody>
          <a:bodyPr wrap="none">
            <a:spAutoFit/>
          </a:bodyPr>
          <a:lstStyle/>
          <a:p>
            <a:pPr algn="ctr"/>
            <a:r>
              <a:rPr lang="en-US" altLang="zh-CN" sz="4800" b="1" dirty="0">
                <a:solidFill>
                  <a:schemeClr val="bg1"/>
                </a:solidFill>
                <a:latin typeface="Monotype Corsiva" panose="03010101010201010101" pitchFamily="66" charset="0"/>
                <a:cs typeface="Times New Roman" panose="02020603050405020304" pitchFamily="18" charset="0"/>
              </a:rPr>
              <a:t> </a:t>
            </a:r>
            <a:endParaRPr lang="zh-CN" altLang="en-US" sz="4800" b="1" dirty="0">
              <a:solidFill>
                <a:schemeClr val="bg1"/>
              </a:solidFill>
              <a:latin typeface="Monotype Corsiva" panose="03010101010201010101" pitchFamily="66" charset="0"/>
              <a:cs typeface="Times New Roman" panose="02020603050405020304" pitchFamily="18" charset="0"/>
            </a:endParaRPr>
          </a:p>
        </p:txBody>
      </p:sp>
      <p:sp>
        <p:nvSpPr>
          <p:cNvPr id="2" name="矩形 1">
            <a:extLst>
              <a:ext uri="{FF2B5EF4-FFF2-40B4-BE49-F238E27FC236}">
                <a16:creationId xmlns:a16="http://schemas.microsoft.com/office/drawing/2014/main" id="{F5CEEFCD-0CB3-4218-BF9F-FE5F57EE9968}"/>
              </a:ext>
            </a:extLst>
          </p:cNvPr>
          <p:cNvSpPr/>
          <p:nvPr/>
        </p:nvSpPr>
        <p:spPr>
          <a:xfrm>
            <a:off x="1447475" y="548036"/>
            <a:ext cx="7563461" cy="707886"/>
          </a:xfrm>
          <a:prstGeom prst="rect">
            <a:avLst/>
          </a:prstGeom>
        </p:spPr>
        <p:txBody>
          <a:bodyPr wrap="square">
            <a:spAutoFit/>
          </a:bodyPr>
          <a:lstStyle/>
          <a:p>
            <a:r>
              <a:rPr lang="en-US" altLang="zh-CN" sz="4000" b="1" dirty="0">
                <a:solidFill>
                  <a:srgbClr val="FFFF00"/>
                </a:solidFill>
                <a:latin typeface="Monotype Corsiva" panose="03010101010201010101" pitchFamily="66" charset="0"/>
              </a:rPr>
              <a:t>Harmony Between Human and Nature</a:t>
            </a:r>
            <a:endParaRPr lang="zh-CN" altLang="en-US" sz="4000" b="1" dirty="0">
              <a:solidFill>
                <a:srgbClr val="FFFF00"/>
              </a:solidFill>
              <a:latin typeface="Monotype Corsiva" panose="03010101010201010101" pitchFamily="66" charset="0"/>
            </a:endParaRPr>
          </a:p>
        </p:txBody>
      </p:sp>
      <p:sp>
        <p:nvSpPr>
          <p:cNvPr id="7" name="文本框 6">
            <a:extLst>
              <a:ext uri="{FF2B5EF4-FFF2-40B4-BE49-F238E27FC236}">
                <a16:creationId xmlns:a16="http://schemas.microsoft.com/office/drawing/2014/main" id="{5596BEC8-9E0F-4CAA-8450-E152B52B82B0}"/>
              </a:ext>
            </a:extLst>
          </p:cNvPr>
          <p:cNvSpPr txBox="1"/>
          <p:nvPr/>
        </p:nvSpPr>
        <p:spPr>
          <a:xfrm>
            <a:off x="399384" y="522428"/>
            <a:ext cx="414585" cy="707886"/>
          </a:xfrm>
          <a:prstGeom prst="rect">
            <a:avLst/>
          </a:prstGeom>
          <a:noFill/>
        </p:spPr>
        <p:txBody>
          <a:bodyPr wrap="square" rtlCol="0">
            <a:spAutoFit/>
          </a:bodyPr>
          <a:lstStyle/>
          <a:p>
            <a:r>
              <a:rPr lang="en-US" altLang="zh-CN" sz="4000" b="1" dirty="0">
                <a:solidFill>
                  <a:schemeClr val="bg1"/>
                </a:solidFill>
              </a:rPr>
              <a:t>3</a:t>
            </a:r>
            <a:endParaRPr lang="zh-CN" altLang="en-US" sz="4000" b="1" dirty="0">
              <a:solidFill>
                <a:schemeClr val="bg1"/>
              </a:solidFill>
            </a:endParaRPr>
          </a:p>
        </p:txBody>
      </p:sp>
      <p:grpSp>
        <p:nvGrpSpPr>
          <p:cNvPr id="21" name="组合 20">
            <a:extLst>
              <a:ext uri="{FF2B5EF4-FFF2-40B4-BE49-F238E27FC236}">
                <a16:creationId xmlns:a16="http://schemas.microsoft.com/office/drawing/2014/main" id="{24B1B207-3774-4A15-BA29-79F47C11B45F}"/>
              </a:ext>
            </a:extLst>
          </p:cNvPr>
          <p:cNvGrpSpPr>
            <a:grpSpLocks noChangeAspect="1"/>
          </p:cNvGrpSpPr>
          <p:nvPr/>
        </p:nvGrpSpPr>
        <p:grpSpPr>
          <a:xfrm>
            <a:off x="245561" y="491253"/>
            <a:ext cx="1103243" cy="677109"/>
            <a:chOff x="2331719" y="2360385"/>
            <a:chExt cx="1428518" cy="879905"/>
          </a:xfrm>
        </p:grpSpPr>
        <p:sp>
          <p:nvSpPr>
            <p:cNvPr id="22" name="椭圆 21">
              <a:extLst>
                <a:ext uri="{FF2B5EF4-FFF2-40B4-BE49-F238E27FC236}">
                  <a16:creationId xmlns:a16="http://schemas.microsoft.com/office/drawing/2014/main" id="{0EB20706-A199-4A18-920F-AB8035483DD1}"/>
                </a:ext>
              </a:extLst>
            </p:cNvPr>
            <p:cNvSpPr/>
            <p:nvPr/>
          </p:nvSpPr>
          <p:spPr>
            <a:xfrm>
              <a:off x="2331719" y="2360385"/>
              <a:ext cx="924330" cy="879905"/>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Hans" altLang="en-US" sz="7200" b="1" dirty="0">
                <a:latin typeface="Broadway" panose="04040905080B02020502" pitchFamily="82" charset="0"/>
              </a:endParaRPr>
            </a:p>
          </p:txBody>
        </p:sp>
        <p:grpSp>
          <p:nvGrpSpPr>
            <p:cNvPr id="23" name="组 19">
              <a:extLst>
                <a:ext uri="{FF2B5EF4-FFF2-40B4-BE49-F238E27FC236}">
                  <a16:creationId xmlns:a16="http://schemas.microsoft.com/office/drawing/2014/main" id="{41A3ECDC-CEBA-496B-8E80-4147154BCDEE}"/>
                </a:ext>
              </a:extLst>
            </p:cNvPr>
            <p:cNvGrpSpPr/>
            <p:nvPr/>
          </p:nvGrpSpPr>
          <p:grpSpPr>
            <a:xfrm>
              <a:off x="3360912" y="2612609"/>
              <a:ext cx="399325" cy="399325"/>
              <a:chOff x="3968286" y="3104350"/>
              <a:chExt cx="1542579" cy="1542586"/>
            </a:xfrm>
            <a:effectLst/>
          </p:grpSpPr>
          <p:sp>
            <p:nvSpPr>
              <p:cNvPr id="24" name="椭圆 23">
                <a:extLst>
                  <a:ext uri="{FF2B5EF4-FFF2-40B4-BE49-F238E27FC236}">
                    <a16:creationId xmlns:a16="http://schemas.microsoft.com/office/drawing/2014/main" id="{8D26ADF4-F6B7-4FC3-B931-95D6ED1937BB}"/>
                  </a:ext>
                </a:extLst>
              </p:cNvPr>
              <p:cNvSpPr/>
              <p:nvPr/>
            </p:nvSpPr>
            <p:spPr>
              <a:xfrm>
                <a:off x="3968286" y="3104350"/>
                <a:ext cx="1542579" cy="1542586"/>
              </a:xfrm>
              <a:prstGeom prst="ellipse">
                <a:avLst/>
              </a:prstGeom>
              <a:solidFill>
                <a:schemeClr val="bg1"/>
              </a:solid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Hans" altLang="en-US" b="1">
                  <a:solidFill>
                    <a:srgbClr val="000000"/>
                  </a:solidFill>
                </a:endParaRPr>
              </a:p>
            </p:txBody>
          </p:sp>
          <p:grpSp>
            <p:nvGrpSpPr>
              <p:cNvPr id="25" name="组合 91">
                <a:extLst>
                  <a:ext uri="{FF2B5EF4-FFF2-40B4-BE49-F238E27FC236}">
                    <a16:creationId xmlns:a16="http://schemas.microsoft.com/office/drawing/2014/main" id="{80D6F4AA-C5B4-494E-83C9-8685AED9933C}"/>
                  </a:ext>
                </a:extLst>
              </p:cNvPr>
              <p:cNvGrpSpPr/>
              <p:nvPr/>
            </p:nvGrpSpPr>
            <p:grpSpPr>
              <a:xfrm>
                <a:off x="3990566" y="3723375"/>
                <a:ext cx="1520299" cy="212339"/>
                <a:chOff x="2555817" y="3410981"/>
                <a:chExt cx="1542581" cy="266788"/>
              </a:xfrm>
            </p:grpSpPr>
            <p:cxnSp>
              <p:nvCxnSpPr>
                <p:cNvPr id="26" name="直接连接符 25">
                  <a:extLst>
                    <a:ext uri="{FF2B5EF4-FFF2-40B4-BE49-F238E27FC236}">
                      <a16:creationId xmlns:a16="http://schemas.microsoft.com/office/drawing/2014/main" id="{7A2AE75F-D3CF-467F-8550-467CA794B943}"/>
                    </a:ext>
                  </a:extLst>
                </p:cNvPr>
                <p:cNvCxnSpPr/>
                <p:nvPr/>
              </p:nvCxnSpPr>
              <p:spPr>
                <a:xfrm>
                  <a:off x="2555817" y="3677769"/>
                  <a:ext cx="337665" cy="0"/>
                </a:xfrm>
                <a:prstGeom prst="line">
                  <a:avLst/>
                </a:prstGeom>
                <a:ln w="19050" cap="rnd">
                  <a:solidFill>
                    <a:srgbClr val="C12529"/>
                  </a:solidFill>
                  <a:round/>
                </a:ln>
              </p:spPr>
              <p:style>
                <a:lnRef idx="1">
                  <a:schemeClr val="accent1"/>
                </a:lnRef>
                <a:fillRef idx="0">
                  <a:schemeClr val="accent1"/>
                </a:fillRef>
                <a:effectRef idx="0">
                  <a:schemeClr val="accent1"/>
                </a:effectRef>
                <a:fontRef idx="minor">
                  <a:schemeClr val="tx1"/>
                </a:fontRef>
              </p:style>
            </p:cxnSp>
            <p:cxnSp>
              <p:nvCxnSpPr>
                <p:cNvPr id="27" name="直接连接符 26">
                  <a:extLst>
                    <a:ext uri="{FF2B5EF4-FFF2-40B4-BE49-F238E27FC236}">
                      <a16:creationId xmlns:a16="http://schemas.microsoft.com/office/drawing/2014/main" id="{BD3F85C0-162D-4286-BCD1-9F01B3D70FB5}"/>
                    </a:ext>
                  </a:extLst>
                </p:cNvPr>
                <p:cNvCxnSpPr/>
                <p:nvPr/>
              </p:nvCxnSpPr>
              <p:spPr>
                <a:xfrm flipV="1">
                  <a:off x="2893483" y="3410981"/>
                  <a:ext cx="158460" cy="266788"/>
                </a:xfrm>
                <a:prstGeom prst="line">
                  <a:avLst/>
                </a:prstGeom>
                <a:ln w="19050" cap="rnd">
                  <a:solidFill>
                    <a:srgbClr val="C12529"/>
                  </a:solidFill>
                  <a:round/>
                </a:ln>
              </p:spPr>
              <p:style>
                <a:lnRef idx="1">
                  <a:schemeClr val="accent1"/>
                </a:lnRef>
                <a:fillRef idx="0">
                  <a:schemeClr val="accent1"/>
                </a:fillRef>
                <a:effectRef idx="0">
                  <a:schemeClr val="accent1"/>
                </a:effectRef>
                <a:fontRef idx="minor">
                  <a:schemeClr val="tx1"/>
                </a:fontRef>
              </p:style>
            </p:cxnSp>
            <p:cxnSp>
              <p:nvCxnSpPr>
                <p:cNvPr id="28" name="直接连接符 83">
                  <a:extLst>
                    <a:ext uri="{FF2B5EF4-FFF2-40B4-BE49-F238E27FC236}">
                      <a16:creationId xmlns:a16="http://schemas.microsoft.com/office/drawing/2014/main" id="{1C087A5D-95DA-45B5-A8ED-C45AF49A9806}"/>
                    </a:ext>
                  </a:extLst>
                </p:cNvPr>
                <p:cNvCxnSpPr/>
                <p:nvPr/>
              </p:nvCxnSpPr>
              <p:spPr>
                <a:xfrm flipH="1">
                  <a:off x="3760733" y="3677769"/>
                  <a:ext cx="337665" cy="0"/>
                </a:xfrm>
                <a:prstGeom prst="line">
                  <a:avLst/>
                </a:prstGeom>
                <a:ln w="19050" cap="rnd">
                  <a:solidFill>
                    <a:srgbClr val="C12529"/>
                  </a:solidFill>
                  <a:round/>
                </a:ln>
              </p:spPr>
              <p:style>
                <a:lnRef idx="1">
                  <a:schemeClr val="accent1"/>
                </a:lnRef>
                <a:fillRef idx="0">
                  <a:schemeClr val="accent1"/>
                </a:fillRef>
                <a:effectRef idx="0">
                  <a:schemeClr val="accent1"/>
                </a:effectRef>
                <a:fontRef idx="minor">
                  <a:schemeClr val="tx1"/>
                </a:fontRef>
              </p:style>
            </p:cxnSp>
            <p:cxnSp>
              <p:nvCxnSpPr>
                <p:cNvPr id="29" name="直接连接符 84">
                  <a:extLst>
                    <a:ext uri="{FF2B5EF4-FFF2-40B4-BE49-F238E27FC236}">
                      <a16:creationId xmlns:a16="http://schemas.microsoft.com/office/drawing/2014/main" id="{E69381AC-67B9-4C3E-A307-65BAAEE1E8E4}"/>
                    </a:ext>
                  </a:extLst>
                </p:cNvPr>
                <p:cNvCxnSpPr/>
                <p:nvPr/>
              </p:nvCxnSpPr>
              <p:spPr>
                <a:xfrm flipH="1" flipV="1">
                  <a:off x="3602273" y="3410981"/>
                  <a:ext cx="158460" cy="266788"/>
                </a:xfrm>
                <a:prstGeom prst="line">
                  <a:avLst/>
                </a:prstGeom>
                <a:ln w="19050" cap="rnd">
                  <a:solidFill>
                    <a:srgbClr val="C12529"/>
                  </a:solidFill>
                  <a:round/>
                </a:ln>
              </p:spPr>
              <p:style>
                <a:lnRef idx="1">
                  <a:schemeClr val="accent1"/>
                </a:lnRef>
                <a:fillRef idx="0">
                  <a:schemeClr val="accent1"/>
                </a:fillRef>
                <a:effectRef idx="0">
                  <a:schemeClr val="accent1"/>
                </a:effectRef>
                <a:fontRef idx="minor">
                  <a:schemeClr val="tx1"/>
                </a:fontRef>
              </p:style>
            </p:cxnSp>
            <p:cxnSp>
              <p:nvCxnSpPr>
                <p:cNvPr id="30" name="直接连接符 87">
                  <a:extLst>
                    <a:ext uri="{FF2B5EF4-FFF2-40B4-BE49-F238E27FC236}">
                      <a16:creationId xmlns:a16="http://schemas.microsoft.com/office/drawing/2014/main" id="{45223F4A-EFDC-4786-B8AD-F07B45426850}"/>
                    </a:ext>
                  </a:extLst>
                </p:cNvPr>
                <p:cNvCxnSpPr/>
                <p:nvPr/>
              </p:nvCxnSpPr>
              <p:spPr>
                <a:xfrm>
                  <a:off x="3051942" y="3410996"/>
                  <a:ext cx="550331" cy="0"/>
                </a:xfrm>
                <a:prstGeom prst="line">
                  <a:avLst/>
                </a:prstGeom>
                <a:ln w="19050" cap="rnd">
                  <a:solidFill>
                    <a:srgbClr val="C12529"/>
                  </a:solidFill>
                  <a:round/>
                </a:ln>
              </p:spPr>
              <p:style>
                <a:lnRef idx="1">
                  <a:schemeClr val="accent1"/>
                </a:lnRef>
                <a:fillRef idx="0">
                  <a:schemeClr val="accent1"/>
                </a:fillRef>
                <a:effectRef idx="0">
                  <a:schemeClr val="accent1"/>
                </a:effectRef>
                <a:fontRef idx="minor">
                  <a:schemeClr val="tx1"/>
                </a:fontRef>
              </p:style>
            </p:cxnSp>
          </p:grpSp>
        </p:grpSp>
      </p:grpSp>
      <p:sp>
        <p:nvSpPr>
          <p:cNvPr id="5" name="文本框 4">
            <a:extLst>
              <a:ext uri="{FF2B5EF4-FFF2-40B4-BE49-F238E27FC236}">
                <a16:creationId xmlns:a16="http://schemas.microsoft.com/office/drawing/2014/main" id="{736CF2E7-2FDA-4297-BF30-D8A0FB9CE759}"/>
              </a:ext>
            </a:extLst>
          </p:cNvPr>
          <p:cNvSpPr txBox="1"/>
          <p:nvPr/>
        </p:nvSpPr>
        <p:spPr>
          <a:xfrm>
            <a:off x="3431574" y="2135706"/>
            <a:ext cx="4988688" cy="1938992"/>
          </a:xfrm>
          <a:prstGeom prst="rect">
            <a:avLst/>
          </a:prstGeom>
          <a:noFill/>
        </p:spPr>
        <p:txBody>
          <a:bodyPr wrap="square" rtlCol="0">
            <a:spAutoFit/>
          </a:bodyPr>
          <a:lstStyle/>
          <a:p>
            <a:pPr algn="ctr"/>
            <a:r>
              <a:rPr lang="en-US" altLang="zh-CN" sz="4000" b="1" dirty="0">
                <a:solidFill>
                  <a:srgbClr val="FF0000"/>
                </a:solidFill>
                <a:latin typeface="Monotype Corsiva" panose="03010101010201010101" pitchFamily="66" charset="0"/>
              </a:rPr>
              <a:t>Lucid water and lush mountains are invaluable assets.</a:t>
            </a:r>
            <a:endParaRPr lang="zh-CN" altLang="en-US" sz="4000" b="1" dirty="0">
              <a:solidFill>
                <a:srgbClr val="FF0000"/>
              </a:solidFill>
              <a:latin typeface="Monotype Corsiva" panose="03010101010201010101" pitchFamily="66" charset="0"/>
            </a:endParaRPr>
          </a:p>
        </p:txBody>
      </p:sp>
      <p:pic>
        <p:nvPicPr>
          <p:cNvPr id="8" name="图片 7">
            <a:extLst>
              <a:ext uri="{FF2B5EF4-FFF2-40B4-BE49-F238E27FC236}">
                <a16:creationId xmlns:a16="http://schemas.microsoft.com/office/drawing/2014/main" id="{FD5CDBE3-4E05-4F1D-8C18-DE7AA1F994E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927277"/>
            <a:ext cx="4247909" cy="2730330"/>
          </a:xfrm>
          <a:prstGeom prst="rect">
            <a:avLst/>
          </a:prstGeom>
        </p:spPr>
      </p:pic>
    </p:spTree>
    <p:extLst>
      <p:ext uri="{BB962C8B-B14F-4D97-AF65-F5344CB8AC3E}">
        <p14:creationId xmlns:p14="http://schemas.microsoft.com/office/powerpoint/2010/main" val="393907769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1"/>
                                        </p:tgtEl>
                                        <p:attrNameLst>
                                          <p:attrName>style.visibility</p:attrName>
                                        </p:attrNameLst>
                                      </p:cBhvr>
                                      <p:to>
                                        <p:strVal val="visible"/>
                                      </p:to>
                                    </p:set>
                                    <p:anim calcmode="lin" valueType="num">
                                      <p:cBhvr additive="base">
                                        <p:cTn id="11" dur="500" fill="hold"/>
                                        <p:tgtEl>
                                          <p:spTgt spid="21"/>
                                        </p:tgtEl>
                                        <p:attrNameLst>
                                          <p:attrName>ppt_x</p:attrName>
                                        </p:attrNameLst>
                                      </p:cBhvr>
                                      <p:tavLst>
                                        <p:tav tm="0">
                                          <p:val>
                                            <p:strVal val="#ppt_x"/>
                                          </p:val>
                                        </p:tav>
                                        <p:tav tm="100000">
                                          <p:val>
                                            <p:strVal val="#ppt_x"/>
                                          </p:val>
                                        </p:tav>
                                      </p:tavLst>
                                    </p:anim>
                                    <p:anim calcmode="lin" valueType="num">
                                      <p:cBhvr additive="base">
                                        <p:cTn id="12" dur="500" fill="hold"/>
                                        <p:tgtEl>
                                          <p:spTgt spid="21"/>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ppt_x"/>
                                          </p:val>
                                        </p:tav>
                                        <p:tav tm="100000">
                                          <p:val>
                                            <p:strVal val="#ppt_x"/>
                                          </p:val>
                                        </p:tav>
                                      </p:tavLst>
                                    </p:anim>
                                    <p:anim calcmode="lin" valueType="num">
                                      <p:cBhvr additive="base">
                                        <p:cTn id="1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fade">
                                      <p:cBhvr>
                                        <p:cTn id="26" dur="1000"/>
                                        <p:tgtEl>
                                          <p:spTgt spid="3"/>
                                        </p:tgtEl>
                                      </p:cBhvr>
                                    </p:animEffect>
                                    <p:anim calcmode="lin" valueType="num">
                                      <p:cBhvr>
                                        <p:cTn id="27" dur="1000" fill="hold"/>
                                        <p:tgtEl>
                                          <p:spTgt spid="3"/>
                                        </p:tgtEl>
                                        <p:attrNameLst>
                                          <p:attrName>ppt_x</p:attrName>
                                        </p:attrNameLst>
                                      </p:cBhvr>
                                      <p:tavLst>
                                        <p:tav tm="0">
                                          <p:val>
                                            <p:strVal val="#ppt_x"/>
                                          </p:val>
                                        </p:tav>
                                        <p:tav tm="100000">
                                          <p:val>
                                            <p:strVal val="#ppt_x"/>
                                          </p:val>
                                        </p:tav>
                                      </p:tavLst>
                                    </p:anim>
                                    <p:anim calcmode="lin" valueType="num">
                                      <p:cBhvr>
                                        <p:cTn id="28"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6" presetClass="entr" presetSubtype="16" fill="hold"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circle(in)">
                                      <p:cBhvr>
                                        <p:cTn id="33" dur="2000"/>
                                        <p:tgtEl>
                                          <p:spTgt spid="8"/>
                                        </p:tgtEl>
                                      </p:cBhvr>
                                    </p:animEffec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p:bldP spid="7" grpId="0"/>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pic>
        <p:nvPicPr>
          <p:cNvPr id="23" name="图片 2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187222"/>
            <a:ext cx="9144000" cy="2483556"/>
          </a:xfrm>
          <a:prstGeom prst="rect">
            <a:avLst/>
          </a:prstGeom>
        </p:spPr>
      </p:pic>
      <p:pic>
        <p:nvPicPr>
          <p:cNvPr id="6" name="图片 5"/>
          <p:cNvPicPr>
            <a:picLocks noChangeAspect="1"/>
          </p:cNvPicPr>
          <p:nvPr/>
        </p:nvPicPr>
        <p:blipFill rotWithShape="1">
          <a:blip r:embed="rId4" cstate="print">
            <a:extLst>
              <a:ext uri="{28A0092B-C50C-407E-A947-70E740481C1C}">
                <a14:useLocalDpi xmlns:a14="http://schemas.microsoft.com/office/drawing/2010/main" val="0"/>
              </a:ext>
            </a:extLst>
          </a:blip>
          <a:srcRect l="2713" r="6509"/>
          <a:stretch>
            <a:fillRect/>
          </a:stretch>
        </p:blipFill>
        <p:spPr>
          <a:xfrm>
            <a:off x="-6009" y="3822600"/>
            <a:ext cx="9155724" cy="1521069"/>
          </a:xfrm>
          <a:prstGeom prst="rect">
            <a:avLst/>
          </a:prstGeom>
        </p:spPr>
      </p:pic>
      <p:sp>
        <p:nvSpPr>
          <p:cNvPr id="22" name="矩形 21"/>
          <p:cNvSpPr/>
          <p:nvPr/>
        </p:nvSpPr>
        <p:spPr>
          <a:xfrm>
            <a:off x="-11724" y="5302014"/>
            <a:ext cx="5709139" cy="698736"/>
          </a:xfrm>
          <a:prstGeom prst="rect">
            <a:avLst/>
          </a:prstGeom>
          <a:solidFill>
            <a:srgbClr val="48A8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1" name="任意多边形 20"/>
          <p:cNvSpPr/>
          <p:nvPr/>
        </p:nvSpPr>
        <p:spPr>
          <a:xfrm>
            <a:off x="4466492" y="4991831"/>
            <a:ext cx="4677508" cy="1008921"/>
          </a:xfrm>
          <a:custGeom>
            <a:avLst/>
            <a:gdLst>
              <a:gd name="connsiteX0" fmla="*/ 2646984 w 4350426"/>
              <a:gd name="connsiteY0" fmla="*/ 0 h 1008921"/>
              <a:gd name="connsiteX1" fmla="*/ 4337428 w 4350426"/>
              <a:gd name="connsiteY1" fmla="*/ 239841 h 1008921"/>
              <a:gd name="connsiteX2" fmla="*/ 4350426 w 4350426"/>
              <a:gd name="connsiteY2" fmla="*/ 244857 h 1008921"/>
              <a:gd name="connsiteX3" fmla="*/ 4350426 w 4350426"/>
              <a:gd name="connsiteY3" fmla="*/ 1008921 h 1008921"/>
              <a:gd name="connsiteX4" fmla="*/ 0 w 4350426"/>
              <a:gd name="connsiteY4" fmla="*/ 1008921 h 1008921"/>
              <a:gd name="connsiteX5" fmla="*/ 43433 w 4350426"/>
              <a:gd name="connsiteY5" fmla="*/ 838640 h 1008921"/>
              <a:gd name="connsiteX6" fmla="*/ 2646984 w 4350426"/>
              <a:gd name="connsiteY6" fmla="*/ 0 h 1008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50426" h="1008921">
                <a:moveTo>
                  <a:pt x="2646984" y="0"/>
                </a:moveTo>
                <a:cubicBezTo>
                  <a:pt x="3289112" y="0"/>
                  <a:pt x="3878048" y="90008"/>
                  <a:pt x="4337428" y="239841"/>
                </a:cubicBezTo>
                <a:lnTo>
                  <a:pt x="4350426" y="244857"/>
                </a:lnTo>
                <a:lnTo>
                  <a:pt x="4350426" y="1008921"/>
                </a:lnTo>
                <a:lnTo>
                  <a:pt x="0" y="1008921"/>
                </a:lnTo>
                <a:lnTo>
                  <a:pt x="43433" y="838640"/>
                </a:lnTo>
                <a:cubicBezTo>
                  <a:pt x="291239" y="360029"/>
                  <a:pt x="1362729" y="0"/>
                  <a:pt x="2646984" y="0"/>
                </a:cubicBezTo>
                <a:close/>
              </a:path>
            </a:pathLst>
          </a:custGeom>
          <a:gradFill>
            <a:gsLst>
              <a:gs pos="0">
                <a:srgbClr val="54AD2E"/>
              </a:gs>
              <a:gs pos="100000">
                <a:srgbClr val="06A64B"/>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7" name="图片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32707" y="4221774"/>
            <a:ext cx="950065" cy="1310052"/>
          </a:xfrm>
          <a:prstGeom prst="rect">
            <a:avLst/>
          </a:prstGeom>
        </p:spPr>
      </p:pic>
      <p:pic>
        <p:nvPicPr>
          <p:cNvPr id="34" name="图片 33"/>
          <p:cNvPicPr>
            <a:picLocks noChangeAspect="1"/>
          </p:cNvPicPr>
          <p:nvPr/>
        </p:nvPicPr>
        <p:blipFill rotWithShape="1">
          <a:blip r:embed="rId6" cstate="print">
            <a:extLst>
              <a:ext uri="{28A0092B-C50C-407E-A947-70E740481C1C}">
                <a14:useLocalDpi xmlns:a14="http://schemas.microsoft.com/office/drawing/2010/main" val="0"/>
              </a:ext>
            </a:extLst>
          </a:blip>
          <a:srcRect r="37803"/>
          <a:stretch>
            <a:fillRect/>
          </a:stretch>
        </p:blipFill>
        <p:spPr>
          <a:xfrm>
            <a:off x="0" y="842489"/>
            <a:ext cx="2708346" cy="1586105"/>
          </a:xfrm>
          <a:prstGeom prst="rect">
            <a:avLst/>
          </a:prstGeom>
        </p:spPr>
      </p:pic>
      <p:pic>
        <p:nvPicPr>
          <p:cNvPr id="37" name="图片 36"/>
          <p:cNvPicPr>
            <a:picLocks noChangeAspect="1"/>
          </p:cNvPicPr>
          <p:nvPr/>
        </p:nvPicPr>
        <p:blipFill rotWithShape="1">
          <a:blip r:embed="rId7" cstate="print"/>
          <a:srcRect l="17077" t="28332" r="21550" b="19471"/>
          <a:stretch>
            <a:fillRect/>
          </a:stretch>
        </p:blipFill>
        <p:spPr>
          <a:xfrm rot="19141126">
            <a:off x="8482782" y="3670986"/>
            <a:ext cx="583972" cy="471233"/>
          </a:xfrm>
          <a:prstGeom prst="rect">
            <a:avLst/>
          </a:prstGeom>
        </p:spPr>
      </p:pic>
      <p:grpSp>
        <p:nvGrpSpPr>
          <p:cNvPr id="13" name="组合 12"/>
          <p:cNvGrpSpPr/>
          <p:nvPr/>
        </p:nvGrpSpPr>
        <p:grpSpPr>
          <a:xfrm>
            <a:off x="6261735" y="4221480"/>
            <a:ext cx="949960" cy="1309370"/>
            <a:chOff x="9861" y="5298"/>
            <a:chExt cx="1496" cy="2062"/>
          </a:xfrm>
        </p:grpSpPr>
        <p:pic>
          <p:nvPicPr>
            <p:cNvPr id="8" name="图片 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861" y="5298"/>
              <a:ext cx="1496" cy="2063"/>
            </a:xfrm>
            <a:prstGeom prst="rect">
              <a:avLst/>
            </a:prstGeom>
          </p:spPr>
        </p:pic>
        <p:pic>
          <p:nvPicPr>
            <p:cNvPr id="2" name="图片 1"/>
            <p:cNvPicPr>
              <a:picLocks noChangeAspect="1"/>
            </p:cNvPicPr>
            <p:nvPr/>
          </p:nvPicPr>
          <p:blipFill>
            <a:blip r:embed="rId9"/>
            <a:stretch>
              <a:fillRect/>
            </a:stretch>
          </p:blipFill>
          <p:spPr>
            <a:xfrm>
              <a:off x="10147" y="6091"/>
              <a:ext cx="698" cy="962"/>
            </a:xfrm>
            <a:prstGeom prst="rect">
              <a:avLst/>
            </a:prstGeom>
          </p:spPr>
        </p:pic>
      </p:grpSp>
      <p:pic>
        <p:nvPicPr>
          <p:cNvPr id="9" name="图片 8"/>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059817" y="4221772"/>
            <a:ext cx="965981" cy="1310052"/>
          </a:xfrm>
          <a:prstGeom prst="rect">
            <a:avLst/>
          </a:prstGeom>
        </p:spPr>
      </p:pic>
      <p:pic>
        <p:nvPicPr>
          <p:cNvPr id="10" name="图片 9"/>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899525" y="4221772"/>
            <a:ext cx="949933" cy="1310052"/>
          </a:xfrm>
          <a:prstGeom prst="rect">
            <a:avLst/>
          </a:prstGeom>
        </p:spPr>
      </p:pic>
      <p:pic>
        <p:nvPicPr>
          <p:cNvPr id="18" name="图片 17">
            <a:extLst>
              <a:ext uri="{FF2B5EF4-FFF2-40B4-BE49-F238E27FC236}">
                <a16:creationId xmlns:a16="http://schemas.microsoft.com/office/drawing/2014/main" id="{65970E72-D272-4905-889C-BBE3A26E8BF0}"/>
              </a:ext>
            </a:extLst>
          </p:cNvPr>
          <p:cNvPicPr>
            <a:picLocks noChangeAspect="1"/>
          </p:cNvPicPr>
          <p:nvPr/>
        </p:nvPicPr>
        <p:blipFill rotWithShape="1">
          <a:blip r:embed="rId12" cstate="email">
            <a:extLst>
              <a:ext uri="{28A0092B-C50C-407E-A947-70E740481C1C}">
                <a14:useLocalDpi xmlns:a14="http://schemas.microsoft.com/office/drawing/2010/main"/>
              </a:ext>
            </a:extLst>
          </a:blip>
          <a:srcRect/>
          <a:stretch/>
        </p:blipFill>
        <p:spPr>
          <a:xfrm>
            <a:off x="1611157" y="2924044"/>
            <a:ext cx="2372228" cy="3091467"/>
          </a:xfrm>
          <a:prstGeom prst="rect">
            <a:avLst/>
          </a:prstGeom>
        </p:spPr>
      </p:pic>
      <p:sp>
        <p:nvSpPr>
          <p:cNvPr id="17" name="矩形 16">
            <a:extLst>
              <a:ext uri="{FF2B5EF4-FFF2-40B4-BE49-F238E27FC236}">
                <a16:creationId xmlns:a16="http://schemas.microsoft.com/office/drawing/2014/main" id="{35CC7374-ECD2-411D-8100-BDD79BE381B6}"/>
              </a:ext>
            </a:extLst>
          </p:cNvPr>
          <p:cNvSpPr/>
          <p:nvPr/>
        </p:nvSpPr>
        <p:spPr>
          <a:xfrm>
            <a:off x="150707" y="236970"/>
            <a:ext cx="5101778" cy="707886"/>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r>
              <a:rPr lang="en-US" altLang="zh-CN" sz="4000" dirty="0">
                <a:solidFill>
                  <a:srgbClr val="FF0000"/>
                </a:solidFill>
                <a:latin typeface="Monotype Corsiva" panose="03010101010201010101" pitchFamily="66" charset="0"/>
                <a:ea typeface="+mj-ea"/>
                <a:cs typeface="+mj-cs"/>
              </a:rPr>
              <a:t>3.1 A</a:t>
            </a:r>
            <a:r>
              <a:rPr lang="zh-CN" altLang="en-US" sz="4000" dirty="0">
                <a:solidFill>
                  <a:srgbClr val="FF0000"/>
                </a:solidFill>
                <a:latin typeface="Monotype Corsiva" panose="03010101010201010101" pitchFamily="66" charset="0"/>
                <a:ea typeface="+mj-ea"/>
                <a:cs typeface="+mj-cs"/>
              </a:rPr>
              <a:t>ction </a:t>
            </a:r>
            <a:r>
              <a:rPr lang="en-US" altLang="zh-CN" sz="4000" dirty="0">
                <a:solidFill>
                  <a:srgbClr val="FF0000"/>
                </a:solidFill>
                <a:latin typeface="Monotype Corsiva" panose="03010101010201010101" pitchFamily="66" charset="0"/>
                <a:ea typeface="+mj-ea"/>
                <a:cs typeface="+mj-cs"/>
              </a:rPr>
              <a:t>On Friendship</a:t>
            </a:r>
          </a:p>
        </p:txBody>
      </p:sp>
      <p:sp>
        <p:nvSpPr>
          <p:cNvPr id="19" name="矩形 18">
            <a:extLst>
              <a:ext uri="{FF2B5EF4-FFF2-40B4-BE49-F238E27FC236}">
                <a16:creationId xmlns:a16="http://schemas.microsoft.com/office/drawing/2014/main" id="{1EA4DCA4-4A06-4210-9E74-73CA55BF9249}"/>
              </a:ext>
            </a:extLst>
          </p:cNvPr>
          <p:cNvSpPr/>
          <p:nvPr/>
        </p:nvSpPr>
        <p:spPr>
          <a:xfrm>
            <a:off x="4532915" y="944856"/>
            <a:ext cx="4264089" cy="646331"/>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r>
              <a:rPr lang="en-US" altLang="zh-CN" sz="3600" dirty="0">
                <a:solidFill>
                  <a:srgbClr val="FF0000"/>
                </a:solidFill>
                <a:latin typeface="Monotype Corsiva" panose="03010101010201010101" pitchFamily="66" charset="0"/>
              </a:rPr>
              <a:t>—by Garbage Sorting</a:t>
            </a:r>
            <a:endParaRPr lang="zh-CN" altLang="en-US" sz="3600" dirty="0">
              <a:solidFill>
                <a:srgbClr val="FF0000"/>
              </a:solidFill>
              <a:latin typeface="Monotype Corsiva" panose="03010101010201010101" pitchFamily="66" charset="0"/>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1000" fill="hold"/>
                                        <p:tgtEl>
                                          <p:spTgt spid="17"/>
                                        </p:tgtEl>
                                        <p:attrNameLst>
                                          <p:attrName>ppt_x</p:attrName>
                                        </p:attrNameLst>
                                      </p:cBhvr>
                                      <p:tavLst>
                                        <p:tav tm="0">
                                          <p:val>
                                            <p:strVal val="#ppt_x"/>
                                          </p:val>
                                        </p:tav>
                                        <p:tav tm="100000">
                                          <p:val>
                                            <p:strVal val="#ppt_x"/>
                                          </p:val>
                                        </p:tav>
                                      </p:tavLst>
                                    </p:anim>
                                    <p:anim calcmode="lin" valueType="num">
                                      <p:cBhvr additive="base">
                                        <p:cTn id="8" dur="10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additive="base">
                                        <p:cTn id="13" dur="1000" fill="hold"/>
                                        <p:tgtEl>
                                          <p:spTgt spid="19"/>
                                        </p:tgtEl>
                                        <p:attrNameLst>
                                          <p:attrName>ppt_x</p:attrName>
                                        </p:attrNameLst>
                                      </p:cBhvr>
                                      <p:tavLst>
                                        <p:tav tm="0">
                                          <p:val>
                                            <p:strVal val="#ppt_x"/>
                                          </p:val>
                                        </p:tav>
                                        <p:tav tm="100000">
                                          <p:val>
                                            <p:strVal val="#ppt_x"/>
                                          </p:val>
                                        </p:tav>
                                      </p:tavLst>
                                    </p:anim>
                                    <p:anim calcmode="lin" valueType="num">
                                      <p:cBhvr additive="base">
                                        <p:cTn id="14" dur="10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4" name="矩形 3"/>
          <p:cNvSpPr/>
          <p:nvPr/>
        </p:nvSpPr>
        <p:spPr>
          <a:xfrm>
            <a:off x="1819297" y="304508"/>
            <a:ext cx="5728740" cy="738660"/>
          </a:xfrm>
          <a:prstGeom prst="rect">
            <a:avLst/>
          </a:prstGeom>
        </p:spPr>
        <p:txBody>
          <a:bodyPr wrap="square" lIns="121917" tIns="60958" rIns="121917" bIns="60958">
            <a:spAutoFit/>
          </a:bodyPr>
          <a:lstStyle/>
          <a:p>
            <a:pPr>
              <a:defRPr/>
            </a:pPr>
            <a:r>
              <a:rPr lang="en-US" altLang="zh-CN" sz="4000" b="1" dirty="0">
                <a:solidFill>
                  <a:srgbClr val="FFFF00"/>
                </a:solidFill>
                <a:latin typeface="Monotype Corsiva" panose="03010101010201010101" pitchFamily="66" charset="0"/>
                <a:ea typeface="方正粗黑宋简体" panose="02000000000000000000" pitchFamily="2" charset="-122"/>
                <a:cs typeface="Arial Unicode MS" panose="020B0604020202020204" pitchFamily="34" charset="-122"/>
              </a:rPr>
              <a:t>3.1.1.</a:t>
            </a:r>
            <a:r>
              <a:rPr lang="zh-CN" altLang="en-US" sz="4000" b="1" dirty="0">
                <a:solidFill>
                  <a:srgbClr val="FFFF00"/>
                </a:solidFill>
                <a:latin typeface="Monotype Corsiva" panose="03010101010201010101" pitchFamily="66" charset="0"/>
                <a:ea typeface="方正粗黑宋简体" panose="02000000000000000000" pitchFamily="2" charset="-122"/>
                <a:cs typeface="Arial Unicode MS" panose="020B0604020202020204" pitchFamily="34" charset="-122"/>
              </a:rPr>
              <a:t> </a:t>
            </a:r>
            <a:r>
              <a:rPr lang="en-US" altLang="zh-CN" sz="4000" b="1" dirty="0">
                <a:solidFill>
                  <a:srgbClr val="FFFF00"/>
                </a:solidFill>
                <a:latin typeface="Monotype Corsiva" panose="03010101010201010101" pitchFamily="66" charset="0"/>
                <a:ea typeface="方正粗黑宋简体" panose="02000000000000000000" pitchFamily="2" charset="-122"/>
                <a:cs typeface="Arial Unicode MS" panose="020B0604020202020204" pitchFamily="34" charset="-122"/>
              </a:rPr>
              <a:t>The</a:t>
            </a:r>
            <a:r>
              <a:rPr lang="zh-CN" altLang="en-US" sz="4000" b="1" dirty="0">
                <a:solidFill>
                  <a:srgbClr val="FFFF00"/>
                </a:solidFill>
                <a:latin typeface="Monotype Corsiva" panose="03010101010201010101" pitchFamily="66" charset="0"/>
                <a:ea typeface="方正粗黑宋简体" panose="02000000000000000000" pitchFamily="2" charset="-122"/>
                <a:cs typeface="Arial Unicode MS" panose="020B0604020202020204" pitchFamily="34" charset="-122"/>
              </a:rPr>
              <a:t> </a:t>
            </a:r>
            <a:r>
              <a:rPr lang="en-US" altLang="zh-CN" sz="4000" b="1" dirty="0">
                <a:solidFill>
                  <a:srgbClr val="FFFF00"/>
                </a:solidFill>
                <a:latin typeface="Monotype Corsiva" panose="03010101010201010101" pitchFamily="66" charset="0"/>
                <a:ea typeface="方正粗黑宋简体" panose="02000000000000000000" pitchFamily="2" charset="-122"/>
                <a:cs typeface="Arial Unicode MS" panose="020B0604020202020204" pitchFamily="34" charset="-122"/>
              </a:rPr>
              <a:t>Harm</a:t>
            </a:r>
            <a:r>
              <a:rPr lang="zh-CN" altLang="en-US" sz="4000" b="1" dirty="0">
                <a:solidFill>
                  <a:srgbClr val="FFFF00"/>
                </a:solidFill>
                <a:latin typeface="Monotype Corsiva" panose="03010101010201010101" pitchFamily="66" charset="0"/>
                <a:ea typeface="方正粗黑宋简体" panose="02000000000000000000" pitchFamily="2" charset="-122"/>
                <a:cs typeface="Arial Unicode MS" panose="020B0604020202020204" pitchFamily="34" charset="-122"/>
              </a:rPr>
              <a:t> </a:t>
            </a:r>
            <a:r>
              <a:rPr lang="en-US" altLang="zh-CN" sz="4000" b="1" dirty="0">
                <a:solidFill>
                  <a:srgbClr val="FFFF00"/>
                </a:solidFill>
                <a:latin typeface="Monotype Corsiva" panose="03010101010201010101" pitchFamily="66" charset="0"/>
                <a:ea typeface="方正粗黑宋简体" panose="02000000000000000000" pitchFamily="2" charset="-122"/>
                <a:cs typeface="Arial Unicode MS" panose="020B0604020202020204" pitchFamily="34" charset="-122"/>
              </a:rPr>
              <a:t>of</a:t>
            </a:r>
            <a:r>
              <a:rPr lang="zh-CN" altLang="en-US" sz="4000" b="1" dirty="0">
                <a:solidFill>
                  <a:srgbClr val="FFFF00"/>
                </a:solidFill>
                <a:latin typeface="Monotype Corsiva" panose="03010101010201010101" pitchFamily="66" charset="0"/>
                <a:ea typeface="方正粗黑宋简体" panose="02000000000000000000" pitchFamily="2" charset="-122"/>
                <a:cs typeface="Arial Unicode MS" panose="020B0604020202020204" pitchFamily="34" charset="-122"/>
              </a:rPr>
              <a:t> </a:t>
            </a:r>
            <a:r>
              <a:rPr lang="en-US" altLang="zh-CN" sz="4000" b="1" dirty="0">
                <a:solidFill>
                  <a:srgbClr val="FFFF00"/>
                </a:solidFill>
                <a:latin typeface="Monotype Corsiva" panose="03010101010201010101" pitchFamily="66" charset="0"/>
                <a:ea typeface="方正粗黑宋简体" panose="02000000000000000000" pitchFamily="2" charset="-122"/>
                <a:cs typeface="Arial Unicode MS" panose="020B0604020202020204" pitchFamily="34" charset="-122"/>
              </a:rPr>
              <a:t>Garbage</a:t>
            </a:r>
            <a:endParaRPr lang="zh-CN" altLang="en-US" sz="4000" b="1" dirty="0">
              <a:solidFill>
                <a:srgbClr val="FFFF00"/>
              </a:solidFill>
              <a:latin typeface="Monotype Corsiva" panose="03010101010201010101" pitchFamily="66" charset="0"/>
              <a:ea typeface="方正粗黑宋简体" panose="02000000000000000000" pitchFamily="2" charset="-122"/>
              <a:cs typeface="Arial Unicode MS" panose="020B0604020202020204" pitchFamily="34" charset="-122"/>
            </a:endParaRPr>
          </a:p>
        </p:txBody>
      </p:sp>
      <p:pic>
        <p:nvPicPr>
          <p:cNvPr id="16" name="图片 15">
            <a:extLst>
              <a:ext uri="{FF2B5EF4-FFF2-40B4-BE49-F238E27FC236}">
                <a16:creationId xmlns:a16="http://schemas.microsoft.com/office/drawing/2014/main" id="{1328BE3C-4C54-4043-B243-EC9B5FF7B3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7706" y="1254406"/>
            <a:ext cx="3048000" cy="2057400"/>
          </a:xfrm>
          <a:prstGeom prst="rect">
            <a:avLst/>
          </a:prstGeom>
        </p:spPr>
      </p:pic>
      <p:sp>
        <p:nvSpPr>
          <p:cNvPr id="17" name="文本框 16">
            <a:extLst>
              <a:ext uri="{FF2B5EF4-FFF2-40B4-BE49-F238E27FC236}">
                <a16:creationId xmlns:a16="http://schemas.microsoft.com/office/drawing/2014/main" id="{C0101159-F702-4E2C-8DD7-8EF0BBA8E32F}"/>
              </a:ext>
            </a:extLst>
          </p:cNvPr>
          <p:cNvSpPr txBox="1"/>
          <p:nvPr/>
        </p:nvSpPr>
        <p:spPr>
          <a:xfrm>
            <a:off x="987706" y="3315841"/>
            <a:ext cx="3047997" cy="369332"/>
          </a:xfrm>
          <a:prstGeom prst="rect">
            <a:avLst/>
          </a:prstGeom>
          <a:solidFill>
            <a:schemeClr val="bg1"/>
          </a:solidFill>
        </p:spPr>
        <p:txBody>
          <a:bodyPr wrap="square" rtlCol="0">
            <a:spAutoFit/>
          </a:bodyPr>
          <a:lstStyle/>
          <a:p>
            <a:r>
              <a:rPr lang="en-US" altLang="zh-CN" b="1" dirty="0">
                <a:solidFill>
                  <a:srgbClr val="FF0000"/>
                </a:solidFill>
                <a:latin typeface="Times New Roman" panose="02020603050405020304" pitchFamily="18" charset="0"/>
                <a:cs typeface="Times New Roman" panose="02020603050405020304" pitchFamily="18" charset="0"/>
              </a:rPr>
              <a:t>      Occupation of Land</a:t>
            </a:r>
            <a:endParaRPr lang="zh-CN" altLang="en-US" b="1" dirty="0">
              <a:solidFill>
                <a:srgbClr val="FF0000"/>
              </a:solidFill>
              <a:latin typeface="Times New Roman" panose="02020603050405020304" pitchFamily="18" charset="0"/>
              <a:cs typeface="Times New Roman" panose="02020603050405020304" pitchFamily="18" charset="0"/>
            </a:endParaRPr>
          </a:p>
        </p:txBody>
      </p:sp>
      <p:pic>
        <p:nvPicPr>
          <p:cNvPr id="19" name="图片 18">
            <a:extLst>
              <a:ext uri="{FF2B5EF4-FFF2-40B4-BE49-F238E27FC236}">
                <a16:creationId xmlns:a16="http://schemas.microsoft.com/office/drawing/2014/main" id="{069B22AF-4CDE-4839-93D1-5E13953785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35706" y="1254406"/>
            <a:ext cx="2990850" cy="2063663"/>
          </a:xfrm>
          <a:prstGeom prst="rect">
            <a:avLst/>
          </a:prstGeom>
        </p:spPr>
      </p:pic>
      <p:sp>
        <p:nvSpPr>
          <p:cNvPr id="20" name="文本框 19">
            <a:extLst>
              <a:ext uri="{FF2B5EF4-FFF2-40B4-BE49-F238E27FC236}">
                <a16:creationId xmlns:a16="http://schemas.microsoft.com/office/drawing/2014/main" id="{EA64BDB5-0786-4DD8-9E3E-07F320BE4B65}"/>
              </a:ext>
            </a:extLst>
          </p:cNvPr>
          <p:cNvSpPr txBox="1"/>
          <p:nvPr/>
        </p:nvSpPr>
        <p:spPr>
          <a:xfrm>
            <a:off x="3978557" y="3313643"/>
            <a:ext cx="3047996" cy="369332"/>
          </a:xfrm>
          <a:prstGeom prst="rect">
            <a:avLst/>
          </a:prstGeom>
          <a:solidFill>
            <a:schemeClr val="bg1"/>
          </a:solidFill>
        </p:spPr>
        <p:txBody>
          <a:bodyPr wrap="square" rtlCol="0">
            <a:spAutoFit/>
          </a:bodyPr>
          <a:lstStyle/>
          <a:p>
            <a:r>
              <a:rPr lang="en-US" altLang="zh-CN" b="1" dirty="0">
                <a:solidFill>
                  <a:srgbClr val="FF0000"/>
                </a:solidFill>
                <a:latin typeface="Times New Roman" panose="02020603050405020304" pitchFamily="18" charset="0"/>
                <a:cs typeface="Times New Roman" panose="02020603050405020304" pitchFamily="18" charset="0"/>
              </a:rPr>
              <a:t>   Environmental Pollution</a:t>
            </a:r>
            <a:endParaRPr lang="zh-CN" altLang="en-US" b="1" dirty="0">
              <a:solidFill>
                <a:srgbClr val="FF0000"/>
              </a:solidFill>
              <a:latin typeface="Times New Roman" panose="02020603050405020304" pitchFamily="18" charset="0"/>
              <a:cs typeface="Times New Roman" panose="02020603050405020304" pitchFamily="18" charset="0"/>
            </a:endParaRPr>
          </a:p>
        </p:txBody>
      </p:sp>
      <p:pic>
        <p:nvPicPr>
          <p:cNvPr id="22" name="图片 21">
            <a:extLst>
              <a:ext uri="{FF2B5EF4-FFF2-40B4-BE49-F238E27FC236}">
                <a16:creationId xmlns:a16="http://schemas.microsoft.com/office/drawing/2014/main" id="{2BCF4B22-7183-406A-9D57-78E8F27F9A5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87706" y="3638784"/>
            <a:ext cx="2990846" cy="2066925"/>
          </a:xfrm>
          <a:prstGeom prst="rect">
            <a:avLst/>
          </a:prstGeom>
        </p:spPr>
      </p:pic>
      <p:sp>
        <p:nvSpPr>
          <p:cNvPr id="23" name="文本框 22">
            <a:extLst>
              <a:ext uri="{FF2B5EF4-FFF2-40B4-BE49-F238E27FC236}">
                <a16:creationId xmlns:a16="http://schemas.microsoft.com/office/drawing/2014/main" id="{5689E20B-2FB7-485D-854B-C3ACEE10D51F}"/>
              </a:ext>
            </a:extLst>
          </p:cNvPr>
          <p:cNvSpPr txBox="1"/>
          <p:nvPr/>
        </p:nvSpPr>
        <p:spPr>
          <a:xfrm>
            <a:off x="987703" y="5657092"/>
            <a:ext cx="3048000" cy="369332"/>
          </a:xfrm>
          <a:prstGeom prst="rect">
            <a:avLst/>
          </a:prstGeom>
          <a:solidFill>
            <a:schemeClr val="bg1"/>
          </a:solidFill>
        </p:spPr>
        <p:txBody>
          <a:bodyPr wrap="square" rtlCol="0">
            <a:spAutoFit/>
          </a:bodyPr>
          <a:lstStyle/>
          <a:p>
            <a:r>
              <a:rPr lang="en-US" altLang="zh-CN" b="1" dirty="0">
                <a:solidFill>
                  <a:srgbClr val="FF0000"/>
                </a:solidFill>
                <a:latin typeface="Times New Roman" panose="02020603050405020304" pitchFamily="18" charset="0"/>
                <a:cs typeface="Times New Roman" panose="02020603050405020304" pitchFamily="18" charset="0"/>
              </a:rPr>
              <a:t>       Waste of Resources</a:t>
            </a:r>
            <a:endParaRPr lang="zh-CN" altLang="en-US" b="1" dirty="0">
              <a:solidFill>
                <a:srgbClr val="FF0000"/>
              </a:solidFill>
              <a:latin typeface="Times New Roman" panose="02020603050405020304" pitchFamily="18" charset="0"/>
              <a:cs typeface="Times New Roman" panose="02020603050405020304" pitchFamily="18" charset="0"/>
            </a:endParaRPr>
          </a:p>
        </p:txBody>
      </p:sp>
      <p:pic>
        <p:nvPicPr>
          <p:cNvPr id="25" name="图片 24">
            <a:extLst>
              <a:ext uri="{FF2B5EF4-FFF2-40B4-BE49-F238E27FC236}">
                <a16:creationId xmlns:a16="http://schemas.microsoft.com/office/drawing/2014/main" id="{D8CB5706-0887-4707-A22E-7501F023B78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877520" y="3667359"/>
            <a:ext cx="3149036" cy="2009775"/>
          </a:xfrm>
          <a:prstGeom prst="rect">
            <a:avLst/>
          </a:prstGeom>
        </p:spPr>
      </p:pic>
      <p:sp>
        <p:nvSpPr>
          <p:cNvPr id="26" name="文本框 25">
            <a:extLst>
              <a:ext uri="{FF2B5EF4-FFF2-40B4-BE49-F238E27FC236}">
                <a16:creationId xmlns:a16="http://schemas.microsoft.com/office/drawing/2014/main" id="{DC58E038-A5FA-4043-B7CF-0FC8F981E6E1}"/>
              </a:ext>
            </a:extLst>
          </p:cNvPr>
          <p:cNvSpPr txBox="1"/>
          <p:nvPr/>
        </p:nvSpPr>
        <p:spPr>
          <a:xfrm>
            <a:off x="3978555" y="5658929"/>
            <a:ext cx="3047999" cy="369332"/>
          </a:xfrm>
          <a:prstGeom prst="rect">
            <a:avLst/>
          </a:prstGeom>
          <a:solidFill>
            <a:schemeClr val="bg1"/>
          </a:solidFill>
        </p:spPr>
        <p:txBody>
          <a:bodyPr wrap="square" rtlCol="0">
            <a:spAutoFit/>
          </a:bodyPr>
          <a:lstStyle/>
          <a:p>
            <a:r>
              <a:rPr lang="en-US" altLang="zh-CN" dirty="0">
                <a:solidFill>
                  <a:srgbClr val="FF0000"/>
                </a:solidFill>
                <a:latin typeface="Times New Roman" panose="02020603050405020304" pitchFamily="18" charset="0"/>
                <a:cs typeface="Times New Roman" panose="02020603050405020304" pitchFamily="18" charset="0"/>
              </a:rPr>
              <a:t>         </a:t>
            </a:r>
            <a:r>
              <a:rPr lang="en-US" altLang="zh-CN" b="1" dirty="0">
                <a:solidFill>
                  <a:srgbClr val="FF0000"/>
                </a:solidFill>
                <a:latin typeface="Times New Roman" panose="02020603050405020304" pitchFamily="18" charset="0"/>
                <a:cs typeface="Times New Roman" panose="02020603050405020304" pitchFamily="18" charset="0"/>
              </a:rPr>
              <a:t>Health Hazard</a:t>
            </a:r>
            <a:endParaRPr lang="zh-CN" altLang="en-US" b="1" dirty="0">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p14:dur="10" advTm="0"/>
    </mc:Choice>
    <mc:Fallback xmlns="">
      <p:transition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300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5000"/>
                                  </p:stCondLst>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500" fill="hold"/>
                                        <p:tgtEl>
                                          <p:spTgt spid="16"/>
                                        </p:tgtEl>
                                        <p:attrNameLst>
                                          <p:attrName>ppt_x</p:attrName>
                                        </p:attrNameLst>
                                      </p:cBhvr>
                                      <p:tavLst>
                                        <p:tav tm="0">
                                          <p:val>
                                            <p:strVal val="#ppt_x"/>
                                          </p:val>
                                        </p:tav>
                                        <p:tav tm="100000">
                                          <p:val>
                                            <p:strVal val="#ppt_x"/>
                                          </p:val>
                                        </p:tav>
                                      </p:tavLst>
                                    </p:anim>
                                    <p:anim calcmode="lin" valueType="num">
                                      <p:cBhvr additive="base">
                                        <p:cTn id="14" dur="500" fill="hold"/>
                                        <p:tgtEl>
                                          <p:spTgt spid="16"/>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5000"/>
                                  </p:stCondLst>
                                  <p:childTnLst>
                                    <p:set>
                                      <p:cBhvr>
                                        <p:cTn id="16" dur="1" fill="hold">
                                          <p:stCondLst>
                                            <p:cond delay="0"/>
                                          </p:stCondLst>
                                        </p:cTn>
                                        <p:tgtEl>
                                          <p:spTgt spid="17"/>
                                        </p:tgtEl>
                                        <p:attrNameLst>
                                          <p:attrName>style.visibility</p:attrName>
                                        </p:attrNameLst>
                                      </p:cBhvr>
                                      <p:to>
                                        <p:strVal val="visible"/>
                                      </p:to>
                                    </p:set>
                                    <p:anim calcmode="lin" valueType="num">
                                      <p:cBhvr additive="base">
                                        <p:cTn id="17" dur="500" fill="hold"/>
                                        <p:tgtEl>
                                          <p:spTgt spid="17"/>
                                        </p:tgtEl>
                                        <p:attrNameLst>
                                          <p:attrName>ppt_x</p:attrName>
                                        </p:attrNameLst>
                                      </p:cBhvr>
                                      <p:tavLst>
                                        <p:tav tm="0">
                                          <p:val>
                                            <p:strVal val="#ppt_x"/>
                                          </p:val>
                                        </p:tav>
                                        <p:tav tm="100000">
                                          <p:val>
                                            <p:strVal val="#ppt_x"/>
                                          </p:val>
                                        </p:tav>
                                      </p:tavLst>
                                    </p:anim>
                                    <p:anim calcmode="lin" valueType="num">
                                      <p:cBhvr additive="base">
                                        <p:cTn id="1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5000"/>
                                  </p:stCondLst>
                                  <p:childTnLst>
                                    <p:set>
                                      <p:cBhvr>
                                        <p:cTn id="22" dur="1" fill="hold">
                                          <p:stCondLst>
                                            <p:cond delay="0"/>
                                          </p:stCondLst>
                                        </p:cTn>
                                        <p:tgtEl>
                                          <p:spTgt spid="19"/>
                                        </p:tgtEl>
                                        <p:attrNameLst>
                                          <p:attrName>style.visibility</p:attrName>
                                        </p:attrNameLst>
                                      </p:cBhvr>
                                      <p:to>
                                        <p:strVal val="visible"/>
                                      </p:to>
                                    </p:set>
                                    <p:anim calcmode="lin" valueType="num">
                                      <p:cBhvr additive="base">
                                        <p:cTn id="23" dur="500" fill="hold"/>
                                        <p:tgtEl>
                                          <p:spTgt spid="19"/>
                                        </p:tgtEl>
                                        <p:attrNameLst>
                                          <p:attrName>ppt_x</p:attrName>
                                        </p:attrNameLst>
                                      </p:cBhvr>
                                      <p:tavLst>
                                        <p:tav tm="0">
                                          <p:val>
                                            <p:strVal val="#ppt_x"/>
                                          </p:val>
                                        </p:tav>
                                        <p:tav tm="100000">
                                          <p:val>
                                            <p:strVal val="#ppt_x"/>
                                          </p:val>
                                        </p:tav>
                                      </p:tavLst>
                                    </p:anim>
                                    <p:anim calcmode="lin" valueType="num">
                                      <p:cBhvr additive="base">
                                        <p:cTn id="24" dur="500" fill="hold"/>
                                        <p:tgtEl>
                                          <p:spTgt spid="19"/>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5000"/>
                                  </p:stCondLst>
                                  <p:childTnLst>
                                    <p:set>
                                      <p:cBhvr>
                                        <p:cTn id="26" dur="1" fill="hold">
                                          <p:stCondLst>
                                            <p:cond delay="0"/>
                                          </p:stCondLst>
                                        </p:cTn>
                                        <p:tgtEl>
                                          <p:spTgt spid="20"/>
                                        </p:tgtEl>
                                        <p:attrNameLst>
                                          <p:attrName>style.visibility</p:attrName>
                                        </p:attrNameLst>
                                      </p:cBhvr>
                                      <p:to>
                                        <p:strVal val="visible"/>
                                      </p:to>
                                    </p:set>
                                    <p:anim calcmode="lin" valueType="num">
                                      <p:cBhvr additive="base">
                                        <p:cTn id="27" dur="500" fill="hold"/>
                                        <p:tgtEl>
                                          <p:spTgt spid="20"/>
                                        </p:tgtEl>
                                        <p:attrNameLst>
                                          <p:attrName>ppt_x</p:attrName>
                                        </p:attrNameLst>
                                      </p:cBhvr>
                                      <p:tavLst>
                                        <p:tav tm="0">
                                          <p:val>
                                            <p:strVal val="#ppt_x"/>
                                          </p:val>
                                        </p:tav>
                                        <p:tav tm="100000">
                                          <p:val>
                                            <p:strVal val="#ppt_x"/>
                                          </p:val>
                                        </p:tav>
                                      </p:tavLst>
                                    </p:anim>
                                    <p:anim calcmode="lin" valueType="num">
                                      <p:cBhvr additive="base">
                                        <p:cTn id="28"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5000"/>
                                  </p:stCondLst>
                                  <p:childTnLst>
                                    <p:set>
                                      <p:cBhvr>
                                        <p:cTn id="32" dur="1" fill="hold">
                                          <p:stCondLst>
                                            <p:cond delay="0"/>
                                          </p:stCondLst>
                                        </p:cTn>
                                        <p:tgtEl>
                                          <p:spTgt spid="22"/>
                                        </p:tgtEl>
                                        <p:attrNameLst>
                                          <p:attrName>style.visibility</p:attrName>
                                        </p:attrNameLst>
                                      </p:cBhvr>
                                      <p:to>
                                        <p:strVal val="visible"/>
                                      </p:to>
                                    </p:set>
                                    <p:anim calcmode="lin" valueType="num">
                                      <p:cBhvr additive="base">
                                        <p:cTn id="33" dur="500" fill="hold"/>
                                        <p:tgtEl>
                                          <p:spTgt spid="22"/>
                                        </p:tgtEl>
                                        <p:attrNameLst>
                                          <p:attrName>ppt_x</p:attrName>
                                        </p:attrNameLst>
                                      </p:cBhvr>
                                      <p:tavLst>
                                        <p:tav tm="0">
                                          <p:val>
                                            <p:strVal val="#ppt_x"/>
                                          </p:val>
                                        </p:tav>
                                        <p:tav tm="100000">
                                          <p:val>
                                            <p:strVal val="#ppt_x"/>
                                          </p:val>
                                        </p:tav>
                                      </p:tavLst>
                                    </p:anim>
                                    <p:anim calcmode="lin" valueType="num">
                                      <p:cBhvr additive="base">
                                        <p:cTn id="34" dur="500" fill="hold"/>
                                        <p:tgtEl>
                                          <p:spTgt spid="22"/>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5000"/>
                                  </p:stCondLst>
                                  <p:childTnLst>
                                    <p:set>
                                      <p:cBhvr>
                                        <p:cTn id="36" dur="1" fill="hold">
                                          <p:stCondLst>
                                            <p:cond delay="0"/>
                                          </p:stCondLst>
                                        </p:cTn>
                                        <p:tgtEl>
                                          <p:spTgt spid="23"/>
                                        </p:tgtEl>
                                        <p:attrNameLst>
                                          <p:attrName>style.visibility</p:attrName>
                                        </p:attrNameLst>
                                      </p:cBhvr>
                                      <p:to>
                                        <p:strVal val="visible"/>
                                      </p:to>
                                    </p:set>
                                    <p:anim calcmode="lin" valueType="num">
                                      <p:cBhvr additive="base">
                                        <p:cTn id="37" dur="500" fill="hold"/>
                                        <p:tgtEl>
                                          <p:spTgt spid="23"/>
                                        </p:tgtEl>
                                        <p:attrNameLst>
                                          <p:attrName>ppt_x</p:attrName>
                                        </p:attrNameLst>
                                      </p:cBhvr>
                                      <p:tavLst>
                                        <p:tav tm="0">
                                          <p:val>
                                            <p:strVal val="#ppt_x"/>
                                          </p:val>
                                        </p:tav>
                                        <p:tav tm="100000">
                                          <p:val>
                                            <p:strVal val="#ppt_x"/>
                                          </p:val>
                                        </p:tav>
                                      </p:tavLst>
                                    </p:anim>
                                    <p:anim calcmode="lin" valueType="num">
                                      <p:cBhvr additive="base">
                                        <p:cTn id="38"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5000"/>
                                  </p:stCondLst>
                                  <p:childTnLst>
                                    <p:set>
                                      <p:cBhvr>
                                        <p:cTn id="42" dur="1" fill="hold">
                                          <p:stCondLst>
                                            <p:cond delay="0"/>
                                          </p:stCondLst>
                                        </p:cTn>
                                        <p:tgtEl>
                                          <p:spTgt spid="25"/>
                                        </p:tgtEl>
                                        <p:attrNameLst>
                                          <p:attrName>style.visibility</p:attrName>
                                        </p:attrNameLst>
                                      </p:cBhvr>
                                      <p:to>
                                        <p:strVal val="visible"/>
                                      </p:to>
                                    </p:set>
                                    <p:anim calcmode="lin" valueType="num">
                                      <p:cBhvr additive="base">
                                        <p:cTn id="43" dur="500" fill="hold"/>
                                        <p:tgtEl>
                                          <p:spTgt spid="25"/>
                                        </p:tgtEl>
                                        <p:attrNameLst>
                                          <p:attrName>ppt_x</p:attrName>
                                        </p:attrNameLst>
                                      </p:cBhvr>
                                      <p:tavLst>
                                        <p:tav tm="0">
                                          <p:val>
                                            <p:strVal val="#ppt_x"/>
                                          </p:val>
                                        </p:tav>
                                        <p:tav tm="100000">
                                          <p:val>
                                            <p:strVal val="#ppt_x"/>
                                          </p:val>
                                        </p:tav>
                                      </p:tavLst>
                                    </p:anim>
                                    <p:anim calcmode="lin" valueType="num">
                                      <p:cBhvr additive="base">
                                        <p:cTn id="44" dur="500" fill="hold"/>
                                        <p:tgtEl>
                                          <p:spTgt spid="25"/>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5000"/>
                                  </p:stCondLst>
                                  <p:childTnLst>
                                    <p:set>
                                      <p:cBhvr>
                                        <p:cTn id="46" dur="1" fill="hold">
                                          <p:stCondLst>
                                            <p:cond delay="0"/>
                                          </p:stCondLst>
                                        </p:cTn>
                                        <p:tgtEl>
                                          <p:spTgt spid="26"/>
                                        </p:tgtEl>
                                        <p:attrNameLst>
                                          <p:attrName>style.visibility</p:attrName>
                                        </p:attrNameLst>
                                      </p:cBhvr>
                                      <p:to>
                                        <p:strVal val="visible"/>
                                      </p:to>
                                    </p:set>
                                    <p:anim calcmode="lin" valueType="num">
                                      <p:cBhvr additive="base">
                                        <p:cTn id="47" dur="500" fill="hold"/>
                                        <p:tgtEl>
                                          <p:spTgt spid="26"/>
                                        </p:tgtEl>
                                        <p:attrNameLst>
                                          <p:attrName>ppt_x</p:attrName>
                                        </p:attrNameLst>
                                      </p:cBhvr>
                                      <p:tavLst>
                                        <p:tav tm="0">
                                          <p:val>
                                            <p:strVal val="#ppt_x"/>
                                          </p:val>
                                        </p:tav>
                                        <p:tav tm="100000">
                                          <p:val>
                                            <p:strVal val="#ppt_x"/>
                                          </p:val>
                                        </p:tav>
                                      </p:tavLst>
                                    </p:anim>
                                    <p:anim calcmode="lin" valueType="num">
                                      <p:cBhvr additive="base">
                                        <p:cTn id="48"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dvAuto="3000"/>
      <p:bldP spid="17" grpId="0" animBg="1"/>
      <p:bldP spid="20" grpId="0" animBg="1"/>
      <p:bldP spid="23" grpId="0" animBg="1"/>
      <p:bldP spid="2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BED18"/>
        </a:solidFill>
        <a:effectLst/>
      </p:bgPr>
    </p:bg>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8532" y="2696974"/>
            <a:ext cx="1312420" cy="1809706"/>
          </a:xfrm>
          <a:prstGeom prst="rect">
            <a:avLst/>
          </a:prstGeom>
        </p:spPr>
      </p:pic>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76557" y="2738016"/>
            <a:ext cx="1334407" cy="1809707"/>
          </a:xfrm>
          <a:prstGeom prst="rect">
            <a:avLst/>
          </a:prstGeom>
        </p:spPr>
      </p:pic>
      <p:pic>
        <p:nvPicPr>
          <p:cNvPr id="5" name="图片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41740" y="2738015"/>
            <a:ext cx="1312238" cy="1809707"/>
          </a:xfrm>
          <a:prstGeom prst="rect">
            <a:avLst/>
          </a:prstGeom>
        </p:spPr>
      </p:pic>
      <p:pic>
        <p:nvPicPr>
          <p:cNvPr id="7" name="图片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966962" y="2738856"/>
            <a:ext cx="1403585" cy="1725942"/>
          </a:xfrm>
          <a:prstGeom prst="rect">
            <a:avLst/>
          </a:prstGeom>
        </p:spPr>
      </p:pic>
      <p:pic>
        <p:nvPicPr>
          <p:cNvPr id="8" name="图片 7"/>
          <p:cNvPicPr>
            <a:picLocks noChangeAspect="1"/>
          </p:cNvPicPr>
          <p:nvPr/>
        </p:nvPicPr>
        <p:blipFill>
          <a:blip r:embed="rId6"/>
          <a:stretch>
            <a:fillRect/>
          </a:stretch>
        </p:blipFill>
        <p:spPr>
          <a:xfrm>
            <a:off x="3235294" y="3402293"/>
            <a:ext cx="654881" cy="804826"/>
          </a:xfrm>
          <a:prstGeom prst="rect">
            <a:avLst/>
          </a:prstGeom>
        </p:spPr>
      </p:pic>
      <p:pic>
        <p:nvPicPr>
          <p:cNvPr id="16" name="图片 15"/>
          <p:cNvPicPr>
            <a:picLocks noChangeAspect="1"/>
          </p:cNvPicPr>
          <p:nvPr/>
        </p:nvPicPr>
        <p:blipFill rotWithShape="1">
          <a:blip r:embed="rId6"/>
          <a:srcRect l="5618" t="7203" r="6095" b="2667"/>
          <a:stretch>
            <a:fillRect/>
          </a:stretch>
        </p:blipFill>
        <p:spPr>
          <a:xfrm>
            <a:off x="3359902" y="1866800"/>
            <a:ext cx="617701" cy="717650"/>
          </a:xfrm>
          <a:prstGeom prst="rect">
            <a:avLst/>
          </a:prstGeom>
          <a:ln>
            <a:solidFill>
              <a:srgbClr val="FF0000"/>
            </a:solidFill>
          </a:ln>
        </p:spPr>
      </p:pic>
      <p:sp>
        <p:nvSpPr>
          <p:cNvPr id="9" name="文本框 3"/>
          <p:cNvSpPr txBox="1"/>
          <p:nvPr/>
        </p:nvSpPr>
        <p:spPr>
          <a:xfrm>
            <a:off x="824212" y="4734539"/>
            <a:ext cx="1899109" cy="369332"/>
          </a:xfrm>
          <a:prstGeom prst="rect">
            <a:avLst/>
          </a:prstGeom>
          <a:noFill/>
        </p:spPr>
        <p:txBody>
          <a:bodyPr wrap="square" rtlCol="0">
            <a:spAutoFit/>
          </a:bodyPr>
          <a:lstStyle/>
          <a:p>
            <a:r>
              <a:rPr lang="en-US" altLang="zh-CN" dirty="0">
                <a:solidFill>
                  <a:srgbClr val="00B050"/>
                </a:solidFill>
                <a:latin typeface="方正粗黑宋简体" panose="02000000000000000000" pitchFamily="2" charset="-122"/>
                <a:ea typeface="方正粗黑宋简体" panose="02000000000000000000" pitchFamily="2" charset="-122"/>
                <a:cs typeface="Arial Unicode MS" panose="020B0604020202020204" pitchFamily="34" charset="-122"/>
              </a:rPr>
              <a:t>Kitchen Waste</a:t>
            </a:r>
            <a:endParaRPr lang="zh-CN" altLang="en-US" dirty="0">
              <a:solidFill>
                <a:srgbClr val="00B050"/>
              </a:solidFill>
              <a:latin typeface="方正粗黑宋简体" panose="02000000000000000000" pitchFamily="2" charset="-122"/>
              <a:ea typeface="方正粗黑宋简体" panose="02000000000000000000" pitchFamily="2" charset="-122"/>
              <a:cs typeface="Arial Unicode MS" panose="020B0604020202020204" pitchFamily="34" charset="-122"/>
            </a:endParaRPr>
          </a:p>
        </p:txBody>
      </p:sp>
      <p:sp>
        <p:nvSpPr>
          <p:cNvPr id="10" name="文本框 3"/>
          <p:cNvSpPr txBox="1"/>
          <p:nvPr/>
        </p:nvSpPr>
        <p:spPr>
          <a:xfrm>
            <a:off x="2769747" y="4744090"/>
            <a:ext cx="1969706" cy="369332"/>
          </a:xfrm>
          <a:prstGeom prst="rect">
            <a:avLst/>
          </a:prstGeom>
          <a:noFill/>
        </p:spPr>
        <p:txBody>
          <a:bodyPr wrap="square" rtlCol="0">
            <a:spAutoFit/>
          </a:bodyPr>
          <a:lstStyle/>
          <a:p>
            <a:r>
              <a:rPr lang="en-US" altLang="zh-CN" dirty="0">
                <a:solidFill>
                  <a:srgbClr val="FF0000"/>
                </a:solidFill>
                <a:latin typeface="方正粗黑宋简体" panose="02000000000000000000" pitchFamily="2" charset="-122"/>
                <a:ea typeface="方正粗黑宋简体" panose="02000000000000000000" pitchFamily="2" charset="-122"/>
                <a:cs typeface="Arial Unicode MS" panose="020B0604020202020204" pitchFamily="34" charset="-122"/>
              </a:rPr>
              <a:t>Harmful</a:t>
            </a:r>
            <a:r>
              <a:rPr lang="zh-CN" altLang="en-US" dirty="0">
                <a:solidFill>
                  <a:srgbClr val="FF0000"/>
                </a:solidFill>
                <a:latin typeface="方正粗黑宋简体" panose="02000000000000000000" pitchFamily="2" charset="-122"/>
                <a:ea typeface="方正粗黑宋简体" panose="02000000000000000000" pitchFamily="2" charset="-122"/>
                <a:cs typeface="Arial Unicode MS" panose="020B0604020202020204" pitchFamily="34" charset="-122"/>
              </a:rPr>
              <a:t> </a:t>
            </a:r>
            <a:r>
              <a:rPr lang="en-US" altLang="zh-CN" dirty="0">
                <a:solidFill>
                  <a:srgbClr val="FF0000"/>
                </a:solidFill>
                <a:latin typeface="方正粗黑宋简体" panose="02000000000000000000" pitchFamily="2" charset="-122"/>
                <a:ea typeface="方正粗黑宋简体" panose="02000000000000000000" pitchFamily="2" charset="-122"/>
                <a:cs typeface="Arial Unicode MS" panose="020B0604020202020204" pitchFamily="34" charset="-122"/>
              </a:rPr>
              <a:t>Waste</a:t>
            </a:r>
            <a:endParaRPr lang="zh-CN" altLang="en-US" dirty="0">
              <a:solidFill>
                <a:srgbClr val="FF0000"/>
              </a:solidFill>
              <a:latin typeface="方正粗黑宋简体" panose="02000000000000000000" pitchFamily="2" charset="-122"/>
              <a:ea typeface="方正粗黑宋简体" panose="02000000000000000000" pitchFamily="2" charset="-122"/>
              <a:cs typeface="Arial Unicode MS" panose="020B0604020202020204" pitchFamily="34" charset="-122"/>
            </a:endParaRPr>
          </a:p>
        </p:txBody>
      </p:sp>
      <p:sp>
        <p:nvSpPr>
          <p:cNvPr id="11" name="文本框 3"/>
          <p:cNvSpPr txBox="1"/>
          <p:nvPr/>
        </p:nvSpPr>
        <p:spPr>
          <a:xfrm>
            <a:off x="5067554" y="4734539"/>
            <a:ext cx="1417984" cy="369332"/>
          </a:xfrm>
          <a:prstGeom prst="rect">
            <a:avLst/>
          </a:prstGeom>
          <a:noFill/>
        </p:spPr>
        <p:txBody>
          <a:bodyPr wrap="square" rtlCol="0">
            <a:spAutoFit/>
          </a:bodyPr>
          <a:lstStyle/>
          <a:p>
            <a:r>
              <a:rPr lang="en-US" altLang="zh-CN" dirty="0">
                <a:solidFill>
                  <a:srgbClr val="3366FF"/>
                </a:solidFill>
                <a:latin typeface="方正粗黑宋简体" panose="02000000000000000000" pitchFamily="2" charset="-122"/>
                <a:ea typeface="方正粗黑宋简体" panose="02000000000000000000" pitchFamily="2" charset="-122"/>
                <a:cs typeface="Arial Unicode MS" panose="020B0604020202020204" pitchFamily="34" charset="-122"/>
              </a:rPr>
              <a:t>Recyclable</a:t>
            </a:r>
            <a:endParaRPr lang="zh-CN" altLang="en-US" dirty="0">
              <a:solidFill>
                <a:srgbClr val="3366FF"/>
              </a:solidFill>
              <a:latin typeface="方正粗黑宋简体" panose="02000000000000000000" pitchFamily="2" charset="-122"/>
              <a:ea typeface="方正粗黑宋简体" panose="02000000000000000000" pitchFamily="2" charset="-122"/>
              <a:cs typeface="Arial Unicode MS" panose="020B0604020202020204" pitchFamily="34" charset="-122"/>
            </a:endParaRPr>
          </a:p>
        </p:txBody>
      </p:sp>
      <p:sp>
        <p:nvSpPr>
          <p:cNvPr id="12" name="文本框 3"/>
          <p:cNvSpPr txBox="1"/>
          <p:nvPr/>
        </p:nvSpPr>
        <p:spPr>
          <a:xfrm>
            <a:off x="6946781" y="4744090"/>
            <a:ext cx="1882990" cy="369332"/>
          </a:xfrm>
          <a:prstGeom prst="rect">
            <a:avLst/>
          </a:prstGeom>
          <a:noFill/>
        </p:spPr>
        <p:txBody>
          <a:bodyPr wrap="square" rtlCol="0">
            <a:spAutoFit/>
          </a:bodyPr>
          <a:lstStyle/>
          <a:p>
            <a:r>
              <a:rPr lang="en-US" altLang="zh-CN" dirty="0">
                <a:latin typeface="方正粗黑宋简体" panose="02000000000000000000" pitchFamily="2" charset="-122"/>
                <a:ea typeface="方正粗黑宋简体" panose="02000000000000000000" pitchFamily="2" charset="-122"/>
                <a:cs typeface="Arial Unicode MS" panose="020B0604020202020204" pitchFamily="34" charset="-122"/>
              </a:rPr>
              <a:t>Other</a:t>
            </a:r>
            <a:r>
              <a:rPr lang="zh-CN" altLang="en-US" dirty="0">
                <a:latin typeface="方正粗黑宋简体" panose="02000000000000000000" pitchFamily="2" charset="-122"/>
                <a:ea typeface="方正粗黑宋简体" panose="02000000000000000000" pitchFamily="2" charset="-122"/>
                <a:cs typeface="Arial Unicode MS" panose="020B0604020202020204" pitchFamily="34" charset="-122"/>
              </a:rPr>
              <a:t> </a:t>
            </a:r>
            <a:r>
              <a:rPr lang="en-US" altLang="zh-CN" dirty="0">
                <a:latin typeface="方正粗黑宋简体" panose="02000000000000000000" pitchFamily="2" charset="-122"/>
                <a:ea typeface="方正粗黑宋简体" panose="02000000000000000000" pitchFamily="2" charset="-122"/>
                <a:cs typeface="Arial Unicode MS" panose="020B0604020202020204" pitchFamily="34" charset="-122"/>
              </a:rPr>
              <a:t> Waste</a:t>
            </a:r>
            <a:endParaRPr lang="zh-CN" altLang="en-US" dirty="0">
              <a:latin typeface="方正粗黑宋简体" panose="02000000000000000000" pitchFamily="2" charset="-122"/>
              <a:ea typeface="方正粗黑宋简体" panose="02000000000000000000" pitchFamily="2" charset="-122"/>
              <a:cs typeface="Arial Unicode MS" panose="020B0604020202020204" pitchFamily="34" charset="-122"/>
            </a:endParaRPr>
          </a:p>
        </p:txBody>
      </p:sp>
      <p:pic>
        <p:nvPicPr>
          <p:cNvPr id="15" name="图片 14"/>
          <p:cNvPicPr>
            <a:picLocks noChangeAspect="1"/>
          </p:cNvPicPr>
          <p:nvPr/>
        </p:nvPicPr>
        <p:blipFill rotWithShape="1">
          <a:blip r:embed="rId2" cstate="print">
            <a:extLst>
              <a:ext uri="{28A0092B-C50C-407E-A947-70E740481C1C}">
                <a14:useLocalDpi xmlns:a14="http://schemas.microsoft.com/office/drawing/2010/main" val="0"/>
              </a:ext>
            </a:extLst>
          </a:blip>
          <a:srcRect l="18737" t="39724" r="34331" b="20553"/>
          <a:stretch>
            <a:fillRect/>
          </a:stretch>
        </p:blipFill>
        <p:spPr>
          <a:xfrm>
            <a:off x="1203406" y="1896103"/>
            <a:ext cx="615950" cy="718879"/>
          </a:xfrm>
          <a:prstGeom prst="rect">
            <a:avLst/>
          </a:prstGeom>
          <a:ln>
            <a:solidFill>
              <a:srgbClr val="059141"/>
            </a:solidFill>
          </a:ln>
        </p:spPr>
      </p:pic>
      <p:pic>
        <p:nvPicPr>
          <p:cNvPr id="18" name="图片 17"/>
          <p:cNvPicPr>
            <a:picLocks noChangeAspect="1"/>
          </p:cNvPicPr>
          <p:nvPr/>
        </p:nvPicPr>
        <p:blipFill rotWithShape="1">
          <a:blip r:embed="rId3" cstate="print">
            <a:extLst>
              <a:ext uri="{28A0092B-C50C-407E-A947-70E740481C1C}">
                <a14:useLocalDpi xmlns:a14="http://schemas.microsoft.com/office/drawing/2010/main" val="0"/>
              </a:ext>
            </a:extLst>
          </a:blip>
          <a:srcRect l="19769" t="41321" r="34548" b="19168"/>
          <a:stretch>
            <a:fillRect/>
          </a:stretch>
        </p:blipFill>
        <p:spPr>
          <a:xfrm>
            <a:off x="5518149" y="1866800"/>
            <a:ext cx="609601" cy="715040"/>
          </a:xfrm>
          <a:prstGeom prst="rect">
            <a:avLst/>
          </a:prstGeom>
          <a:ln>
            <a:solidFill>
              <a:srgbClr val="00B0F0"/>
            </a:solidFill>
          </a:ln>
        </p:spPr>
      </p:pic>
      <p:pic>
        <p:nvPicPr>
          <p:cNvPr id="19" name="图片 18"/>
          <p:cNvPicPr>
            <a:picLocks noChangeAspect="1"/>
          </p:cNvPicPr>
          <p:nvPr/>
        </p:nvPicPr>
        <p:blipFill rotWithShape="1">
          <a:blip r:embed="rId4" cstate="print">
            <a:extLst>
              <a:ext uri="{28A0092B-C50C-407E-A947-70E740481C1C}">
                <a14:useLocalDpi xmlns:a14="http://schemas.microsoft.com/office/drawing/2010/main" val="0"/>
              </a:ext>
            </a:extLst>
          </a:blip>
          <a:srcRect l="18521" t="40592" r="36471" b="21624"/>
          <a:stretch>
            <a:fillRect/>
          </a:stretch>
        </p:blipFill>
        <p:spPr>
          <a:xfrm>
            <a:off x="7564021" y="1898048"/>
            <a:ext cx="590609" cy="683792"/>
          </a:xfrm>
          <a:prstGeom prst="rect">
            <a:avLst/>
          </a:prstGeom>
          <a:ln>
            <a:solidFill>
              <a:schemeClr val="bg1">
                <a:lumMod val="65000"/>
              </a:schemeClr>
            </a:solidFill>
          </a:ln>
        </p:spPr>
      </p:pic>
      <p:sp>
        <p:nvSpPr>
          <p:cNvPr id="17" name="矩形 16"/>
          <p:cNvSpPr/>
          <p:nvPr/>
        </p:nvSpPr>
        <p:spPr>
          <a:xfrm>
            <a:off x="317152" y="975142"/>
            <a:ext cx="8559388" cy="954103"/>
          </a:xfrm>
          <a:prstGeom prst="rect">
            <a:avLst/>
          </a:prstGeom>
        </p:spPr>
        <p:txBody>
          <a:bodyPr wrap="none" lIns="121917" tIns="60958" rIns="121917" bIns="60958">
            <a:spAutoFit/>
            <a:scene3d>
              <a:camera prst="orthographicFront"/>
              <a:lightRig rig="threePt" dir="t"/>
            </a:scene3d>
          </a:bodyPr>
          <a:lstStyle/>
          <a:p>
            <a:pPr>
              <a:defRPr/>
            </a:pPr>
            <a:r>
              <a:rPr lang="en-US" altLang="zh-CN" sz="3600" b="1" dirty="0">
                <a:latin typeface="Monotype Corsiva" panose="03010101010201010101" pitchFamily="66" charset="0"/>
                <a:ea typeface="方正粗黑宋简体" panose="02000000000000000000" pitchFamily="2" charset="-122"/>
                <a:cs typeface="Arial Unicode MS" panose="020B0604020202020204" pitchFamily="34" charset="-122"/>
                <a:sym typeface="+mn-ea"/>
              </a:rPr>
              <a:t>3.1.2.</a:t>
            </a:r>
            <a:r>
              <a:rPr lang="zh-CN" altLang="en-US" sz="3600" b="1" dirty="0">
                <a:latin typeface="Monotype Corsiva" panose="03010101010201010101" pitchFamily="66" charset="0"/>
                <a:ea typeface="方正粗黑宋简体" panose="02000000000000000000" pitchFamily="2" charset="-122"/>
                <a:cs typeface="Arial Unicode MS" panose="020B0604020202020204" pitchFamily="34" charset="-122"/>
                <a:sym typeface="+mn-ea"/>
              </a:rPr>
              <a:t> </a:t>
            </a:r>
            <a:r>
              <a:rPr lang="en-US" altLang="zh-CN" sz="3600" b="1" dirty="0">
                <a:latin typeface="Monotype Corsiva" panose="03010101010201010101" pitchFamily="66" charset="0"/>
                <a:ea typeface="方正粗黑宋简体" panose="02000000000000000000" pitchFamily="2" charset="-122"/>
                <a:cs typeface="Arial Unicode MS" panose="020B0604020202020204" pitchFamily="34" charset="-122"/>
                <a:sym typeface="+mn-ea"/>
              </a:rPr>
              <a:t>The</a:t>
            </a:r>
            <a:r>
              <a:rPr lang="zh-CN" altLang="en-US" sz="3600" b="1" dirty="0">
                <a:latin typeface="Monotype Corsiva" panose="03010101010201010101" pitchFamily="66" charset="0"/>
                <a:ea typeface="方正粗黑宋简体" panose="02000000000000000000" pitchFamily="2" charset="-122"/>
                <a:cs typeface="Arial Unicode MS" panose="020B0604020202020204" pitchFamily="34" charset="-122"/>
                <a:sym typeface="+mn-ea"/>
              </a:rPr>
              <a:t> </a:t>
            </a:r>
            <a:r>
              <a:rPr lang="en-US" altLang="zh-CN" sz="3600" b="1" dirty="0">
                <a:latin typeface="Monotype Corsiva" panose="03010101010201010101" pitchFamily="66" charset="0"/>
                <a:ea typeface="方正粗黑宋简体" panose="02000000000000000000" pitchFamily="2" charset="-122"/>
                <a:cs typeface="Arial Unicode MS" panose="020B0604020202020204" pitchFamily="34" charset="-122"/>
                <a:sym typeface="+mn-ea"/>
              </a:rPr>
              <a:t>Regulations of Garbage</a:t>
            </a:r>
            <a:r>
              <a:rPr lang="zh-CN" altLang="en-US" sz="3600" b="1" dirty="0">
                <a:latin typeface="Monotype Corsiva" panose="03010101010201010101" pitchFamily="66" charset="0"/>
                <a:ea typeface="方正粗黑宋简体" panose="02000000000000000000" pitchFamily="2" charset="-122"/>
                <a:cs typeface="Arial Unicode MS" panose="020B0604020202020204" pitchFamily="34" charset="-122"/>
                <a:sym typeface="+mn-ea"/>
              </a:rPr>
              <a:t> </a:t>
            </a:r>
            <a:r>
              <a:rPr lang="en-US" altLang="zh-CN" sz="3600" b="1" dirty="0">
                <a:latin typeface="Monotype Corsiva" panose="03010101010201010101" pitchFamily="66" charset="0"/>
                <a:ea typeface="方正粗黑宋简体" panose="02000000000000000000" pitchFamily="2" charset="-122"/>
                <a:cs typeface="Arial Unicode MS" panose="020B0604020202020204" pitchFamily="34" charset="-122"/>
                <a:sym typeface="+mn-ea"/>
              </a:rPr>
              <a:t>Sorting</a:t>
            </a:r>
            <a:r>
              <a:rPr lang="zh-CN" altLang="en-US" sz="3600" b="1" dirty="0">
                <a:latin typeface="Monotype Corsiva" panose="03010101010201010101" pitchFamily="66" charset="0"/>
                <a:ea typeface="方正粗黑宋简体" panose="02000000000000000000" pitchFamily="2" charset="-122"/>
                <a:cs typeface="Arial Unicode MS" panose="020B0604020202020204" pitchFamily="34" charset="-122"/>
                <a:sym typeface="+mn-ea"/>
              </a:rPr>
              <a:t> </a:t>
            </a:r>
            <a:r>
              <a:rPr lang="en-US" altLang="zh-CN" sz="3600" b="1" dirty="0">
                <a:latin typeface="Monotype Corsiva" panose="03010101010201010101" pitchFamily="66" charset="0"/>
                <a:ea typeface="方正粗黑宋简体" panose="02000000000000000000" pitchFamily="2" charset="-122"/>
                <a:cs typeface="Arial Unicode MS" panose="020B0604020202020204" pitchFamily="34" charset="-122"/>
                <a:sym typeface="+mn-ea"/>
              </a:rPr>
              <a:t>in</a:t>
            </a:r>
            <a:r>
              <a:rPr lang="zh-CN" altLang="en-US" sz="3600" b="1" dirty="0">
                <a:latin typeface="Monotype Corsiva" panose="03010101010201010101" pitchFamily="66" charset="0"/>
                <a:ea typeface="方正粗黑宋简体" panose="02000000000000000000" pitchFamily="2" charset="-122"/>
                <a:cs typeface="Arial Unicode MS" panose="020B0604020202020204" pitchFamily="34" charset="-122"/>
                <a:sym typeface="+mn-ea"/>
              </a:rPr>
              <a:t> </a:t>
            </a:r>
            <a:r>
              <a:rPr lang="en-US" altLang="zh-CN" sz="3600" b="1" dirty="0">
                <a:latin typeface="Monotype Corsiva" panose="03010101010201010101" pitchFamily="66" charset="0"/>
                <a:ea typeface="方正粗黑宋简体" panose="02000000000000000000" pitchFamily="2" charset="-122"/>
                <a:cs typeface="Arial Unicode MS" panose="020B0604020202020204" pitchFamily="34" charset="-122"/>
                <a:sym typeface="+mn-ea"/>
              </a:rPr>
              <a:t>China</a:t>
            </a:r>
            <a:endParaRPr lang="zh-CN" altLang="en-US" sz="3600" b="1" dirty="0">
              <a:latin typeface="Monotype Corsiva" panose="03010101010201010101" pitchFamily="66" charset="0"/>
              <a:ea typeface="方正粗黑宋简体" panose="02000000000000000000" pitchFamily="2" charset="-122"/>
              <a:cs typeface="Arial Unicode MS" panose="020B0604020202020204" pitchFamily="34" charset="-122"/>
              <a:sym typeface="+mn-ea"/>
            </a:endParaRPr>
          </a:p>
          <a:p>
            <a:pPr marL="285750" indent="-285750">
              <a:buFont typeface="Wingdings" panose="05000000000000000000" pitchFamily="2" charset="2"/>
              <a:buChar char="u"/>
              <a:defRPr/>
            </a:pPr>
            <a:endParaRPr lang="zh-CN" altLang="en-US" dirty="0">
              <a:solidFill>
                <a:srgbClr val="002060"/>
              </a:solidFill>
              <a:latin typeface="方正粗黑宋简体" panose="02000000000000000000" pitchFamily="2" charset="-122"/>
              <a:ea typeface="方正粗黑宋简体" panose="02000000000000000000" pitchFamily="2" charset="-122"/>
              <a:cs typeface="Arial Unicode MS" panose="020B0604020202020204" pitchFamily="34" charset="-122"/>
              <a:sym typeface="+mn-ea"/>
            </a:endParaRPr>
          </a:p>
        </p:txBody>
      </p:sp>
    </p:spTree>
  </p:cSld>
  <p:clrMapOvr>
    <a:masterClrMapping/>
  </p:clrMapOvr>
  <mc:AlternateContent xmlns:mc="http://schemas.openxmlformats.org/markup-compatibility/2006" xmlns:p14="http://schemas.microsoft.com/office/powerpoint/2010/main">
    <mc:Choice Requires="p14">
      <p:transition p14:dur="10" advTm="0"/>
    </mc:Choice>
    <mc:Fallback xmlns="">
      <p:transition advTm="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1000"/>
                                        <p:tgtEl>
                                          <p:spTgt spid="15"/>
                                        </p:tgtEl>
                                      </p:cBhvr>
                                    </p:animEffect>
                                    <p:anim calcmode="lin" valueType="num">
                                      <p:cBhvr>
                                        <p:cTn id="14" dur="1000" fill="hold"/>
                                        <p:tgtEl>
                                          <p:spTgt spid="15"/>
                                        </p:tgtEl>
                                        <p:attrNameLst>
                                          <p:attrName>ppt_x</p:attrName>
                                        </p:attrNameLst>
                                      </p:cBhvr>
                                      <p:tavLst>
                                        <p:tav tm="0">
                                          <p:val>
                                            <p:strVal val="#ppt_x"/>
                                          </p:val>
                                        </p:tav>
                                        <p:tav tm="100000">
                                          <p:val>
                                            <p:strVal val="#ppt_x"/>
                                          </p:val>
                                        </p:tav>
                                      </p:tavLst>
                                    </p:anim>
                                    <p:anim calcmode="lin" valueType="num">
                                      <p:cBhvr>
                                        <p:cTn id="15" dur="1000" fill="hold"/>
                                        <p:tgtEl>
                                          <p:spTgt spid="15"/>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1000"/>
                                        <p:tgtEl>
                                          <p:spTgt spid="3"/>
                                        </p:tgtEl>
                                      </p:cBhvr>
                                    </p:animEffect>
                                    <p:anim calcmode="lin" valueType="num">
                                      <p:cBhvr>
                                        <p:cTn id="19" dur="1000" fill="hold"/>
                                        <p:tgtEl>
                                          <p:spTgt spid="3"/>
                                        </p:tgtEl>
                                        <p:attrNameLst>
                                          <p:attrName>ppt_x</p:attrName>
                                        </p:attrNameLst>
                                      </p:cBhvr>
                                      <p:tavLst>
                                        <p:tav tm="0">
                                          <p:val>
                                            <p:strVal val="#ppt_x"/>
                                          </p:val>
                                        </p:tav>
                                        <p:tav tm="100000">
                                          <p:val>
                                            <p:strVal val="#ppt_x"/>
                                          </p:val>
                                        </p:tav>
                                      </p:tavLst>
                                    </p:anim>
                                    <p:anim calcmode="lin" valueType="num">
                                      <p:cBhvr>
                                        <p:cTn id="20"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circle(in)">
                                      <p:cBhvr>
                                        <p:cTn id="25" dur="2000"/>
                                        <p:tgtEl>
                                          <p:spTgt spid="9"/>
                                        </p:tgtEl>
                                      </p:cBhvr>
                                    </p:animEffect>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fade">
                                      <p:cBhvr>
                                        <p:cTn id="30" dur="1000"/>
                                        <p:tgtEl>
                                          <p:spTgt spid="16"/>
                                        </p:tgtEl>
                                      </p:cBhvr>
                                    </p:animEffect>
                                    <p:anim calcmode="lin" valueType="num">
                                      <p:cBhvr>
                                        <p:cTn id="31" dur="1000" fill="hold"/>
                                        <p:tgtEl>
                                          <p:spTgt spid="16"/>
                                        </p:tgtEl>
                                        <p:attrNameLst>
                                          <p:attrName>ppt_x</p:attrName>
                                        </p:attrNameLst>
                                      </p:cBhvr>
                                      <p:tavLst>
                                        <p:tav tm="0">
                                          <p:val>
                                            <p:strVal val="#ppt_x"/>
                                          </p:val>
                                        </p:tav>
                                        <p:tav tm="100000">
                                          <p:val>
                                            <p:strVal val="#ppt_x"/>
                                          </p:val>
                                        </p:tav>
                                      </p:tavLst>
                                    </p:anim>
                                    <p:anim calcmode="lin" valueType="num">
                                      <p:cBhvr>
                                        <p:cTn id="32" dur="1000" fill="hold"/>
                                        <p:tgtEl>
                                          <p:spTgt spid="16"/>
                                        </p:tgtEl>
                                        <p:attrNameLst>
                                          <p:attrName>ppt_y</p:attrName>
                                        </p:attrNameLst>
                                      </p:cBhvr>
                                      <p:tavLst>
                                        <p:tav tm="0">
                                          <p:val>
                                            <p:strVal val="#ppt_y+.1"/>
                                          </p:val>
                                        </p:tav>
                                        <p:tav tm="100000">
                                          <p:val>
                                            <p:strVal val="#ppt_y"/>
                                          </p:val>
                                        </p:tav>
                                      </p:tavLst>
                                    </p:anim>
                                  </p:childTnLst>
                                </p:cTn>
                              </p:par>
                              <p:par>
                                <p:cTn id="33" presetID="42" presetClass="entr" presetSubtype="0" fill="hold" nodeType="with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fade">
                                      <p:cBhvr>
                                        <p:cTn id="35" dur="1000"/>
                                        <p:tgtEl>
                                          <p:spTgt spid="7"/>
                                        </p:tgtEl>
                                      </p:cBhvr>
                                    </p:animEffect>
                                    <p:anim calcmode="lin" valueType="num">
                                      <p:cBhvr>
                                        <p:cTn id="36" dur="1000" fill="hold"/>
                                        <p:tgtEl>
                                          <p:spTgt spid="7"/>
                                        </p:tgtEl>
                                        <p:attrNameLst>
                                          <p:attrName>ppt_x</p:attrName>
                                        </p:attrNameLst>
                                      </p:cBhvr>
                                      <p:tavLst>
                                        <p:tav tm="0">
                                          <p:val>
                                            <p:strVal val="#ppt_x"/>
                                          </p:val>
                                        </p:tav>
                                        <p:tav tm="100000">
                                          <p:val>
                                            <p:strVal val="#ppt_x"/>
                                          </p:val>
                                        </p:tav>
                                      </p:tavLst>
                                    </p:anim>
                                    <p:anim calcmode="lin" valueType="num">
                                      <p:cBhvr>
                                        <p:cTn id="37" dur="1000" fill="hold"/>
                                        <p:tgtEl>
                                          <p:spTgt spid="7"/>
                                        </p:tgtEl>
                                        <p:attrNameLst>
                                          <p:attrName>ppt_y</p:attrName>
                                        </p:attrNameLst>
                                      </p:cBhvr>
                                      <p:tavLst>
                                        <p:tav tm="0">
                                          <p:val>
                                            <p:strVal val="#ppt_y+.1"/>
                                          </p:val>
                                        </p:tav>
                                        <p:tav tm="100000">
                                          <p:val>
                                            <p:strVal val="#ppt_y"/>
                                          </p:val>
                                        </p:tav>
                                      </p:tavLst>
                                    </p:anim>
                                  </p:childTnLst>
                                </p:cTn>
                              </p:par>
                              <p:par>
                                <p:cTn id="38" presetID="42" presetClass="entr" presetSubtype="0" fill="hold" nodeType="with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fade">
                                      <p:cBhvr>
                                        <p:cTn id="40" dur="1000"/>
                                        <p:tgtEl>
                                          <p:spTgt spid="8"/>
                                        </p:tgtEl>
                                      </p:cBhvr>
                                    </p:animEffect>
                                    <p:anim calcmode="lin" valueType="num">
                                      <p:cBhvr>
                                        <p:cTn id="41" dur="1000" fill="hold"/>
                                        <p:tgtEl>
                                          <p:spTgt spid="8"/>
                                        </p:tgtEl>
                                        <p:attrNameLst>
                                          <p:attrName>ppt_x</p:attrName>
                                        </p:attrNameLst>
                                      </p:cBhvr>
                                      <p:tavLst>
                                        <p:tav tm="0">
                                          <p:val>
                                            <p:strVal val="#ppt_x"/>
                                          </p:val>
                                        </p:tav>
                                        <p:tav tm="100000">
                                          <p:val>
                                            <p:strVal val="#ppt_x"/>
                                          </p:val>
                                        </p:tav>
                                      </p:tavLst>
                                    </p:anim>
                                    <p:anim calcmode="lin" valueType="num">
                                      <p:cBhvr>
                                        <p:cTn id="42"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circle(in)">
                                      <p:cBhvr>
                                        <p:cTn id="47" dur="2000"/>
                                        <p:tgtEl>
                                          <p:spTgt spid="10"/>
                                        </p:tgtEl>
                                      </p:cBhvr>
                                    </p:animEffect>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nodeType="clickEffect">
                                  <p:stCondLst>
                                    <p:cond delay="0"/>
                                  </p:stCondLst>
                                  <p:childTnLst>
                                    <p:set>
                                      <p:cBhvr>
                                        <p:cTn id="51" dur="1" fill="hold">
                                          <p:stCondLst>
                                            <p:cond delay="0"/>
                                          </p:stCondLst>
                                        </p:cTn>
                                        <p:tgtEl>
                                          <p:spTgt spid="18"/>
                                        </p:tgtEl>
                                        <p:attrNameLst>
                                          <p:attrName>style.visibility</p:attrName>
                                        </p:attrNameLst>
                                      </p:cBhvr>
                                      <p:to>
                                        <p:strVal val="visible"/>
                                      </p:to>
                                    </p:set>
                                    <p:animEffect transition="in" filter="fade">
                                      <p:cBhvr>
                                        <p:cTn id="52" dur="1000"/>
                                        <p:tgtEl>
                                          <p:spTgt spid="18"/>
                                        </p:tgtEl>
                                      </p:cBhvr>
                                    </p:animEffect>
                                    <p:anim calcmode="lin" valueType="num">
                                      <p:cBhvr>
                                        <p:cTn id="53" dur="1000" fill="hold"/>
                                        <p:tgtEl>
                                          <p:spTgt spid="18"/>
                                        </p:tgtEl>
                                        <p:attrNameLst>
                                          <p:attrName>ppt_x</p:attrName>
                                        </p:attrNameLst>
                                      </p:cBhvr>
                                      <p:tavLst>
                                        <p:tav tm="0">
                                          <p:val>
                                            <p:strVal val="#ppt_x"/>
                                          </p:val>
                                        </p:tav>
                                        <p:tav tm="100000">
                                          <p:val>
                                            <p:strVal val="#ppt_x"/>
                                          </p:val>
                                        </p:tav>
                                      </p:tavLst>
                                    </p:anim>
                                    <p:anim calcmode="lin" valueType="num">
                                      <p:cBhvr>
                                        <p:cTn id="54" dur="1000" fill="hold"/>
                                        <p:tgtEl>
                                          <p:spTgt spid="18"/>
                                        </p:tgtEl>
                                        <p:attrNameLst>
                                          <p:attrName>ppt_y</p:attrName>
                                        </p:attrNameLst>
                                      </p:cBhvr>
                                      <p:tavLst>
                                        <p:tav tm="0">
                                          <p:val>
                                            <p:strVal val="#ppt_y+.1"/>
                                          </p:val>
                                        </p:tav>
                                        <p:tav tm="100000">
                                          <p:val>
                                            <p:strVal val="#ppt_y"/>
                                          </p:val>
                                        </p:tav>
                                      </p:tavLst>
                                    </p:anim>
                                  </p:childTnLst>
                                </p:cTn>
                              </p:par>
                              <p:par>
                                <p:cTn id="55" presetID="42" presetClass="entr" presetSubtype="0" fill="hold" nodeType="withEffect">
                                  <p:stCondLst>
                                    <p:cond delay="0"/>
                                  </p:stCondLst>
                                  <p:childTnLst>
                                    <p:set>
                                      <p:cBhvr>
                                        <p:cTn id="56" dur="1" fill="hold">
                                          <p:stCondLst>
                                            <p:cond delay="0"/>
                                          </p:stCondLst>
                                        </p:cTn>
                                        <p:tgtEl>
                                          <p:spTgt spid="4"/>
                                        </p:tgtEl>
                                        <p:attrNameLst>
                                          <p:attrName>style.visibility</p:attrName>
                                        </p:attrNameLst>
                                      </p:cBhvr>
                                      <p:to>
                                        <p:strVal val="visible"/>
                                      </p:to>
                                    </p:set>
                                    <p:animEffect transition="in" filter="fade">
                                      <p:cBhvr>
                                        <p:cTn id="57" dur="1000"/>
                                        <p:tgtEl>
                                          <p:spTgt spid="4"/>
                                        </p:tgtEl>
                                      </p:cBhvr>
                                    </p:animEffect>
                                    <p:anim calcmode="lin" valueType="num">
                                      <p:cBhvr>
                                        <p:cTn id="58" dur="1000" fill="hold"/>
                                        <p:tgtEl>
                                          <p:spTgt spid="4"/>
                                        </p:tgtEl>
                                        <p:attrNameLst>
                                          <p:attrName>ppt_x</p:attrName>
                                        </p:attrNameLst>
                                      </p:cBhvr>
                                      <p:tavLst>
                                        <p:tav tm="0">
                                          <p:val>
                                            <p:strVal val="#ppt_x"/>
                                          </p:val>
                                        </p:tav>
                                        <p:tav tm="100000">
                                          <p:val>
                                            <p:strVal val="#ppt_x"/>
                                          </p:val>
                                        </p:tav>
                                      </p:tavLst>
                                    </p:anim>
                                    <p:anim calcmode="lin" valueType="num">
                                      <p:cBhvr>
                                        <p:cTn id="5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6" presetClass="entr" presetSubtype="16" fill="hold" grpId="0" nodeType="clickEffect">
                                  <p:stCondLst>
                                    <p:cond delay="0"/>
                                  </p:stCondLst>
                                  <p:childTnLst>
                                    <p:set>
                                      <p:cBhvr>
                                        <p:cTn id="63" dur="1" fill="hold">
                                          <p:stCondLst>
                                            <p:cond delay="0"/>
                                          </p:stCondLst>
                                        </p:cTn>
                                        <p:tgtEl>
                                          <p:spTgt spid="11"/>
                                        </p:tgtEl>
                                        <p:attrNameLst>
                                          <p:attrName>style.visibility</p:attrName>
                                        </p:attrNameLst>
                                      </p:cBhvr>
                                      <p:to>
                                        <p:strVal val="visible"/>
                                      </p:to>
                                    </p:set>
                                    <p:animEffect transition="in" filter="circle(in)">
                                      <p:cBhvr>
                                        <p:cTn id="64" dur="2000"/>
                                        <p:tgtEl>
                                          <p:spTgt spid="11"/>
                                        </p:tgtEl>
                                      </p:cBhvr>
                                    </p:animEffect>
                                  </p:childTnLst>
                                </p:cTn>
                              </p:par>
                            </p:childTnLst>
                          </p:cTn>
                        </p:par>
                      </p:childTnLst>
                    </p:cTn>
                  </p:par>
                  <p:par>
                    <p:cTn id="65" fill="hold">
                      <p:stCondLst>
                        <p:cond delay="indefinite"/>
                      </p:stCondLst>
                      <p:childTnLst>
                        <p:par>
                          <p:cTn id="66" fill="hold">
                            <p:stCondLst>
                              <p:cond delay="0"/>
                            </p:stCondLst>
                            <p:childTnLst>
                              <p:par>
                                <p:cTn id="67" presetID="42" presetClass="entr" presetSubtype="0" fill="hold" nodeType="clickEffect">
                                  <p:stCondLst>
                                    <p:cond delay="0"/>
                                  </p:stCondLst>
                                  <p:childTnLst>
                                    <p:set>
                                      <p:cBhvr>
                                        <p:cTn id="68" dur="1" fill="hold">
                                          <p:stCondLst>
                                            <p:cond delay="0"/>
                                          </p:stCondLst>
                                        </p:cTn>
                                        <p:tgtEl>
                                          <p:spTgt spid="19"/>
                                        </p:tgtEl>
                                        <p:attrNameLst>
                                          <p:attrName>style.visibility</p:attrName>
                                        </p:attrNameLst>
                                      </p:cBhvr>
                                      <p:to>
                                        <p:strVal val="visible"/>
                                      </p:to>
                                    </p:set>
                                    <p:animEffect transition="in" filter="fade">
                                      <p:cBhvr>
                                        <p:cTn id="69" dur="1000"/>
                                        <p:tgtEl>
                                          <p:spTgt spid="19"/>
                                        </p:tgtEl>
                                      </p:cBhvr>
                                    </p:animEffect>
                                    <p:anim calcmode="lin" valueType="num">
                                      <p:cBhvr>
                                        <p:cTn id="70" dur="1000" fill="hold"/>
                                        <p:tgtEl>
                                          <p:spTgt spid="19"/>
                                        </p:tgtEl>
                                        <p:attrNameLst>
                                          <p:attrName>ppt_x</p:attrName>
                                        </p:attrNameLst>
                                      </p:cBhvr>
                                      <p:tavLst>
                                        <p:tav tm="0">
                                          <p:val>
                                            <p:strVal val="#ppt_x"/>
                                          </p:val>
                                        </p:tav>
                                        <p:tav tm="100000">
                                          <p:val>
                                            <p:strVal val="#ppt_x"/>
                                          </p:val>
                                        </p:tav>
                                      </p:tavLst>
                                    </p:anim>
                                    <p:anim calcmode="lin" valueType="num">
                                      <p:cBhvr>
                                        <p:cTn id="71" dur="1000" fill="hold"/>
                                        <p:tgtEl>
                                          <p:spTgt spid="19"/>
                                        </p:tgtEl>
                                        <p:attrNameLst>
                                          <p:attrName>ppt_y</p:attrName>
                                        </p:attrNameLst>
                                      </p:cBhvr>
                                      <p:tavLst>
                                        <p:tav tm="0">
                                          <p:val>
                                            <p:strVal val="#ppt_y+.1"/>
                                          </p:val>
                                        </p:tav>
                                        <p:tav tm="100000">
                                          <p:val>
                                            <p:strVal val="#ppt_y"/>
                                          </p:val>
                                        </p:tav>
                                      </p:tavLst>
                                    </p:anim>
                                  </p:childTnLst>
                                </p:cTn>
                              </p:par>
                              <p:par>
                                <p:cTn id="72" presetID="42" presetClass="entr" presetSubtype="0" fill="hold" nodeType="withEffect">
                                  <p:stCondLst>
                                    <p:cond delay="0"/>
                                  </p:stCondLst>
                                  <p:childTnLst>
                                    <p:set>
                                      <p:cBhvr>
                                        <p:cTn id="73" dur="1" fill="hold">
                                          <p:stCondLst>
                                            <p:cond delay="0"/>
                                          </p:stCondLst>
                                        </p:cTn>
                                        <p:tgtEl>
                                          <p:spTgt spid="5"/>
                                        </p:tgtEl>
                                        <p:attrNameLst>
                                          <p:attrName>style.visibility</p:attrName>
                                        </p:attrNameLst>
                                      </p:cBhvr>
                                      <p:to>
                                        <p:strVal val="visible"/>
                                      </p:to>
                                    </p:set>
                                    <p:animEffect transition="in" filter="fade">
                                      <p:cBhvr>
                                        <p:cTn id="74" dur="1000"/>
                                        <p:tgtEl>
                                          <p:spTgt spid="5"/>
                                        </p:tgtEl>
                                      </p:cBhvr>
                                    </p:animEffect>
                                    <p:anim calcmode="lin" valueType="num">
                                      <p:cBhvr>
                                        <p:cTn id="75" dur="1000" fill="hold"/>
                                        <p:tgtEl>
                                          <p:spTgt spid="5"/>
                                        </p:tgtEl>
                                        <p:attrNameLst>
                                          <p:attrName>ppt_x</p:attrName>
                                        </p:attrNameLst>
                                      </p:cBhvr>
                                      <p:tavLst>
                                        <p:tav tm="0">
                                          <p:val>
                                            <p:strVal val="#ppt_x"/>
                                          </p:val>
                                        </p:tav>
                                        <p:tav tm="100000">
                                          <p:val>
                                            <p:strVal val="#ppt_x"/>
                                          </p:val>
                                        </p:tav>
                                      </p:tavLst>
                                    </p:anim>
                                    <p:anim calcmode="lin" valueType="num">
                                      <p:cBhvr>
                                        <p:cTn id="7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6" presetClass="entr" presetSubtype="16" fill="hold" grpId="0" nodeType="clickEffect">
                                  <p:stCondLst>
                                    <p:cond delay="0"/>
                                  </p:stCondLst>
                                  <p:childTnLst>
                                    <p:set>
                                      <p:cBhvr>
                                        <p:cTn id="80" dur="1" fill="hold">
                                          <p:stCondLst>
                                            <p:cond delay="0"/>
                                          </p:stCondLst>
                                        </p:cTn>
                                        <p:tgtEl>
                                          <p:spTgt spid="12"/>
                                        </p:tgtEl>
                                        <p:attrNameLst>
                                          <p:attrName>style.visibility</p:attrName>
                                        </p:attrNameLst>
                                      </p:cBhvr>
                                      <p:to>
                                        <p:strVal val="visible"/>
                                      </p:to>
                                    </p:set>
                                    <p:animEffect transition="in" filter="circle(in)">
                                      <p:cBhvr>
                                        <p:cTn id="81"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P spid="17" grpId="0"/>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01EACFB2-7AD7-4A94-B2E6-FD83D759A2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957" y="-41491"/>
            <a:ext cx="9216352" cy="6940981"/>
          </a:xfrm>
          <a:prstGeom prst="rect">
            <a:avLst/>
          </a:prstGeom>
        </p:spPr>
      </p:pic>
      <p:sp>
        <p:nvSpPr>
          <p:cNvPr id="2" name="文本框 1">
            <a:extLst>
              <a:ext uri="{FF2B5EF4-FFF2-40B4-BE49-F238E27FC236}">
                <a16:creationId xmlns:a16="http://schemas.microsoft.com/office/drawing/2014/main" id="{40D42EC9-3935-484C-8213-B58296BFACAF}"/>
              </a:ext>
            </a:extLst>
          </p:cNvPr>
          <p:cNvSpPr txBox="1"/>
          <p:nvPr/>
        </p:nvSpPr>
        <p:spPr>
          <a:xfrm>
            <a:off x="1656095" y="1218778"/>
            <a:ext cx="6998808" cy="369332"/>
          </a:xfrm>
          <a:prstGeom prst="rect">
            <a:avLst/>
          </a:prstGeom>
          <a:solidFill>
            <a:schemeClr val="bg1"/>
          </a:solidFill>
        </p:spPr>
        <p:txBody>
          <a:bodyPr wrap="square" rtlCol="0">
            <a:spAutoFit/>
          </a:bodyPr>
          <a:lstStyle/>
          <a:p>
            <a:endParaRPr lang="zh-CN" altLang="en-US" dirty="0"/>
          </a:p>
        </p:txBody>
      </p:sp>
      <p:sp>
        <p:nvSpPr>
          <p:cNvPr id="9" name="矩形 8">
            <a:extLst>
              <a:ext uri="{FF2B5EF4-FFF2-40B4-BE49-F238E27FC236}">
                <a16:creationId xmlns:a16="http://schemas.microsoft.com/office/drawing/2014/main" id="{D11D77C8-1916-4BB8-9EF2-197274AD5836}"/>
              </a:ext>
            </a:extLst>
          </p:cNvPr>
          <p:cNvSpPr/>
          <p:nvPr/>
        </p:nvSpPr>
        <p:spPr>
          <a:xfrm>
            <a:off x="1693160" y="1218778"/>
            <a:ext cx="7013613" cy="369332"/>
          </a:xfrm>
          <a:prstGeom prst="rect">
            <a:avLst/>
          </a:prstGeom>
          <a:solidFill>
            <a:schemeClr val="bg1"/>
          </a:solidFill>
        </p:spPr>
        <p:txBody>
          <a:bodyPr wrap="square">
            <a:spAutoFit/>
          </a:bodyPr>
          <a:lstStyle/>
          <a:p>
            <a:r>
              <a:rPr lang="en-US" altLang="zh-CN" b="1" dirty="0">
                <a:solidFill>
                  <a:srgbClr val="008000"/>
                </a:solidFill>
                <a:latin typeface="Times New Roman" panose="02020603050405020304" pitchFamily="18" charset="0"/>
                <a:cs typeface="Times New Roman" panose="02020603050405020304" pitchFamily="18" charset="0"/>
              </a:rPr>
              <a:t>     </a:t>
            </a:r>
            <a:r>
              <a:rPr lang="en-US" altLang="zh-CN" sz="1400" b="1" dirty="0">
                <a:solidFill>
                  <a:srgbClr val="008000"/>
                </a:solidFill>
                <a:latin typeface="Times New Roman" panose="02020603050405020304" pitchFamily="18" charset="0"/>
                <a:cs typeface="Times New Roman" panose="02020603050405020304" pitchFamily="18" charset="0"/>
              </a:rPr>
              <a:t>Glass           Milk Carton          Metal                Plastic            Waste Paper         Fabric</a:t>
            </a:r>
            <a:endParaRPr lang="zh-CN" altLang="en-US" sz="1400" b="1" dirty="0">
              <a:solidFill>
                <a:srgbClr val="008000"/>
              </a:solidFill>
              <a:latin typeface="Times New Roman" panose="02020603050405020304" pitchFamily="18" charset="0"/>
              <a:cs typeface="Times New Roman" panose="02020603050405020304" pitchFamily="18" charset="0"/>
            </a:endParaRPr>
          </a:p>
        </p:txBody>
      </p:sp>
      <p:sp>
        <p:nvSpPr>
          <p:cNvPr id="5" name="文本框 4">
            <a:extLst>
              <a:ext uri="{FF2B5EF4-FFF2-40B4-BE49-F238E27FC236}">
                <a16:creationId xmlns:a16="http://schemas.microsoft.com/office/drawing/2014/main" id="{D3FD8107-5094-40FF-A2FE-A555A17E7D05}"/>
              </a:ext>
            </a:extLst>
          </p:cNvPr>
          <p:cNvSpPr txBox="1"/>
          <p:nvPr/>
        </p:nvSpPr>
        <p:spPr>
          <a:xfrm>
            <a:off x="1693161" y="3010172"/>
            <a:ext cx="6889898" cy="369332"/>
          </a:xfrm>
          <a:prstGeom prst="rect">
            <a:avLst/>
          </a:prstGeom>
          <a:solidFill>
            <a:schemeClr val="bg1"/>
          </a:solidFill>
        </p:spPr>
        <p:txBody>
          <a:bodyPr wrap="square" rtlCol="0">
            <a:spAutoFit/>
          </a:bodyPr>
          <a:lstStyle/>
          <a:p>
            <a:endParaRPr lang="zh-CN" altLang="en-US" dirty="0"/>
          </a:p>
        </p:txBody>
      </p:sp>
      <p:sp>
        <p:nvSpPr>
          <p:cNvPr id="4" name="矩形 3">
            <a:extLst>
              <a:ext uri="{FF2B5EF4-FFF2-40B4-BE49-F238E27FC236}">
                <a16:creationId xmlns:a16="http://schemas.microsoft.com/office/drawing/2014/main" id="{4DE6001B-A3BE-4105-B89E-ED48DFD61749}"/>
              </a:ext>
            </a:extLst>
          </p:cNvPr>
          <p:cNvSpPr/>
          <p:nvPr/>
        </p:nvSpPr>
        <p:spPr>
          <a:xfrm>
            <a:off x="1653886" y="3019032"/>
            <a:ext cx="7102550" cy="338554"/>
          </a:xfrm>
          <a:prstGeom prst="rect">
            <a:avLst/>
          </a:prstGeom>
          <a:solidFill>
            <a:schemeClr val="bg1"/>
          </a:solidFill>
        </p:spPr>
        <p:txBody>
          <a:bodyPr wrap="square">
            <a:spAutoFit/>
          </a:bodyPr>
          <a:lstStyle/>
          <a:p>
            <a:r>
              <a:rPr lang="en-US" altLang="zh-CN" sz="1400" b="1" dirty="0">
                <a:solidFill>
                  <a:srgbClr val="008000"/>
                </a:solidFill>
                <a:latin typeface="Times New Roman" panose="02020603050405020304" pitchFamily="18" charset="0"/>
                <a:cs typeface="Times New Roman" panose="02020603050405020304" pitchFamily="18" charset="0"/>
              </a:rPr>
              <a:t>Bone &amp;Viscera   </a:t>
            </a:r>
            <a:r>
              <a:rPr lang="en-US" altLang="zh-CN" sz="1400" b="1" dirty="0" err="1">
                <a:solidFill>
                  <a:srgbClr val="008000"/>
                </a:solidFill>
                <a:latin typeface="Times New Roman" panose="02020603050405020304" pitchFamily="18" charset="0"/>
                <a:cs typeface="Times New Roman" panose="02020603050405020304" pitchFamily="18" charset="0"/>
              </a:rPr>
              <a:t>Stem&amp;Leave</a:t>
            </a:r>
            <a:r>
              <a:rPr lang="en-US" altLang="zh-CN" sz="1400" b="1" dirty="0">
                <a:solidFill>
                  <a:srgbClr val="008000"/>
                </a:solidFill>
                <a:latin typeface="Times New Roman" panose="02020603050405020304" pitchFamily="18" charset="0"/>
                <a:cs typeface="Times New Roman" panose="02020603050405020304" pitchFamily="18" charset="0"/>
              </a:rPr>
              <a:t>           Peel               Tea Leave       Plant Residue    Le</a:t>
            </a:r>
            <a:r>
              <a:rPr lang="en-US" altLang="zh-CN" sz="1600" b="1" dirty="0">
                <a:solidFill>
                  <a:srgbClr val="008000"/>
                </a:solidFill>
                <a:latin typeface="Times New Roman" panose="02020603050405020304" pitchFamily="18" charset="0"/>
                <a:cs typeface="Times New Roman" panose="02020603050405020304" pitchFamily="18" charset="0"/>
              </a:rPr>
              <a:t>ftovers</a:t>
            </a:r>
            <a:endParaRPr lang="zh-CN" altLang="en-US" sz="1600" b="1" dirty="0">
              <a:solidFill>
                <a:srgbClr val="008000"/>
              </a:solidFill>
              <a:latin typeface="Times New Roman" panose="02020603050405020304" pitchFamily="18" charset="0"/>
              <a:cs typeface="Times New Roman" panose="02020603050405020304" pitchFamily="18" charset="0"/>
            </a:endParaRPr>
          </a:p>
        </p:txBody>
      </p:sp>
      <p:sp>
        <p:nvSpPr>
          <p:cNvPr id="6" name="文本框 5">
            <a:extLst>
              <a:ext uri="{FF2B5EF4-FFF2-40B4-BE49-F238E27FC236}">
                <a16:creationId xmlns:a16="http://schemas.microsoft.com/office/drawing/2014/main" id="{1D9B5E97-395B-4DC3-BC9D-AA737B738F55}"/>
              </a:ext>
            </a:extLst>
          </p:cNvPr>
          <p:cNvSpPr txBox="1"/>
          <p:nvPr/>
        </p:nvSpPr>
        <p:spPr>
          <a:xfrm>
            <a:off x="1656095" y="4788509"/>
            <a:ext cx="6926964" cy="389315"/>
          </a:xfrm>
          <a:prstGeom prst="rect">
            <a:avLst/>
          </a:prstGeom>
          <a:solidFill>
            <a:schemeClr val="bg1"/>
          </a:solidFill>
        </p:spPr>
        <p:txBody>
          <a:bodyPr wrap="square" rtlCol="0">
            <a:spAutoFit/>
          </a:bodyPr>
          <a:lstStyle/>
          <a:p>
            <a:endParaRPr lang="zh-CN" altLang="en-US" dirty="0"/>
          </a:p>
        </p:txBody>
      </p:sp>
      <p:sp>
        <p:nvSpPr>
          <p:cNvPr id="8" name="矩形 7">
            <a:extLst>
              <a:ext uri="{FF2B5EF4-FFF2-40B4-BE49-F238E27FC236}">
                <a16:creationId xmlns:a16="http://schemas.microsoft.com/office/drawing/2014/main" id="{605D1167-5F6A-4FD2-9700-7B4F22EDD3AF}"/>
              </a:ext>
            </a:extLst>
          </p:cNvPr>
          <p:cNvSpPr/>
          <p:nvPr/>
        </p:nvSpPr>
        <p:spPr>
          <a:xfrm>
            <a:off x="1636203" y="4832344"/>
            <a:ext cx="7186006" cy="307777"/>
          </a:xfrm>
          <a:prstGeom prst="rect">
            <a:avLst/>
          </a:prstGeom>
          <a:solidFill>
            <a:schemeClr val="bg1"/>
          </a:solidFill>
        </p:spPr>
        <p:txBody>
          <a:bodyPr wrap="none">
            <a:spAutoFit/>
          </a:bodyPr>
          <a:lstStyle/>
          <a:p>
            <a:r>
              <a:rPr lang="en-US" altLang="zh-CN" sz="1400" b="1" dirty="0">
                <a:solidFill>
                  <a:srgbClr val="008000"/>
                </a:solidFill>
                <a:latin typeface="Times New Roman" panose="02020603050405020304" pitchFamily="18" charset="0"/>
                <a:cs typeface="Times New Roman" panose="02020603050405020304" pitchFamily="18" charset="0"/>
              </a:rPr>
              <a:t>Used batteries   Used Cartridge  Paint bucket   Expired Medicine  Used Tube     Insecticide</a:t>
            </a:r>
            <a:endParaRPr lang="zh-CN" altLang="en-US" sz="1400" b="1" dirty="0">
              <a:solidFill>
                <a:srgbClr val="008000"/>
              </a:solidFill>
              <a:latin typeface="Times New Roman" panose="02020603050405020304" pitchFamily="18" charset="0"/>
              <a:cs typeface="Times New Roman" panose="02020603050405020304" pitchFamily="18" charset="0"/>
            </a:endParaRPr>
          </a:p>
        </p:txBody>
      </p:sp>
      <p:sp>
        <p:nvSpPr>
          <p:cNvPr id="7" name="文本框 6">
            <a:extLst>
              <a:ext uri="{FF2B5EF4-FFF2-40B4-BE49-F238E27FC236}">
                <a16:creationId xmlns:a16="http://schemas.microsoft.com/office/drawing/2014/main" id="{79052BB9-B5BD-48CB-A1FE-0C00756A1973}"/>
              </a:ext>
            </a:extLst>
          </p:cNvPr>
          <p:cNvSpPr txBox="1"/>
          <p:nvPr/>
        </p:nvSpPr>
        <p:spPr>
          <a:xfrm>
            <a:off x="1656096" y="6636946"/>
            <a:ext cx="6926964" cy="221054"/>
          </a:xfrm>
          <a:prstGeom prst="rect">
            <a:avLst/>
          </a:prstGeom>
          <a:solidFill>
            <a:schemeClr val="bg1"/>
          </a:solidFill>
        </p:spPr>
        <p:txBody>
          <a:bodyPr wrap="square" rtlCol="0">
            <a:spAutoFit/>
          </a:bodyPr>
          <a:lstStyle/>
          <a:p>
            <a:endParaRPr lang="zh-CN" altLang="en-US" dirty="0"/>
          </a:p>
        </p:txBody>
      </p:sp>
      <p:sp>
        <p:nvSpPr>
          <p:cNvPr id="10" name="矩形 9">
            <a:extLst>
              <a:ext uri="{FF2B5EF4-FFF2-40B4-BE49-F238E27FC236}">
                <a16:creationId xmlns:a16="http://schemas.microsoft.com/office/drawing/2014/main" id="{FCB91388-1106-4956-A401-CF33D15A27E7}"/>
              </a:ext>
            </a:extLst>
          </p:cNvPr>
          <p:cNvSpPr/>
          <p:nvPr/>
        </p:nvSpPr>
        <p:spPr>
          <a:xfrm>
            <a:off x="1604224" y="6519446"/>
            <a:ext cx="7490820" cy="338554"/>
          </a:xfrm>
          <a:prstGeom prst="rect">
            <a:avLst/>
          </a:prstGeom>
          <a:solidFill>
            <a:schemeClr val="bg1"/>
          </a:solidFill>
        </p:spPr>
        <p:txBody>
          <a:bodyPr wrap="square">
            <a:spAutoFit/>
          </a:bodyPr>
          <a:lstStyle/>
          <a:p>
            <a:r>
              <a:rPr lang="en-US" altLang="zh-CN" sz="1600" b="1" dirty="0">
                <a:solidFill>
                  <a:srgbClr val="008000"/>
                </a:solidFill>
                <a:latin typeface="Times New Roman" panose="02020603050405020304" pitchFamily="18" charset="0"/>
                <a:cs typeface="Times New Roman" panose="02020603050405020304" pitchFamily="18" charset="0"/>
              </a:rPr>
              <a:t>  </a:t>
            </a:r>
            <a:r>
              <a:rPr lang="en-US" altLang="zh-CN" sz="1400" b="1" dirty="0">
                <a:solidFill>
                  <a:srgbClr val="008000"/>
                </a:solidFill>
                <a:latin typeface="Times New Roman" panose="02020603050405020304" pitchFamily="18" charset="0"/>
                <a:cs typeface="Times New Roman" panose="02020603050405020304" pitchFamily="18" charset="0"/>
              </a:rPr>
              <a:t>Pet Feces      Cigarette End    Polluted Paper  Broken Ceramics    Dust     Disposable Tableware</a:t>
            </a:r>
            <a:endParaRPr lang="zh-CN" altLang="en-US" sz="1400" b="1" dirty="0">
              <a:solidFill>
                <a:srgbClr val="008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17148945"/>
      </p:ext>
    </p:extLst>
  </p:cSld>
  <p:clrMapOvr>
    <a:masterClrMapping/>
  </p:clrMapOvr>
  <mc:AlternateContent xmlns:mc="http://schemas.openxmlformats.org/markup-compatibility/2006" xmlns:p14="http://schemas.microsoft.com/office/powerpoint/2010/main">
    <mc:Choice Requires="p14">
      <p:transition p14:dur="10" advTm="0"/>
    </mc:Choice>
    <mc:Fallback xmlns="">
      <p:transition advTm="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1000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1000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1000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6000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4" grpId="0" animBg="1"/>
      <p:bldP spid="8" grpId="0" animBg="1"/>
      <p:bldP spid="1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FCAB69A2-CA7A-4B1D-9667-44B9A0CA36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27584" y="1778599"/>
            <a:ext cx="3669419" cy="2424223"/>
          </a:xfrm>
          <a:prstGeom prst="rect">
            <a:avLst/>
          </a:prstGeom>
        </p:spPr>
      </p:pic>
      <p:sp>
        <p:nvSpPr>
          <p:cNvPr id="2" name="文本框 1">
            <a:extLst>
              <a:ext uri="{FF2B5EF4-FFF2-40B4-BE49-F238E27FC236}">
                <a16:creationId xmlns:a16="http://schemas.microsoft.com/office/drawing/2014/main" id="{DFF6F2AF-B0AF-4633-85D8-EBB10F9ABA54}"/>
              </a:ext>
            </a:extLst>
          </p:cNvPr>
          <p:cNvSpPr txBox="1"/>
          <p:nvPr/>
        </p:nvSpPr>
        <p:spPr>
          <a:xfrm>
            <a:off x="182894" y="1778599"/>
            <a:ext cx="4701622" cy="2246769"/>
          </a:xfrm>
          <a:prstGeom prst="rect">
            <a:avLst/>
          </a:prstGeom>
          <a:noFill/>
        </p:spPr>
        <p:txBody>
          <a:bodyPr wrap="square" rtlCol="0">
            <a:spAutoFit/>
          </a:bodyPr>
          <a:lstStyle/>
          <a:p>
            <a:pPr marL="457200" indent="-457200">
              <a:buFont typeface="Wingdings" panose="05000000000000000000" pitchFamily="2" charset="2"/>
              <a:buChar char="l"/>
            </a:pPr>
            <a:r>
              <a:rPr lang="en-US" altLang="zh-CN" sz="2800" b="1" dirty="0">
                <a:solidFill>
                  <a:schemeClr val="bg1"/>
                </a:solidFill>
                <a:latin typeface="Times New Roman" panose="02020603050405020304" pitchFamily="18" charset="0"/>
                <a:cs typeface="Times New Roman" panose="02020603050405020304" pitchFamily="18" charset="0"/>
              </a:rPr>
              <a:t>Riding a shared bicycle is great for short trips and is an easy, environmentally-friendly and low-cost mode of transport.</a:t>
            </a:r>
          </a:p>
        </p:txBody>
      </p:sp>
      <p:sp>
        <p:nvSpPr>
          <p:cNvPr id="3" name="文本框 2">
            <a:extLst>
              <a:ext uri="{FF2B5EF4-FFF2-40B4-BE49-F238E27FC236}">
                <a16:creationId xmlns:a16="http://schemas.microsoft.com/office/drawing/2014/main" id="{5CBEE0D4-4C4D-432A-8D62-8228A0267BD5}"/>
              </a:ext>
            </a:extLst>
          </p:cNvPr>
          <p:cNvSpPr txBox="1"/>
          <p:nvPr/>
        </p:nvSpPr>
        <p:spPr>
          <a:xfrm>
            <a:off x="182895" y="4521865"/>
            <a:ext cx="8614109" cy="1815882"/>
          </a:xfrm>
          <a:prstGeom prst="rect">
            <a:avLst/>
          </a:prstGeom>
          <a:noFill/>
        </p:spPr>
        <p:txBody>
          <a:bodyPr wrap="square" rtlCol="0">
            <a:spAutoFit/>
          </a:bodyPr>
          <a:lstStyle/>
          <a:p>
            <a:pPr marL="457200" indent="-457200">
              <a:buFont typeface="Wingdings" panose="05000000000000000000" pitchFamily="2" charset="2"/>
              <a:buChar char="l"/>
            </a:pPr>
            <a:r>
              <a:rPr lang="en-US" altLang="zh-CN" sz="2800" b="1" dirty="0">
                <a:solidFill>
                  <a:schemeClr val="bg1"/>
                </a:solidFill>
                <a:latin typeface="Times New Roman" panose="02020603050405020304" pitchFamily="18" charset="0"/>
                <a:cs typeface="Times New Roman" panose="02020603050405020304" pitchFamily="18" charset="0"/>
              </a:rPr>
              <a:t>Bike sharing  is growing in popularity in China. We will continue to support and promote this growth by allowing people to ride in safe, supported environments.</a:t>
            </a:r>
          </a:p>
        </p:txBody>
      </p:sp>
      <p:sp>
        <p:nvSpPr>
          <p:cNvPr id="12" name="矩形 11">
            <a:extLst>
              <a:ext uri="{FF2B5EF4-FFF2-40B4-BE49-F238E27FC236}">
                <a16:creationId xmlns:a16="http://schemas.microsoft.com/office/drawing/2014/main" id="{DB481246-7861-4ABC-BBD8-EEAD3CF0D02C}"/>
              </a:ext>
            </a:extLst>
          </p:cNvPr>
          <p:cNvSpPr/>
          <p:nvPr/>
        </p:nvSpPr>
        <p:spPr>
          <a:xfrm>
            <a:off x="182894" y="241410"/>
            <a:ext cx="5101778" cy="707886"/>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r>
              <a:rPr lang="en-US" altLang="zh-CN" sz="4000" dirty="0">
                <a:solidFill>
                  <a:srgbClr val="FF0000"/>
                </a:solidFill>
                <a:latin typeface="Monotype Corsiva" panose="03010101010201010101" pitchFamily="66" charset="0"/>
                <a:ea typeface="+mj-ea"/>
                <a:cs typeface="+mj-cs"/>
              </a:rPr>
              <a:t>3.2 A</a:t>
            </a:r>
            <a:r>
              <a:rPr lang="zh-CN" altLang="en-US" sz="4000" dirty="0">
                <a:solidFill>
                  <a:srgbClr val="FF0000"/>
                </a:solidFill>
                <a:latin typeface="Monotype Corsiva" panose="03010101010201010101" pitchFamily="66" charset="0"/>
                <a:ea typeface="+mj-ea"/>
                <a:cs typeface="+mj-cs"/>
              </a:rPr>
              <a:t>ction </a:t>
            </a:r>
            <a:r>
              <a:rPr lang="en-US" altLang="zh-CN" sz="4000" dirty="0">
                <a:solidFill>
                  <a:srgbClr val="FF0000"/>
                </a:solidFill>
                <a:latin typeface="Monotype Corsiva" panose="03010101010201010101" pitchFamily="66" charset="0"/>
                <a:ea typeface="+mj-ea"/>
                <a:cs typeface="+mj-cs"/>
              </a:rPr>
              <a:t>On Friendship</a:t>
            </a:r>
          </a:p>
        </p:txBody>
      </p:sp>
      <p:sp>
        <p:nvSpPr>
          <p:cNvPr id="13" name="矩形 12">
            <a:extLst>
              <a:ext uri="{FF2B5EF4-FFF2-40B4-BE49-F238E27FC236}">
                <a16:creationId xmlns:a16="http://schemas.microsoft.com/office/drawing/2014/main" id="{354DD544-50B2-45CA-8760-BE5F3A788D09}"/>
              </a:ext>
            </a:extLst>
          </p:cNvPr>
          <p:cNvSpPr/>
          <p:nvPr/>
        </p:nvSpPr>
        <p:spPr>
          <a:xfrm>
            <a:off x="3964285" y="944856"/>
            <a:ext cx="4832719" cy="646331"/>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r>
              <a:rPr lang="en-US" altLang="zh-CN" sz="3600" dirty="0">
                <a:solidFill>
                  <a:srgbClr val="FF0000"/>
                </a:solidFill>
                <a:latin typeface="Monotype Corsiva" panose="03010101010201010101" pitchFamily="66" charset="0"/>
              </a:rPr>
              <a:t>—by riding shared bicycles</a:t>
            </a:r>
            <a:endParaRPr lang="zh-CN" altLang="en-US" sz="3600" dirty="0">
              <a:solidFill>
                <a:srgbClr val="FF0000"/>
              </a:solidFill>
              <a:latin typeface="Monotype Corsiva" panose="03010101010201010101" pitchFamily="66" charset="0"/>
            </a:endParaRPr>
          </a:p>
        </p:txBody>
      </p:sp>
    </p:spTree>
    <p:extLst>
      <p:ext uri="{BB962C8B-B14F-4D97-AF65-F5344CB8AC3E}">
        <p14:creationId xmlns:p14="http://schemas.microsoft.com/office/powerpoint/2010/main" val="1223369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circle(in)">
                                      <p:cBhvr>
                                        <p:cTn id="19" dur="2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2"/>
                                        </p:tgtEl>
                                        <p:attrNameLst>
                                          <p:attrName>style.visibility</p:attrName>
                                        </p:attrNameLst>
                                      </p:cBhvr>
                                      <p:to>
                                        <p:strVal val="visible"/>
                                      </p:to>
                                    </p:set>
                                    <p:anim calcmode="lin" valueType="num">
                                      <p:cBhvr additive="base">
                                        <p:cTn id="24" dur="500" fill="hold"/>
                                        <p:tgtEl>
                                          <p:spTgt spid="2"/>
                                        </p:tgtEl>
                                        <p:attrNameLst>
                                          <p:attrName>ppt_x</p:attrName>
                                        </p:attrNameLst>
                                      </p:cBhvr>
                                      <p:tavLst>
                                        <p:tav tm="0">
                                          <p:val>
                                            <p:strVal val="#ppt_x"/>
                                          </p:val>
                                        </p:tav>
                                        <p:tav tm="100000">
                                          <p:val>
                                            <p:strVal val="#ppt_x"/>
                                          </p:val>
                                        </p:tav>
                                      </p:tavLst>
                                    </p:anim>
                                    <p:anim calcmode="lin" valueType="num">
                                      <p:cBhvr additive="base">
                                        <p:cTn id="25"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3"/>
                                        </p:tgtEl>
                                        <p:attrNameLst>
                                          <p:attrName>style.visibility</p:attrName>
                                        </p:attrNameLst>
                                      </p:cBhvr>
                                      <p:to>
                                        <p:strVal val="visible"/>
                                      </p:to>
                                    </p:set>
                                    <p:anim calcmode="lin" valueType="num">
                                      <p:cBhvr additive="base">
                                        <p:cTn id="30" dur="500" fill="hold"/>
                                        <p:tgtEl>
                                          <p:spTgt spid="3"/>
                                        </p:tgtEl>
                                        <p:attrNameLst>
                                          <p:attrName>ppt_x</p:attrName>
                                        </p:attrNameLst>
                                      </p:cBhvr>
                                      <p:tavLst>
                                        <p:tav tm="0">
                                          <p:val>
                                            <p:strVal val="#ppt_x"/>
                                          </p:val>
                                        </p:tav>
                                        <p:tav tm="100000">
                                          <p:val>
                                            <p:strVal val="#ppt_x"/>
                                          </p:val>
                                        </p:tav>
                                      </p:tavLst>
                                    </p:anim>
                                    <p:anim calcmode="lin" valueType="num">
                                      <p:cBhvr additive="base">
                                        <p:cTn id="31"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12" grpId="0" animBg="1"/>
      <p:bldP spid="1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DFF6F2AF-B0AF-4633-85D8-EBB10F9ABA54}"/>
              </a:ext>
            </a:extLst>
          </p:cNvPr>
          <p:cNvSpPr txBox="1"/>
          <p:nvPr/>
        </p:nvSpPr>
        <p:spPr>
          <a:xfrm>
            <a:off x="3900504" y="2160371"/>
            <a:ext cx="4429268" cy="1938992"/>
          </a:xfrm>
          <a:prstGeom prst="rect">
            <a:avLst/>
          </a:prstGeom>
          <a:noFill/>
        </p:spPr>
        <p:txBody>
          <a:bodyPr wrap="square" rtlCol="0">
            <a:spAutoFit/>
          </a:bodyPr>
          <a:lstStyle/>
          <a:p>
            <a:pPr algn="dist"/>
            <a:r>
              <a:rPr lang="en-US" altLang="zh-CN" sz="2400" b="1" dirty="0">
                <a:solidFill>
                  <a:schemeClr val="bg1"/>
                </a:solidFill>
                <a:latin typeface="Times New Roman" panose="02020603050405020304" pitchFamily="18" charset="0"/>
                <a:cs typeface="Times New Roman" panose="02020603050405020304" pitchFamily="18" charset="0"/>
              </a:rPr>
              <a:t>President Xi Jinping has sent a congratulatory letter to the 2019 World New Energy Vehicle Congress held Tuesday in </a:t>
            </a:r>
            <a:r>
              <a:rPr lang="en-US" altLang="zh-CN" sz="2400" b="1" dirty="0" err="1">
                <a:solidFill>
                  <a:schemeClr val="bg1"/>
                </a:solidFill>
                <a:latin typeface="Times New Roman" panose="02020603050405020304" pitchFamily="18" charset="0"/>
                <a:cs typeface="Times New Roman" panose="02020603050405020304" pitchFamily="18" charset="0"/>
              </a:rPr>
              <a:t>Boao</a:t>
            </a:r>
            <a:r>
              <a:rPr lang="en-US" altLang="zh-CN" sz="2400" b="1" dirty="0">
                <a:solidFill>
                  <a:schemeClr val="bg1"/>
                </a:solidFill>
                <a:latin typeface="Times New Roman" panose="02020603050405020304" pitchFamily="18" charset="0"/>
                <a:cs typeface="Times New Roman" panose="02020603050405020304" pitchFamily="18" charset="0"/>
              </a:rPr>
              <a:t>, south China's Hainan province. </a:t>
            </a:r>
          </a:p>
        </p:txBody>
      </p:sp>
      <p:grpSp>
        <p:nvGrpSpPr>
          <p:cNvPr id="14" name="组合 13">
            <a:extLst>
              <a:ext uri="{FF2B5EF4-FFF2-40B4-BE49-F238E27FC236}">
                <a16:creationId xmlns:a16="http://schemas.microsoft.com/office/drawing/2014/main" id="{B78BFF5F-B963-411B-9F82-D525EAE1D1D1}"/>
              </a:ext>
            </a:extLst>
          </p:cNvPr>
          <p:cNvGrpSpPr/>
          <p:nvPr/>
        </p:nvGrpSpPr>
        <p:grpSpPr>
          <a:xfrm>
            <a:off x="3450410" y="2182140"/>
            <a:ext cx="563797" cy="369332"/>
            <a:chOff x="1233168" y="1371734"/>
            <a:chExt cx="751728" cy="492443"/>
          </a:xfrm>
        </p:grpSpPr>
        <p:sp>
          <p:nvSpPr>
            <p:cNvPr id="15" name="Freeform 5">
              <a:extLst>
                <a:ext uri="{FF2B5EF4-FFF2-40B4-BE49-F238E27FC236}">
                  <a16:creationId xmlns:a16="http://schemas.microsoft.com/office/drawing/2014/main" id="{BA862E08-F49F-448D-B0AF-0282F9B5ABE8}"/>
                </a:ext>
              </a:extLst>
            </p:cNvPr>
            <p:cNvSpPr>
              <a:spLocks noEditPoints="1"/>
            </p:cNvSpPr>
            <p:nvPr/>
          </p:nvSpPr>
          <p:spPr bwMode="auto">
            <a:xfrm>
              <a:off x="1233168" y="1438499"/>
              <a:ext cx="400211" cy="382555"/>
            </a:xfrm>
            <a:custGeom>
              <a:avLst/>
              <a:gdLst>
                <a:gd name="T0" fmla="*/ 413 w 833"/>
                <a:gd name="T1" fmla="*/ 12 h 797"/>
                <a:gd name="T2" fmla="*/ 798 w 833"/>
                <a:gd name="T3" fmla="*/ 288 h 797"/>
                <a:gd name="T4" fmla="*/ 725 w 833"/>
                <a:gd name="T5" fmla="*/ 637 h 797"/>
                <a:gd name="T6" fmla="*/ 471 w 833"/>
                <a:gd name="T7" fmla="*/ 782 h 797"/>
                <a:gd name="T8" fmla="*/ 140 w 833"/>
                <a:gd name="T9" fmla="*/ 679 h 797"/>
                <a:gd name="T10" fmla="*/ 18 w 833"/>
                <a:gd name="T11" fmla="*/ 460 h 797"/>
                <a:gd name="T12" fmla="*/ 115 w 833"/>
                <a:gd name="T13" fmla="*/ 142 h 797"/>
                <a:gd name="T14" fmla="*/ 348 w 833"/>
                <a:gd name="T15" fmla="*/ 14 h 797"/>
                <a:gd name="T16" fmla="*/ 413 w 833"/>
                <a:gd name="T17" fmla="*/ 12 h 797"/>
                <a:gd name="T18" fmla="*/ 763 w 833"/>
                <a:gd name="T19" fmla="*/ 379 h 797"/>
                <a:gd name="T20" fmla="*/ 751 w 833"/>
                <a:gd name="T21" fmla="*/ 361 h 797"/>
                <a:gd name="T22" fmla="*/ 437 w 833"/>
                <a:gd name="T23" fmla="*/ 47 h 797"/>
                <a:gd name="T24" fmla="*/ 379 w 833"/>
                <a:gd name="T25" fmla="*/ 47 h 797"/>
                <a:gd name="T26" fmla="*/ 61 w 833"/>
                <a:gd name="T27" fmla="*/ 365 h 797"/>
                <a:gd name="T28" fmla="*/ 60 w 833"/>
                <a:gd name="T29" fmla="*/ 422 h 797"/>
                <a:gd name="T30" fmla="*/ 390 w 833"/>
                <a:gd name="T31" fmla="*/ 751 h 797"/>
                <a:gd name="T32" fmla="*/ 446 w 833"/>
                <a:gd name="T33" fmla="*/ 752 h 797"/>
                <a:gd name="T34" fmla="*/ 768 w 833"/>
                <a:gd name="T35" fmla="*/ 430 h 797"/>
                <a:gd name="T36" fmla="*/ 778 w 833"/>
                <a:gd name="T37" fmla="*/ 412 h 797"/>
                <a:gd name="T38" fmla="*/ 760 w 833"/>
                <a:gd name="T39" fmla="*/ 408 h 797"/>
                <a:gd name="T40" fmla="*/ 470 w 833"/>
                <a:gd name="T41" fmla="*/ 408 h 797"/>
                <a:gd name="T42" fmla="*/ 432 w 833"/>
                <a:gd name="T43" fmla="*/ 447 h 797"/>
                <a:gd name="T44" fmla="*/ 459 w 833"/>
                <a:gd name="T45" fmla="*/ 472 h 797"/>
                <a:gd name="T46" fmla="*/ 591 w 833"/>
                <a:gd name="T47" fmla="*/ 472 h 797"/>
                <a:gd name="T48" fmla="*/ 604 w 833"/>
                <a:gd name="T49" fmla="*/ 496 h 797"/>
                <a:gd name="T50" fmla="*/ 556 w 833"/>
                <a:gd name="T51" fmla="*/ 554 h 797"/>
                <a:gd name="T52" fmla="*/ 259 w 833"/>
                <a:gd name="T53" fmla="*/ 540 h 797"/>
                <a:gd name="T54" fmla="*/ 270 w 833"/>
                <a:gd name="T55" fmla="*/ 256 h 797"/>
                <a:gd name="T56" fmla="*/ 621 w 833"/>
                <a:gd name="T57" fmla="*/ 348 h 797"/>
                <a:gd name="T58" fmla="*/ 663 w 833"/>
                <a:gd name="T59" fmla="*/ 379 h 797"/>
                <a:gd name="T60" fmla="*/ 681 w 833"/>
                <a:gd name="T61" fmla="*/ 379 h 797"/>
                <a:gd name="T62" fmla="*/ 763 w 833"/>
                <a:gd name="T63" fmla="*/ 379 h 7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33" h="797">
                  <a:moveTo>
                    <a:pt x="413" y="12"/>
                  </a:moveTo>
                  <a:cubicBezTo>
                    <a:pt x="593" y="0"/>
                    <a:pt x="757" y="144"/>
                    <a:pt x="798" y="288"/>
                  </a:cubicBezTo>
                  <a:cubicBezTo>
                    <a:pt x="833" y="416"/>
                    <a:pt x="811" y="534"/>
                    <a:pt x="725" y="637"/>
                  </a:cubicBezTo>
                  <a:cubicBezTo>
                    <a:pt x="658" y="717"/>
                    <a:pt x="575" y="770"/>
                    <a:pt x="471" y="782"/>
                  </a:cubicBezTo>
                  <a:cubicBezTo>
                    <a:pt x="346" y="797"/>
                    <a:pt x="234" y="767"/>
                    <a:pt x="140" y="679"/>
                  </a:cubicBezTo>
                  <a:cubicBezTo>
                    <a:pt x="76" y="619"/>
                    <a:pt x="31" y="548"/>
                    <a:pt x="18" y="460"/>
                  </a:cubicBezTo>
                  <a:cubicBezTo>
                    <a:pt x="0" y="339"/>
                    <a:pt x="31" y="232"/>
                    <a:pt x="115" y="142"/>
                  </a:cubicBezTo>
                  <a:cubicBezTo>
                    <a:pt x="179" y="74"/>
                    <a:pt x="255" y="29"/>
                    <a:pt x="348" y="14"/>
                  </a:cubicBezTo>
                  <a:cubicBezTo>
                    <a:pt x="369" y="11"/>
                    <a:pt x="391" y="13"/>
                    <a:pt x="413" y="12"/>
                  </a:cubicBezTo>
                  <a:close/>
                  <a:moveTo>
                    <a:pt x="763" y="379"/>
                  </a:moveTo>
                  <a:cubicBezTo>
                    <a:pt x="762" y="369"/>
                    <a:pt x="756" y="365"/>
                    <a:pt x="751" y="361"/>
                  </a:cubicBezTo>
                  <a:cubicBezTo>
                    <a:pt x="647" y="256"/>
                    <a:pt x="542" y="151"/>
                    <a:pt x="437" y="47"/>
                  </a:cubicBezTo>
                  <a:cubicBezTo>
                    <a:pt x="413" y="23"/>
                    <a:pt x="403" y="23"/>
                    <a:pt x="379" y="47"/>
                  </a:cubicBezTo>
                  <a:cubicBezTo>
                    <a:pt x="273" y="153"/>
                    <a:pt x="167" y="259"/>
                    <a:pt x="61" y="365"/>
                  </a:cubicBezTo>
                  <a:cubicBezTo>
                    <a:pt x="38" y="388"/>
                    <a:pt x="38" y="399"/>
                    <a:pt x="60" y="422"/>
                  </a:cubicBezTo>
                  <a:cubicBezTo>
                    <a:pt x="170" y="532"/>
                    <a:pt x="280" y="642"/>
                    <a:pt x="390" y="751"/>
                  </a:cubicBezTo>
                  <a:cubicBezTo>
                    <a:pt x="412" y="773"/>
                    <a:pt x="425" y="773"/>
                    <a:pt x="446" y="752"/>
                  </a:cubicBezTo>
                  <a:cubicBezTo>
                    <a:pt x="553" y="645"/>
                    <a:pt x="661" y="537"/>
                    <a:pt x="768" y="430"/>
                  </a:cubicBezTo>
                  <a:cubicBezTo>
                    <a:pt x="773" y="425"/>
                    <a:pt x="782" y="420"/>
                    <a:pt x="778" y="412"/>
                  </a:cubicBezTo>
                  <a:cubicBezTo>
                    <a:pt x="775" y="405"/>
                    <a:pt x="766" y="408"/>
                    <a:pt x="760" y="408"/>
                  </a:cubicBezTo>
                  <a:cubicBezTo>
                    <a:pt x="663" y="408"/>
                    <a:pt x="567" y="408"/>
                    <a:pt x="470" y="408"/>
                  </a:cubicBezTo>
                  <a:cubicBezTo>
                    <a:pt x="432" y="409"/>
                    <a:pt x="433" y="409"/>
                    <a:pt x="432" y="447"/>
                  </a:cubicBezTo>
                  <a:cubicBezTo>
                    <a:pt x="431" y="468"/>
                    <a:pt x="439" y="473"/>
                    <a:pt x="459" y="472"/>
                  </a:cubicBezTo>
                  <a:cubicBezTo>
                    <a:pt x="503" y="471"/>
                    <a:pt x="547" y="472"/>
                    <a:pt x="591" y="472"/>
                  </a:cubicBezTo>
                  <a:cubicBezTo>
                    <a:pt x="613" y="472"/>
                    <a:pt x="615" y="476"/>
                    <a:pt x="604" y="496"/>
                  </a:cubicBezTo>
                  <a:cubicBezTo>
                    <a:pt x="592" y="518"/>
                    <a:pt x="575" y="537"/>
                    <a:pt x="556" y="554"/>
                  </a:cubicBezTo>
                  <a:cubicBezTo>
                    <a:pt x="480" y="627"/>
                    <a:pt x="343" y="632"/>
                    <a:pt x="259" y="540"/>
                  </a:cubicBezTo>
                  <a:cubicBezTo>
                    <a:pt x="180" y="452"/>
                    <a:pt x="185" y="337"/>
                    <a:pt x="270" y="256"/>
                  </a:cubicBezTo>
                  <a:cubicBezTo>
                    <a:pt x="390" y="142"/>
                    <a:pt x="575" y="202"/>
                    <a:pt x="621" y="348"/>
                  </a:cubicBezTo>
                  <a:cubicBezTo>
                    <a:pt x="630" y="379"/>
                    <a:pt x="630" y="379"/>
                    <a:pt x="663" y="379"/>
                  </a:cubicBezTo>
                  <a:cubicBezTo>
                    <a:pt x="669" y="379"/>
                    <a:pt x="675" y="379"/>
                    <a:pt x="681" y="379"/>
                  </a:cubicBezTo>
                  <a:cubicBezTo>
                    <a:pt x="708" y="379"/>
                    <a:pt x="735" y="379"/>
                    <a:pt x="763" y="379"/>
                  </a:cubicBezTo>
                  <a:close/>
                </a:path>
              </a:pathLst>
            </a:custGeom>
            <a:solidFill>
              <a:srgbClr val="FAD361"/>
            </a:solidFill>
            <a:ln>
              <a:noFill/>
            </a:ln>
          </p:spPr>
          <p:txBody>
            <a:bodyPr vert="horz" wrap="square" lIns="68580" tIns="34290" rIns="68580" bIns="34290" numCol="1" anchor="t" anchorCtr="0" compatLnSpc="1">
              <a:prstTxWarp prst="textNoShape">
                <a:avLst/>
              </a:prstTxWarp>
            </a:bodyPr>
            <a:lstStyle/>
            <a:p>
              <a:endParaRPr lang="zh-Hans" altLang="en-US" sz="1350">
                <a:latin typeface="Times New Roman" panose="02020603050405020304" pitchFamily="18" charset="0"/>
                <a:cs typeface="Times New Roman" panose="02020603050405020304" pitchFamily="18" charset="0"/>
              </a:endParaRPr>
            </a:p>
          </p:txBody>
        </p:sp>
        <p:sp>
          <p:nvSpPr>
            <p:cNvPr id="17" name="矩形 16">
              <a:extLst>
                <a:ext uri="{FF2B5EF4-FFF2-40B4-BE49-F238E27FC236}">
                  <a16:creationId xmlns:a16="http://schemas.microsoft.com/office/drawing/2014/main" id="{361B93A1-8988-41B5-97B3-F9E0D2FC0364}"/>
                </a:ext>
              </a:extLst>
            </p:cNvPr>
            <p:cNvSpPr/>
            <p:nvPr/>
          </p:nvSpPr>
          <p:spPr>
            <a:xfrm>
              <a:off x="1738588" y="1371734"/>
              <a:ext cx="246308" cy="492443"/>
            </a:xfrm>
            <a:prstGeom prst="rect">
              <a:avLst/>
            </a:prstGeom>
          </p:spPr>
          <p:txBody>
            <a:bodyPr wrap="none">
              <a:spAutoFit/>
            </a:bodyPr>
            <a:lstStyle/>
            <a:p>
              <a:endParaRPr lang="zh-Hans" altLang="en-US" dirty="0">
                <a:solidFill>
                  <a:srgbClr val="FAD361"/>
                </a:solidFill>
                <a:latin typeface="Times New Roman" panose="02020603050405020304" pitchFamily="18" charset="0"/>
                <a:cs typeface="Times New Roman" panose="02020603050405020304" pitchFamily="18" charset="0"/>
              </a:endParaRPr>
            </a:p>
          </p:txBody>
        </p:sp>
      </p:grpSp>
      <p:pic>
        <p:nvPicPr>
          <p:cNvPr id="6" name="图片 5">
            <a:extLst>
              <a:ext uri="{FF2B5EF4-FFF2-40B4-BE49-F238E27FC236}">
                <a16:creationId xmlns:a16="http://schemas.microsoft.com/office/drawing/2014/main" id="{E5DA3988-EA3D-4C30-8941-777EC28767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1265" y="1198557"/>
            <a:ext cx="2983361" cy="3168502"/>
          </a:xfrm>
          <a:prstGeom prst="rect">
            <a:avLst/>
          </a:prstGeom>
        </p:spPr>
      </p:pic>
      <p:sp>
        <p:nvSpPr>
          <p:cNvPr id="8" name="文本框 7">
            <a:extLst>
              <a:ext uri="{FF2B5EF4-FFF2-40B4-BE49-F238E27FC236}">
                <a16:creationId xmlns:a16="http://schemas.microsoft.com/office/drawing/2014/main" id="{FE3A1790-79DB-4D34-8633-A00E5FCB4A26}"/>
              </a:ext>
            </a:extLst>
          </p:cNvPr>
          <p:cNvSpPr txBox="1"/>
          <p:nvPr/>
        </p:nvSpPr>
        <p:spPr>
          <a:xfrm flipV="1">
            <a:off x="3125972" y="3910565"/>
            <a:ext cx="5124893" cy="2806996"/>
          </a:xfrm>
          <a:prstGeom prst="rect">
            <a:avLst/>
          </a:prstGeom>
          <a:noFill/>
        </p:spPr>
        <p:txBody>
          <a:bodyPr wrap="square" rtlCol="0">
            <a:spAutoFit/>
          </a:bodyPr>
          <a:lstStyle/>
          <a:p>
            <a:endParaRPr lang="zh-CN" altLang="en-US" dirty="0"/>
          </a:p>
        </p:txBody>
      </p:sp>
      <p:sp>
        <p:nvSpPr>
          <p:cNvPr id="9" name="文本框 8">
            <a:extLst>
              <a:ext uri="{FF2B5EF4-FFF2-40B4-BE49-F238E27FC236}">
                <a16:creationId xmlns:a16="http://schemas.microsoft.com/office/drawing/2014/main" id="{89AB0C67-A838-4B04-9568-849DFAAEE3F0}"/>
              </a:ext>
            </a:extLst>
          </p:cNvPr>
          <p:cNvSpPr txBox="1"/>
          <p:nvPr/>
        </p:nvSpPr>
        <p:spPr>
          <a:xfrm>
            <a:off x="680404" y="4696429"/>
            <a:ext cx="7995412" cy="1569660"/>
          </a:xfrm>
          <a:prstGeom prst="rect">
            <a:avLst/>
          </a:prstGeom>
          <a:noFill/>
        </p:spPr>
        <p:txBody>
          <a:bodyPr wrap="square" rtlCol="0">
            <a:spAutoFit/>
          </a:bodyPr>
          <a:lstStyle/>
          <a:p>
            <a:r>
              <a:rPr lang="en-US" altLang="zh-CN" sz="2400" b="1" dirty="0">
                <a:solidFill>
                  <a:schemeClr val="bg1"/>
                </a:solidFill>
                <a:latin typeface="Times New Roman" panose="02020603050405020304" pitchFamily="18" charset="0"/>
                <a:cs typeface="Times New Roman" panose="02020603050405020304" pitchFamily="18" charset="0"/>
              </a:rPr>
              <a:t>With a new round of scientific and technological revolution and industrial transformation in the making and rising, the new energy vehicle industry is entering a new stage of accelerated development.</a:t>
            </a:r>
            <a:endParaRPr lang="zh-CN" altLang="en-US" sz="2400" b="1" dirty="0">
              <a:solidFill>
                <a:schemeClr val="bg1"/>
              </a:solidFill>
              <a:latin typeface="Times New Roman" panose="02020603050405020304" pitchFamily="18" charset="0"/>
              <a:cs typeface="Times New Roman" panose="02020603050405020304" pitchFamily="18" charset="0"/>
            </a:endParaRPr>
          </a:p>
        </p:txBody>
      </p:sp>
      <p:grpSp>
        <p:nvGrpSpPr>
          <p:cNvPr id="16" name="组合 15">
            <a:extLst>
              <a:ext uri="{FF2B5EF4-FFF2-40B4-BE49-F238E27FC236}">
                <a16:creationId xmlns:a16="http://schemas.microsoft.com/office/drawing/2014/main" id="{21B0B88E-13C2-4D6B-9812-D00BA0517F7B}"/>
              </a:ext>
            </a:extLst>
          </p:cNvPr>
          <p:cNvGrpSpPr/>
          <p:nvPr/>
        </p:nvGrpSpPr>
        <p:grpSpPr>
          <a:xfrm>
            <a:off x="186285" y="4684266"/>
            <a:ext cx="563797" cy="377596"/>
            <a:chOff x="1233168" y="1371734"/>
            <a:chExt cx="751728" cy="492443"/>
          </a:xfrm>
        </p:grpSpPr>
        <p:sp>
          <p:nvSpPr>
            <p:cNvPr id="19" name="Freeform 5">
              <a:extLst>
                <a:ext uri="{FF2B5EF4-FFF2-40B4-BE49-F238E27FC236}">
                  <a16:creationId xmlns:a16="http://schemas.microsoft.com/office/drawing/2014/main" id="{9430586B-9C20-4706-8AA6-D0BCCEA7DBD1}"/>
                </a:ext>
              </a:extLst>
            </p:cNvPr>
            <p:cNvSpPr>
              <a:spLocks noEditPoints="1"/>
            </p:cNvSpPr>
            <p:nvPr/>
          </p:nvSpPr>
          <p:spPr bwMode="auto">
            <a:xfrm>
              <a:off x="1233168" y="1438499"/>
              <a:ext cx="400211" cy="382555"/>
            </a:xfrm>
            <a:custGeom>
              <a:avLst/>
              <a:gdLst>
                <a:gd name="T0" fmla="*/ 413 w 833"/>
                <a:gd name="T1" fmla="*/ 12 h 797"/>
                <a:gd name="T2" fmla="*/ 798 w 833"/>
                <a:gd name="T3" fmla="*/ 288 h 797"/>
                <a:gd name="T4" fmla="*/ 725 w 833"/>
                <a:gd name="T5" fmla="*/ 637 h 797"/>
                <a:gd name="T6" fmla="*/ 471 w 833"/>
                <a:gd name="T7" fmla="*/ 782 h 797"/>
                <a:gd name="T8" fmla="*/ 140 w 833"/>
                <a:gd name="T9" fmla="*/ 679 h 797"/>
                <a:gd name="T10" fmla="*/ 18 w 833"/>
                <a:gd name="T11" fmla="*/ 460 h 797"/>
                <a:gd name="T12" fmla="*/ 115 w 833"/>
                <a:gd name="T13" fmla="*/ 142 h 797"/>
                <a:gd name="T14" fmla="*/ 348 w 833"/>
                <a:gd name="T15" fmla="*/ 14 h 797"/>
                <a:gd name="T16" fmla="*/ 413 w 833"/>
                <a:gd name="T17" fmla="*/ 12 h 797"/>
                <a:gd name="T18" fmla="*/ 763 w 833"/>
                <a:gd name="T19" fmla="*/ 379 h 797"/>
                <a:gd name="T20" fmla="*/ 751 w 833"/>
                <a:gd name="T21" fmla="*/ 361 h 797"/>
                <a:gd name="T22" fmla="*/ 437 w 833"/>
                <a:gd name="T23" fmla="*/ 47 h 797"/>
                <a:gd name="T24" fmla="*/ 379 w 833"/>
                <a:gd name="T25" fmla="*/ 47 h 797"/>
                <a:gd name="T26" fmla="*/ 61 w 833"/>
                <a:gd name="T27" fmla="*/ 365 h 797"/>
                <a:gd name="T28" fmla="*/ 60 w 833"/>
                <a:gd name="T29" fmla="*/ 422 h 797"/>
                <a:gd name="T30" fmla="*/ 390 w 833"/>
                <a:gd name="T31" fmla="*/ 751 h 797"/>
                <a:gd name="T32" fmla="*/ 446 w 833"/>
                <a:gd name="T33" fmla="*/ 752 h 797"/>
                <a:gd name="T34" fmla="*/ 768 w 833"/>
                <a:gd name="T35" fmla="*/ 430 h 797"/>
                <a:gd name="T36" fmla="*/ 778 w 833"/>
                <a:gd name="T37" fmla="*/ 412 h 797"/>
                <a:gd name="T38" fmla="*/ 760 w 833"/>
                <a:gd name="T39" fmla="*/ 408 h 797"/>
                <a:gd name="T40" fmla="*/ 470 w 833"/>
                <a:gd name="T41" fmla="*/ 408 h 797"/>
                <a:gd name="T42" fmla="*/ 432 w 833"/>
                <a:gd name="T43" fmla="*/ 447 h 797"/>
                <a:gd name="T44" fmla="*/ 459 w 833"/>
                <a:gd name="T45" fmla="*/ 472 h 797"/>
                <a:gd name="T46" fmla="*/ 591 w 833"/>
                <a:gd name="T47" fmla="*/ 472 h 797"/>
                <a:gd name="T48" fmla="*/ 604 w 833"/>
                <a:gd name="T49" fmla="*/ 496 h 797"/>
                <a:gd name="T50" fmla="*/ 556 w 833"/>
                <a:gd name="T51" fmla="*/ 554 h 797"/>
                <a:gd name="T52" fmla="*/ 259 w 833"/>
                <a:gd name="T53" fmla="*/ 540 h 797"/>
                <a:gd name="T54" fmla="*/ 270 w 833"/>
                <a:gd name="T55" fmla="*/ 256 h 797"/>
                <a:gd name="T56" fmla="*/ 621 w 833"/>
                <a:gd name="T57" fmla="*/ 348 h 797"/>
                <a:gd name="T58" fmla="*/ 663 w 833"/>
                <a:gd name="T59" fmla="*/ 379 h 797"/>
                <a:gd name="T60" fmla="*/ 681 w 833"/>
                <a:gd name="T61" fmla="*/ 379 h 797"/>
                <a:gd name="T62" fmla="*/ 763 w 833"/>
                <a:gd name="T63" fmla="*/ 379 h 7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33" h="797">
                  <a:moveTo>
                    <a:pt x="413" y="12"/>
                  </a:moveTo>
                  <a:cubicBezTo>
                    <a:pt x="593" y="0"/>
                    <a:pt x="757" y="144"/>
                    <a:pt x="798" y="288"/>
                  </a:cubicBezTo>
                  <a:cubicBezTo>
                    <a:pt x="833" y="416"/>
                    <a:pt x="811" y="534"/>
                    <a:pt x="725" y="637"/>
                  </a:cubicBezTo>
                  <a:cubicBezTo>
                    <a:pt x="658" y="717"/>
                    <a:pt x="575" y="770"/>
                    <a:pt x="471" y="782"/>
                  </a:cubicBezTo>
                  <a:cubicBezTo>
                    <a:pt x="346" y="797"/>
                    <a:pt x="234" y="767"/>
                    <a:pt x="140" y="679"/>
                  </a:cubicBezTo>
                  <a:cubicBezTo>
                    <a:pt x="76" y="619"/>
                    <a:pt x="31" y="548"/>
                    <a:pt x="18" y="460"/>
                  </a:cubicBezTo>
                  <a:cubicBezTo>
                    <a:pt x="0" y="339"/>
                    <a:pt x="31" y="232"/>
                    <a:pt x="115" y="142"/>
                  </a:cubicBezTo>
                  <a:cubicBezTo>
                    <a:pt x="179" y="74"/>
                    <a:pt x="255" y="29"/>
                    <a:pt x="348" y="14"/>
                  </a:cubicBezTo>
                  <a:cubicBezTo>
                    <a:pt x="369" y="11"/>
                    <a:pt x="391" y="13"/>
                    <a:pt x="413" y="12"/>
                  </a:cubicBezTo>
                  <a:close/>
                  <a:moveTo>
                    <a:pt x="763" y="379"/>
                  </a:moveTo>
                  <a:cubicBezTo>
                    <a:pt x="762" y="369"/>
                    <a:pt x="756" y="365"/>
                    <a:pt x="751" y="361"/>
                  </a:cubicBezTo>
                  <a:cubicBezTo>
                    <a:pt x="647" y="256"/>
                    <a:pt x="542" y="151"/>
                    <a:pt x="437" y="47"/>
                  </a:cubicBezTo>
                  <a:cubicBezTo>
                    <a:pt x="413" y="23"/>
                    <a:pt x="403" y="23"/>
                    <a:pt x="379" y="47"/>
                  </a:cubicBezTo>
                  <a:cubicBezTo>
                    <a:pt x="273" y="153"/>
                    <a:pt x="167" y="259"/>
                    <a:pt x="61" y="365"/>
                  </a:cubicBezTo>
                  <a:cubicBezTo>
                    <a:pt x="38" y="388"/>
                    <a:pt x="38" y="399"/>
                    <a:pt x="60" y="422"/>
                  </a:cubicBezTo>
                  <a:cubicBezTo>
                    <a:pt x="170" y="532"/>
                    <a:pt x="280" y="642"/>
                    <a:pt x="390" y="751"/>
                  </a:cubicBezTo>
                  <a:cubicBezTo>
                    <a:pt x="412" y="773"/>
                    <a:pt x="425" y="773"/>
                    <a:pt x="446" y="752"/>
                  </a:cubicBezTo>
                  <a:cubicBezTo>
                    <a:pt x="553" y="645"/>
                    <a:pt x="661" y="537"/>
                    <a:pt x="768" y="430"/>
                  </a:cubicBezTo>
                  <a:cubicBezTo>
                    <a:pt x="773" y="425"/>
                    <a:pt x="782" y="420"/>
                    <a:pt x="778" y="412"/>
                  </a:cubicBezTo>
                  <a:cubicBezTo>
                    <a:pt x="775" y="405"/>
                    <a:pt x="766" y="408"/>
                    <a:pt x="760" y="408"/>
                  </a:cubicBezTo>
                  <a:cubicBezTo>
                    <a:pt x="663" y="408"/>
                    <a:pt x="567" y="408"/>
                    <a:pt x="470" y="408"/>
                  </a:cubicBezTo>
                  <a:cubicBezTo>
                    <a:pt x="432" y="409"/>
                    <a:pt x="433" y="409"/>
                    <a:pt x="432" y="447"/>
                  </a:cubicBezTo>
                  <a:cubicBezTo>
                    <a:pt x="431" y="468"/>
                    <a:pt x="439" y="473"/>
                    <a:pt x="459" y="472"/>
                  </a:cubicBezTo>
                  <a:cubicBezTo>
                    <a:pt x="503" y="471"/>
                    <a:pt x="547" y="472"/>
                    <a:pt x="591" y="472"/>
                  </a:cubicBezTo>
                  <a:cubicBezTo>
                    <a:pt x="613" y="472"/>
                    <a:pt x="615" y="476"/>
                    <a:pt x="604" y="496"/>
                  </a:cubicBezTo>
                  <a:cubicBezTo>
                    <a:pt x="592" y="518"/>
                    <a:pt x="575" y="537"/>
                    <a:pt x="556" y="554"/>
                  </a:cubicBezTo>
                  <a:cubicBezTo>
                    <a:pt x="480" y="627"/>
                    <a:pt x="343" y="632"/>
                    <a:pt x="259" y="540"/>
                  </a:cubicBezTo>
                  <a:cubicBezTo>
                    <a:pt x="180" y="452"/>
                    <a:pt x="185" y="337"/>
                    <a:pt x="270" y="256"/>
                  </a:cubicBezTo>
                  <a:cubicBezTo>
                    <a:pt x="390" y="142"/>
                    <a:pt x="575" y="202"/>
                    <a:pt x="621" y="348"/>
                  </a:cubicBezTo>
                  <a:cubicBezTo>
                    <a:pt x="630" y="379"/>
                    <a:pt x="630" y="379"/>
                    <a:pt x="663" y="379"/>
                  </a:cubicBezTo>
                  <a:cubicBezTo>
                    <a:pt x="669" y="379"/>
                    <a:pt x="675" y="379"/>
                    <a:pt x="681" y="379"/>
                  </a:cubicBezTo>
                  <a:cubicBezTo>
                    <a:pt x="708" y="379"/>
                    <a:pt x="735" y="379"/>
                    <a:pt x="763" y="379"/>
                  </a:cubicBezTo>
                  <a:close/>
                </a:path>
              </a:pathLst>
            </a:custGeom>
            <a:solidFill>
              <a:srgbClr val="FAD361"/>
            </a:solidFill>
            <a:ln>
              <a:noFill/>
            </a:ln>
          </p:spPr>
          <p:txBody>
            <a:bodyPr vert="horz" wrap="square" lIns="68580" tIns="34290" rIns="68580" bIns="34290" numCol="1" anchor="t" anchorCtr="0" compatLnSpc="1">
              <a:prstTxWarp prst="textNoShape">
                <a:avLst/>
              </a:prstTxWarp>
            </a:bodyPr>
            <a:lstStyle/>
            <a:p>
              <a:endParaRPr lang="zh-Hans" altLang="en-US" sz="1350">
                <a:latin typeface="Times New Roman" panose="02020603050405020304" pitchFamily="18" charset="0"/>
                <a:cs typeface="Times New Roman" panose="02020603050405020304" pitchFamily="18" charset="0"/>
              </a:endParaRPr>
            </a:p>
          </p:txBody>
        </p:sp>
        <p:sp>
          <p:nvSpPr>
            <p:cNvPr id="20" name="矩形 19">
              <a:extLst>
                <a:ext uri="{FF2B5EF4-FFF2-40B4-BE49-F238E27FC236}">
                  <a16:creationId xmlns:a16="http://schemas.microsoft.com/office/drawing/2014/main" id="{C0639DE4-2D3B-4FED-9E7C-4666400FAD0F}"/>
                </a:ext>
              </a:extLst>
            </p:cNvPr>
            <p:cNvSpPr/>
            <p:nvPr/>
          </p:nvSpPr>
          <p:spPr>
            <a:xfrm>
              <a:off x="1738588" y="1371734"/>
              <a:ext cx="246308" cy="492443"/>
            </a:xfrm>
            <a:prstGeom prst="rect">
              <a:avLst/>
            </a:prstGeom>
          </p:spPr>
          <p:txBody>
            <a:bodyPr wrap="none">
              <a:spAutoFit/>
            </a:bodyPr>
            <a:lstStyle/>
            <a:p>
              <a:endParaRPr lang="zh-Hans" altLang="en-US" dirty="0">
                <a:solidFill>
                  <a:srgbClr val="FAD361"/>
                </a:solidFill>
                <a:latin typeface="Times New Roman" panose="02020603050405020304" pitchFamily="18" charset="0"/>
                <a:cs typeface="Times New Roman" panose="02020603050405020304" pitchFamily="18" charset="0"/>
              </a:endParaRPr>
            </a:p>
          </p:txBody>
        </p:sp>
      </p:grpSp>
      <p:sp>
        <p:nvSpPr>
          <p:cNvPr id="13" name="矩形 12">
            <a:extLst>
              <a:ext uri="{FF2B5EF4-FFF2-40B4-BE49-F238E27FC236}">
                <a16:creationId xmlns:a16="http://schemas.microsoft.com/office/drawing/2014/main" id="{02C84482-9D3E-4240-A789-2DC836CAC075}"/>
              </a:ext>
            </a:extLst>
          </p:cNvPr>
          <p:cNvSpPr/>
          <p:nvPr/>
        </p:nvSpPr>
        <p:spPr>
          <a:xfrm>
            <a:off x="182894" y="241410"/>
            <a:ext cx="5101778" cy="707886"/>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r>
              <a:rPr lang="en-US" altLang="zh-CN" sz="4000" dirty="0">
                <a:solidFill>
                  <a:srgbClr val="FF0000"/>
                </a:solidFill>
                <a:latin typeface="Monotype Corsiva" panose="03010101010201010101" pitchFamily="66" charset="0"/>
                <a:ea typeface="+mj-ea"/>
                <a:cs typeface="+mj-cs"/>
              </a:rPr>
              <a:t>3.3 A</a:t>
            </a:r>
            <a:r>
              <a:rPr lang="zh-CN" altLang="en-US" sz="4000" dirty="0">
                <a:solidFill>
                  <a:srgbClr val="FF0000"/>
                </a:solidFill>
                <a:latin typeface="Monotype Corsiva" panose="03010101010201010101" pitchFamily="66" charset="0"/>
                <a:ea typeface="+mj-ea"/>
                <a:cs typeface="+mj-cs"/>
              </a:rPr>
              <a:t>ction </a:t>
            </a:r>
            <a:r>
              <a:rPr lang="en-US" altLang="zh-CN" sz="4000" dirty="0">
                <a:solidFill>
                  <a:srgbClr val="FF0000"/>
                </a:solidFill>
                <a:latin typeface="Monotype Corsiva" panose="03010101010201010101" pitchFamily="66" charset="0"/>
                <a:ea typeface="+mj-ea"/>
                <a:cs typeface="+mj-cs"/>
              </a:rPr>
              <a:t>On Friendship</a:t>
            </a:r>
          </a:p>
        </p:txBody>
      </p:sp>
      <p:sp>
        <p:nvSpPr>
          <p:cNvPr id="18" name="矩形 17">
            <a:extLst>
              <a:ext uri="{FF2B5EF4-FFF2-40B4-BE49-F238E27FC236}">
                <a16:creationId xmlns:a16="http://schemas.microsoft.com/office/drawing/2014/main" id="{9ACE9DB8-3B92-4AD4-A038-05C5B8882D39}"/>
              </a:ext>
            </a:extLst>
          </p:cNvPr>
          <p:cNvSpPr/>
          <p:nvPr/>
        </p:nvSpPr>
        <p:spPr>
          <a:xfrm>
            <a:off x="3593805" y="944856"/>
            <a:ext cx="5762846" cy="646331"/>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r>
              <a:rPr lang="en-US" altLang="zh-CN" sz="3600" dirty="0">
                <a:solidFill>
                  <a:srgbClr val="FF0000"/>
                </a:solidFill>
                <a:latin typeface="Monotype Corsiva" panose="03010101010201010101" pitchFamily="66" charset="0"/>
              </a:rPr>
              <a:t>—by driving new energy vehicles</a:t>
            </a:r>
            <a:endParaRPr lang="zh-CN" altLang="en-US" sz="3600" dirty="0">
              <a:solidFill>
                <a:srgbClr val="FF0000"/>
              </a:solidFill>
              <a:latin typeface="Monotype Corsiva" panose="03010101010201010101" pitchFamily="66" charset="0"/>
            </a:endParaRPr>
          </a:p>
        </p:txBody>
      </p:sp>
    </p:spTree>
    <p:extLst>
      <p:ext uri="{BB962C8B-B14F-4D97-AF65-F5344CB8AC3E}">
        <p14:creationId xmlns:p14="http://schemas.microsoft.com/office/powerpoint/2010/main" val="2190971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anim calcmode="lin" valueType="num">
                                      <p:cBhvr additive="base">
                                        <p:cTn id="14" dur="500" fill="hold"/>
                                        <p:tgtEl>
                                          <p:spTgt spid="14"/>
                                        </p:tgtEl>
                                        <p:attrNameLst>
                                          <p:attrName>ppt_x</p:attrName>
                                        </p:attrNameLst>
                                      </p:cBhvr>
                                      <p:tavLst>
                                        <p:tav tm="0">
                                          <p:val>
                                            <p:strVal val="#ppt_x"/>
                                          </p:val>
                                        </p:tav>
                                        <p:tav tm="100000">
                                          <p:val>
                                            <p:strVal val="#ppt_x"/>
                                          </p:val>
                                        </p:tav>
                                      </p:tavLst>
                                    </p:anim>
                                    <p:anim calcmode="lin" valueType="num">
                                      <p:cBhvr additive="base">
                                        <p:cTn id="15"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fade">
                                      <p:cBhvr>
                                        <p:cTn id="20" dur="1000"/>
                                        <p:tgtEl>
                                          <p:spTgt spid="2"/>
                                        </p:tgtEl>
                                      </p:cBhvr>
                                    </p:animEffect>
                                    <p:anim calcmode="lin" valueType="num">
                                      <p:cBhvr>
                                        <p:cTn id="21" dur="1000" fill="hold"/>
                                        <p:tgtEl>
                                          <p:spTgt spid="2"/>
                                        </p:tgtEl>
                                        <p:attrNameLst>
                                          <p:attrName>ppt_x</p:attrName>
                                        </p:attrNameLst>
                                      </p:cBhvr>
                                      <p:tavLst>
                                        <p:tav tm="0">
                                          <p:val>
                                            <p:strVal val="#ppt_x"/>
                                          </p:val>
                                        </p:tav>
                                        <p:tav tm="100000">
                                          <p:val>
                                            <p:strVal val="#ppt_x"/>
                                          </p:val>
                                        </p:tav>
                                      </p:tavLst>
                                    </p:anim>
                                    <p:anim calcmode="lin" valueType="num">
                                      <p:cBhvr>
                                        <p:cTn id="22"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additive="base">
                                        <p:cTn id="27" dur="500" fill="hold"/>
                                        <p:tgtEl>
                                          <p:spTgt spid="16"/>
                                        </p:tgtEl>
                                        <p:attrNameLst>
                                          <p:attrName>ppt_x</p:attrName>
                                        </p:attrNameLst>
                                      </p:cBhvr>
                                      <p:tavLst>
                                        <p:tav tm="0">
                                          <p:val>
                                            <p:strVal val="#ppt_x"/>
                                          </p:val>
                                        </p:tav>
                                        <p:tav tm="100000">
                                          <p:val>
                                            <p:strVal val="#ppt_x"/>
                                          </p:val>
                                        </p:tav>
                                      </p:tavLst>
                                    </p:anim>
                                    <p:anim calcmode="lin" valueType="num">
                                      <p:cBhvr additive="base">
                                        <p:cTn id="2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fade">
                                      <p:cBhvr>
                                        <p:cTn id="33" dur="1000"/>
                                        <p:tgtEl>
                                          <p:spTgt spid="9"/>
                                        </p:tgtEl>
                                      </p:cBhvr>
                                    </p:animEffect>
                                    <p:anim calcmode="lin" valueType="num">
                                      <p:cBhvr>
                                        <p:cTn id="34" dur="1000" fill="hold"/>
                                        <p:tgtEl>
                                          <p:spTgt spid="9"/>
                                        </p:tgtEl>
                                        <p:attrNameLst>
                                          <p:attrName>ppt_x</p:attrName>
                                        </p:attrNameLst>
                                      </p:cBhvr>
                                      <p:tavLst>
                                        <p:tav tm="0">
                                          <p:val>
                                            <p:strVal val="#ppt_x"/>
                                          </p:val>
                                        </p:tav>
                                        <p:tav tm="100000">
                                          <p:val>
                                            <p:strVal val="#ppt_x"/>
                                          </p:val>
                                        </p:tav>
                                      </p:tavLst>
                                    </p:anim>
                                    <p:anim calcmode="lin" valueType="num">
                                      <p:cBhvr>
                                        <p:cTn id="35"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流程图: 终止 13">
            <a:extLst>
              <a:ext uri="{FF2B5EF4-FFF2-40B4-BE49-F238E27FC236}">
                <a16:creationId xmlns:a16="http://schemas.microsoft.com/office/drawing/2014/main" id="{79635422-5AFB-4E3A-8591-847D261DC457}"/>
              </a:ext>
            </a:extLst>
          </p:cNvPr>
          <p:cNvSpPr/>
          <p:nvPr/>
        </p:nvSpPr>
        <p:spPr>
          <a:xfrm>
            <a:off x="1001210" y="2883062"/>
            <a:ext cx="7974956" cy="833377"/>
          </a:xfrm>
          <a:prstGeom prst="flowChartTerminator">
            <a:avLst/>
          </a:prstGeom>
          <a:solidFill>
            <a:srgbClr val="FFFF66"/>
          </a:solidFill>
        </p:spPr>
        <p:txBody>
          <a:bodyPr wrap="none" rtlCol="0" anchor="ctr">
            <a:noAutofit/>
          </a:bodyPr>
          <a:lstStyle/>
          <a:p>
            <a:pPr algn="ctr"/>
            <a:r>
              <a:rPr lang="en-US" altLang="zh-CN" sz="3600" b="1" dirty="0">
                <a:solidFill>
                  <a:srgbClr val="FF0000"/>
                </a:solidFill>
                <a:latin typeface="Monotype Corsiva" panose="03010101010201010101" pitchFamily="66" charset="0"/>
              </a:rPr>
              <a:t>Mutual Influence Between Human and Society</a:t>
            </a:r>
            <a:endParaRPr lang="zh-CN" altLang="en-US" sz="3600" dirty="0">
              <a:solidFill>
                <a:srgbClr val="FF0000"/>
              </a:solidFill>
            </a:endParaRPr>
          </a:p>
        </p:txBody>
      </p:sp>
      <p:sp>
        <p:nvSpPr>
          <p:cNvPr id="15" name="流程图: 终止 14">
            <a:extLst>
              <a:ext uri="{FF2B5EF4-FFF2-40B4-BE49-F238E27FC236}">
                <a16:creationId xmlns:a16="http://schemas.microsoft.com/office/drawing/2014/main" id="{FC962DDD-128C-4B87-AC9A-DE4332AD6551}"/>
              </a:ext>
            </a:extLst>
          </p:cNvPr>
          <p:cNvSpPr/>
          <p:nvPr/>
        </p:nvSpPr>
        <p:spPr>
          <a:xfrm>
            <a:off x="1001210" y="4209336"/>
            <a:ext cx="7511970" cy="833377"/>
          </a:xfrm>
          <a:prstGeom prst="flowChartTerminator">
            <a:avLst/>
          </a:prstGeom>
          <a:solidFill>
            <a:srgbClr val="FFFF66"/>
          </a:solidFill>
        </p:spPr>
        <p:txBody>
          <a:bodyPr wrap="none" rtlCol="0" anchor="ctr">
            <a:noAutofit/>
          </a:bodyPr>
          <a:lstStyle/>
          <a:p>
            <a:r>
              <a:rPr lang="en-US" altLang="zh-CN" sz="3600" b="1" dirty="0">
                <a:solidFill>
                  <a:srgbClr val="FF0000"/>
                </a:solidFill>
                <a:latin typeface="Monotype Corsiva" panose="03010101010201010101" pitchFamily="66" charset="0"/>
              </a:rPr>
              <a:t>Harmony Between Human and Nature</a:t>
            </a:r>
            <a:endParaRPr lang="zh-CN" altLang="en-US" sz="3600" b="1" dirty="0">
              <a:solidFill>
                <a:srgbClr val="FF0000"/>
              </a:solidFill>
              <a:latin typeface="Monotype Corsiva" panose="03010101010201010101" pitchFamily="66" charset="0"/>
            </a:endParaRPr>
          </a:p>
        </p:txBody>
      </p:sp>
      <p:sp>
        <p:nvSpPr>
          <p:cNvPr id="18" name="流程图: 接点 17">
            <a:extLst>
              <a:ext uri="{FF2B5EF4-FFF2-40B4-BE49-F238E27FC236}">
                <a16:creationId xmlns:a16="http://schemas.microsoft.com/office/drawing/2014/main" id="{DDC5B319-56C3-4773-979E-598AF0F75FD1}"/>
              </a:ext>
            </a:extLst>
          </p:cNvPr>
          <p:cNvSpPr/>
          <p:nvPr/>
        </p:nvSpPr>
        <p:spPr>
          <a:xfrm>
            <a:off x="312515" y="2919223"/>
            <a:ext cx="844953" cy="694481"/>
          </a:xfrm>
          <a:prstGeom prst="flowChartConnector">
            <a:avLst/>
          </a:prstGeom>
          <a:solidFill>
            <a:srgbClr val="FFFF66"/>
          </a:solidFill>
        </p:spPr>
        <p:txBody>
          <a:bodyPr wrap="none" rtlCol="0" anchor="ctr">
            <a:noAutofit/>
          </a:bodyPr>
          <a:lstStyle/>
          <a:p>
            <a:pPr algn="ctr"/>
            <a:r>
              <a:rPr lang="en-US" altLang="zh-CN" sz="4000" dirty="0">
                <a:ln w="0"/>
                <a:effectLst>
                  <a:outerShdw blurRad="38100" dist="19050" dir="2700000" algn="tl" rotWithShape="0">
                    <a:schemeClr val="dk1">
                      <a:alpha val="40000"/>
                    </a:schemeClr>
                  </a:outerShdw>
                </a:effectLst>
                <a:latin typeface="Monotype Corsiva" panose="03010101010201010101" pitchFamily="66" charset="0"/>
              </a:rPr>
              <a:t>2</a:t>
            </a:r>
            <a:endParaRPr lang="zh-CN" altLang="en-US" sz="4000" dirty="0">
              <a:ln w="0"/>
              <a:effectLst>
                <a:outerShdw blurRad="38100" dist="19050" dir="2700000" algn="tl" rotWithShape="0">
                  <a:schemeClr val="dk1">
                    <a:alpha val="40000"/>
                  </a:schemeClr>
                </a:outerShdw>
              </a:effectLst>
              <a:latin typeface="Monotype Corsiva" panose="03010101010201010101" pitchFamily="66" charset="0"/>
            </a:endParaRPr>
          </a:p>
        </p:txBody>
      </p:sp>
      <p:sp>
        <p:nvSpPr>
          <p:cNvPr id="22" name="流程图: 接点 21">
            <a:extLst>
              <a:ext uri="{FF2B5EF4-FFF2-40B4-BE49-F238E27FC236}">
                <a16:creationId xmlns:a16="http://schemas.microsoft.com/office/drawing/2014/main" id="{212F878C-60F1-4B5A-B1EA-BDC1EDC70AF7}"/>
              </a:ext>
            </a:extLst>
          </p:cNvPr>
          <p:cNvSpPr/>
          <p:nvPr/>
        </p:nvSpPr>
        <p:spPr>
          <a:xfrm>
            <a:off x="324094" y="4251771"/>
            <a:ext cx="844954" cy="719559"/>
          </a:xfrm>
          <a:prstGeom prst="flowChartConnector">
            <a:avLst/>
          </a:prstGeom>
          <a:solidFill>
            <a:srgbClr val="FFFF66"/>
          </a:solidFill>
        </p:spPr>
        <p:txBody>
          <a:bodyPr wrap="none" rtlCol="0" anchor="ctr">
            <a:noAutofit/>
          </a:bodyPr>
          <a:lstStyle/>
          <a:p>
            <a:pPr algn="ctr"/>
            <a:r>
              <a:rPr lang="en-US" altLang="zh-CN" sz="4000" dirty="0">
                <a:ln w="0"/>
                <a:effectLst>
                  <a:outerShdw blurRad="38100" dist="19050" dir="2700000" algn="tl" rotWithShape="0">
                    <a:schemeClr val="dk1">
                      <a:alpha val="40000"/>
                    </a:schemeClr>
                  </a:outerShdw>
                </a:effectLst>
                <a:latin typeface="Monotype Corsiva" panose="03010101010201010101" pitchFamily="66" charset="0"/>
              </a:rPr>
              <a:t>3</a:t>
            </a:r>
            <a:endParaRPr lang="zh-CN" altLang="en-US" sz="4000" dirty="0">
              <a:ln w="0"/>
              <a:effectLst>
                <a:outerShdw blurRad="38100" dist="19050" dir="2700000" algn="tl" rotWithShape="0">
                  <a:schemeClr val="dk1">
                    <a:alpha val="40000"/>
                  </a:schemeClr>
                </a:outerShdw>
              </a:effectLst>
              <a:latin typeface="Monotype Corsiva" panose="03010101010201010101" pitchFamily="66" charset="0"/>
            </a:endParaRPr>
          </a:p>
        </p:txBody>
      </p:sp>
      <p:sp>
        <p:nvSpPr>
          <p:cNvPr id="8" name="流程图: 接点 7">
            <a:extLst>
              <a:ext uri="{FF2B5EF4-FFF2-40B4-BE49-F238E27FC236}">
                <a16:creationId xmlns:a16="http://schemas.microsoft.com/office/drawing/2014/main" id="{A8BF5CC9-96D4-409C-9D36-E5012CA58EF0}"/>
              </a:ext>
            </a:extLst>
          </p:cNvPr>
          <p:cNvSpPr/>
          <p:nvPr/>
        </p:nvSpPr>
        <p:spPr>
          <a:xfrm>
            <a:off x="312515" y="5563573"/>
            <a:ext cx="844954" cy="719559"/>
          </a:xfrm>
          <a:prstGeom prst="flowChartConnector">
            <a:avLst/>
          </a:prstGeom>
          <a:solidFill>
            <a:srgbClr val="FFFF66"/>
          </a:solidFill>
        </p:spPr>
        <p:txBody>
          <a:bodyPr wrap="none" rtlCol="0" anchor="ctr">
            <a:noAutofit/>
          </a:bodyPr>
          <a:lstStyle/>
          <a:p>
            <a:pPr algn="ctr"/>
            <a:r>
              <a:rPr lang="en-US" altLang="zh-CN" sz="4000" dirty="0">
                <a:ln w="0"/>
                <a:effectLst>
                  <a:outerShdw blurRad="38100" dist="19050" dir="2700000" algn="tl" rotWithShape="0">
                    <a:schemeClr val="dk1">
                      <a:alpha val="40000"/>
                    </a:schemeClr>
                  </a:outerShdw>
                </a:effectLst>
                <a:latin typeface="Monotype Corsiva" panose="03010101010201010101" pitchFamily="66" charset="0"/>
              </a:rPr>
              <a:t>4</a:t>
            </a:r>
            <a:endParaRPr lang="zh-CN" altLang="en-US" sz="4000" dirty="0">
              <a:ln w="0"/>
              <a:effectLst>
                <a:outerShdw blurRad="38100" dist="19050" dir="2700000" algn="tl" rotWithShape="0">
                  <a:schemeClr val="dk1">
                    <a:alpha val="40000"/>
                  </a:schemeClr>
                </a:outerShdw>
              </a:effectLst>
              <a:latin typeface="Monotype Corsiva" panose="03010101010201010101" pitchFamily="66" charset="0"/>
            </a:endParaRPr>
          </a:p>
        </p:txBody>
      </p:sp>
      <p:sp>
        <p:nvSpPr>
          <p:cNvPr id="10" name="流程图: 终止 9">
            <a:extLst>
              <a:ext uri="{FF2B5EF4-FFF2-40B4-BE49-F238E27FC236}">
                <a16:creationId xmlns:a16="http://schemas.microsoft.com/office/drawing/2014/main" id="{629C35B5-FA1C-4563-9D5E-3CB6386E922A}"/>
              </a:ext>
            </a:extLst>
          </p:cNvPr>
          <p:cNvSpPr/>
          <p:nvPr/>
        </p:nvSpPr>
        <p:spPr>
          <a:xfrm>
            <a:off x="1041716" y="5535610"/>
            <a:ext cx="7511970" cy="833377"/>
          </a:xfrm>
          <a:prstGeom prst="flowChartTerminator">
            <a:avLst/>
          </a:prstGeom>
          <a:solidFill>
            <a:srgbClr val="FFFF66"/>
          </a:solidFill>
        </p:spPr>
        <p:txBody>
          <a:bodyPr wrap="none" rtlCol="0" anchor="ctr">
            <a:noAutofit/>
          </a:bodyPr>
          <a:lstStyle/>
          <a:p>
            <a:r>
              <a:rPr lang="en-US" altLang="zh-CN" sz="3600" b="1" dirty="0">
                <a:solidFill>
                  <a:srgbClr val="FF0000"/>
                </a:solidFill>
                <a:latin typeface="Monotype Corsiva" panose="03010101010201010101" pitchFamily="66" charset="0"/>
              </a:rPr>
              <a:t>Summary for Friendship </a:t>
            </a:r>
            <a:endParaRPr lang="zh-CN" altLang="en-US" sz="3600" b="1" dirty="0">
              <a:solidFill>
                <a:srgbClr val="FF0000"/>
              </a:solidFill>
              <a:latin typeface="Monotype Corsiva" panose="03010101010201010101" pitchFamily="66" charset="0"/>
            </a:endParaRPr>
          </a:p>
        </p:txBody>
      </p:sp>
      <p:sp>
        <p:nvSpPr>
          <p:cNvPr id="2" name="矩形 1">
            <a:extLst>
              <a:ext uri="{FF2B5EF4-FFF2-40B4-BE49-F238E27FC236}">
                <a16:creationId xmlns:a16="http://schemas.microsoft.com/office/drawing/2014/main" id="{8C14D69E-EAB3-4895-AB78-7192A7EEC195}"/>
              </a:ext>
            </a:extLst>
          </p:cNvPr>
          <p:cNvSpPr/>
          <p:nvPr/>
        </p:nvSpPr>
        <p:spPr>
          <a:xfrm>
            <a:off x="2871855" y="386260"/>
            <a:ext cx="3400290" cy="830997"/>
          </a:xfrm>
          <a:prstGeom prst="rect">
            <a:avLst/>
          </a:prstGeom>
        </p:spPr>
        <p:txBody>
          <a:bodyPr wrap="none">
            <a:spAutoFit/>
          </a:bodyPr>
          <a:lstStyle/>
          <a:p>
            <a:r>
              <a:rPr lang="en-US" altLang="zh-CN" sz="4800" cap="all" dirty="0">
                <a:ln w="0"/>
                <a:solidFill>
                  <a:schemeClr val="bg1"/>
                </a:solidFill>
                <a:effectLst>
                  <a:outerShdw blurRad="38100" dist="38100" dir="2700000" algn="tl">
                    <a:srgbClr val="000000">
                      <a:alpha val="43137"/>
                    </a:srgbClr>
                  </a:outerShdw>
                  <a:reflection blurRad="12700" stA="50000" endPos="50000" dist="5000" dir="5400000" sy="-100000" rotWithShape="0"/>
                </a:effectLst>
                <a:latin typeface="Times New Roman" panose="02020603050405020304" pitchFamily="18" charset="0"/>
                <a:cs typeface="Times New Roman" panose="02020603050405020304" pitchFamily="18" charset="0"/>
              </a:rPr>
              <a:t>Contents</a:t>
            </a:r>
            <a:endParaRPr lang="zh-CN" altLang="en-US" sz="4800" dirty="0">
              <a:solidFill>
                <a:schemeClr val="bg1"/>
              </a:solidFill>
              <a:effectLst>
                <a:outerShdw blurRad="38100" dist="38100" dir="2700000" algn="tl">
                  <a:srgbClr val="000000">
                    <a:alpha val="43137"/>
                  </a:srgbClr>
                </a:outerShdw>
                <a:reflection blurRad="12700" stA="50000" endPos="50000" dist="5000" dir="5400000" sy="-100000" rotWithShape="0"/>
              </a:effectLst>
              <a:latin typeface="Times New Roman" panose="02020603050405020304" pitchFamily="18" charset="0"/>
              <a:cs typeface="Times New Roman" panose="02020603050405020304" pitchFamily="18" charset="0"/>
            </a:endParaRPr>
          </a:p>
        </p:txBody>
      </p:sp>
      <p:sp>
        <p:nvSpPr>
          <p:cNvPr id="11" name="流程图: 终止 10">
            <a:extLst>
              <a:ext uri="{FF2B5EF4-FFF2-40B4-BE49-F238E27FC236}">
                <a16:creationId xmlns:a16="http://schemas.microsoft.com/office/drawing/2014/main" id="{3F438319-E696-40C5-915B-35993EF9E3BA}"/>
              </a:ext>
            </a:extLst>
          </p:cNvPr>
          <p:cNvSpPr/>
          <p:nvPr/>
        </p:nvSpPr>
        <p:spPr>
          <a:xfrm>
            <a:off x="891249" y="1651077"/>
            <a:ext cx="7662437" cy="833377"/>
          </a:xfrm>
          <a:prstGeom prst="flowChartTerminator">
            <a:avLst/>
          </a:prstGeom>
          <a:solidFill>
            <a:srgbClr val="FFFF66"/>
          </a:solidFill>
        </p:spPr>
        <p:txBody>
          <a:bodyPr wrap="none" rtlCol="0" anchor="ctr">
            <a:noAutofit/>
          </a:bodyPr>
          <a:lstStyle/>
          <a:p>
            <a:r>
              <a:rPr lang="en-US" altLang="zh-CN" sz="3600" b="1" dirty="0">
                <a:solidFill>
                  <a:srgbClr val="FF0000"/>
                </a:solidFill>
                <a:latin typeface="Monotype Corsiva" panose="03010101010201010101" pitchFamily="66" charset="0"/>
              </a:rPr>
              <a:t>Sound Interpersonal Relationships</a:t>
            </a:r>
            <a:endParaRPr lang="zh-CN" altLang="en-US" sz="3600" dirty="0">
              <a:solidFill>
                <a:srgbClr val="FF0000"/>
              </a:solidFill>
            </a:endParaRPr>
          </a:p>
        </p:txBody>
      </p:sp>
      <p:sp>
        <p:nvSpPr>
          <p:cNvPr id="12" name="流程图: 接点 11">
            <a:extLst>
              <a:ext uri="{FF2B5EF4-FFF2-40B4-BE49-F238E27FC236}">
                <a16:creationId xmlns:a16="http://schemas.microsoft.com/office/drawing/2014/main" id="{4B59CC82-8237-49C0-B07F-AE7D31624ADE}"/>
              </a:ext>
            </a:extLst>
          </p:cNvPr>
          <p:cNvSpPr/>
          <p:nvPr/>
        </p:nvSpPr>
        <p:spPr>
          <a:xfrm>
            <a:off x="312514" y="1699788"/>
            <a:ext cx="844953" cy="724869"/>
          </a:xfrm>
          <a:prstGeom prst="flowChartConnector">
            <a:avLst/>
          </a:prstGeom>
          <a:solidFill>
            <a:srgbClr val="FFFF66"/>
          </a:solidFill>
        </p:spPr>
        <p:txBody>
          <a:bodyPr wrap="none" rtlCol="0" anchor="ctr">
            <a:noAutofit/>
          </a:bodyPr>
          <a:lstStyle/>
          <a:p>
            <a:pPr algn="ctr"/>
            <a:r>
              <a:rPr lang="en-US" altLang="zh-CN" sz="4000" dirty="0">
                <a:ln w="0"/>
                <a:effectLst>
                  <a:outerShdw blurRad="38100" dist="19050" dir="2700000" algn="tl" rotWithShape="0">
                    <a:schemeClr val="dk1">
                      <a:alpha val="40000"/>
                    </a:schemeClr>
                  </a:outerShdw>
                </a:effectLst>
                <a:latin typeface="Monotype Corsiva" panose="03010101010201010101" pitchFamily="66" charset="0"/>
              </a:rPr>
              <a:t>1</a:t>
            </a:r>
            <a:endParaRPr lang="zh-CN" altLang="en-US" sz="4000" dirty="0">
              <a:ln w="0"/>
              <a:effectLst>
                <a:outerShdw blurRad="38100" dist="19050" dir="2700000" algn="tl" rotWithShape="0">
                  <a:schemeClr val="dk1">
                    <a:alpha val="40000"/>
                  </a:schemeClr>
                </a:outerShdw>
              </a:effectLst>
              <a:latin typeface="Monotype Corsiva" panose="03010101010201010101" pitchFamily="66" charset="0"/>
            </a:endParaRPr>
          </a:p>
        </p:txBody>
      </p:sp>
    </p:spTree>
    <p:extLst>
      <p:ext uri="{BB962C8B-B14F-4D97-AF65-F5344CB8AC3E}">
        <p14:creationId xmlns:p14="http://schemas.microsoft.com/office/powerpoint/2010/main" val="2359835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additive="base">
                                        <p:cTn id="14" dur="500" fill="hold"/>
                                        <p:tgtEl>
                                          <p:spTgt spid="11"/>
                                        </p:tgtEl>
                                        <p:attrNameLst>
                                          <p:attrName>ppt_x</p:attrName>
                                        </p:attrNameLst>
                                      </p:cBhvr>
                                      <p:tavLst>
                                        <p:tav tm="0">
                                          <p:val>
                                            <p:strVal val="#ppt_x"/>
                                          </p:val>
                                        </p:tav>
                                        <p:tav tm="100000">
                                          <p:val>
                                            <p:strVal val="#ppt_x"/>
                                          </p:val>
                                        </p:tav>
                                      </p:tavLst>
                                    </p:anim>
                                    <p:anim calcmode="lin" valueType="num">
                                      <p:cBhvr additive="base">
                                        <p:cTn id="15" dur="500" fill="hold"/>
                                        <p:tgtEl>
                                          <p:spTgt spid="11"/>
                                        </p:tgtEl>
                                        <p:attrNameLst>
                                          <p:attrName>ppt_y</p:attrName>
                                        </p:attrNameLst>
                                      </p:cBhvr>
                                      <p:tavLst>
                                        <p:tav tm="0">
                                          <p:val>
                                            <p:strVal val="1+#ppt_h/2"/>
                                          </p:val>
                                        </p:tav>
                                        <p:tav tm="100000">
                                          <p:val>
                                            <p:strVal val="#ppt_y"/>
                                          </p:val>
                                        </p:tav>
                                      </p:tavLst>
                                    </p:anim>
                                  </p:childTnLst>
                                </p:cTn>
                              </p:par>
                              <p:par>
                                <p:cTn id="16" presetID="2" presetClass="entr" presetSubtype="4"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anim calcmode="lin" valueType="num">
                                      <p:cBhvr additive="base">
                                        <p:cTn id="18" dur="500" fill="hold"/>
                                        <p:tgtEl>
                                          <p:spTgt spid="12"/>
                                        </p:tgtEl>
                                        <p:attrNameLst>
                                          <p:attrName>ppt_x</p:attrName>
                                        </p:attrNameLst>
                                      </p:cBhvr>
                                      <p:tavLst>
                                        <p:tav tm="0">
                                          <p:val>
                                            <p:strVal val="#ppt_x"/>
                                          </p:val>
                                        </p:tav>
                                        <p:tav tm="100000">
                                          <p:val>
                                            <p:strVal val="#ppt_x"/>
                                          </p:val>
                                        </p:tav>
                                      </p:tavLst>
                                    </p:anim>
                                    <p:anim calcmode="lin" valueType="num">
                                      <p:cBhvr additive="base">
                                        <p:cTn id="19"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18"/>
                                        </p:tgtEl>
                                        <p:attrNameLst>
                                          <p:attrName>style.visibility</p:attrName>
                                        </p:attrNameLst>
                                      </p:cBhvr>
                                      <p:to>
                                        <p:strVal val="visible"/>
                                      </p:to>
                                    </p:set>
                                    <p:anim calcmode="lin" valueType="num">
                                      <p:cBhvr additive="base">
                                        <p:cTn id="24" dur="500" fill="hold"/>
                                        <p:tgtEl>
                                          <p:spTgt spid="18"/>
                                        </p:tgtEl>
                                        <p:attrNameLst>
                                          <p:attrName>ppt_x</p:attrName>
                                        </p:attrNameLst>
                                      </p:cBhvr>
                                      <p:tavLst>
                                        <p:tav tm="0">
                                          <p:val>
                                            <p:strVal val="#ppt_x"/>
                                          </p:val>
                                        </p:tav>
                                        <p:tav tm="100000">
                                          <p:val>
                                            <p:strVal val="#ppt_x"/>
                                          </p:val>
                                        </p:tav>
                                      </p:tavLst>
                                    </p:anim>
                                    <p:anim calcmode="lin" valueType="num">
                                      <p:cBhvr additive="base">
                                        <p:cTn id="25" dur="500" fill="hold"/>
                                        <p:tgtEl>
                                          <p:spTgt spid="18"/>
                                        </p:tgtEl>
                                        <p:attrNameLst>
                                          <p:attrName>ppt_y</p:attrName>
                                        </p:attrNameLst>
                                      </p:cBhvr>
                                      <p:tavLst>
                                        <p:tav tm="0">
                                          <p:val>
                                            <p:strVal val="1+#ppt_h/2"/>
                                          </p:val>
                                        </p:tav>
                                        <p:tav tm="100000">
                                          <p:val>
                                            <p:strVal val="#ppt_y"/>
                                          </p:val>
                                        </p:tav>
                                      </p:tavLst>
                                    </p:anim>
                                  </p:childTnLst>
                                </p:cTn>
                              </p:par>
                              <p:par>
                                <p:cTn id="26" presetID="2" presetClass="entr" presetSubtype="4" fill="hold" grpId="0" nodeType="withEffect">
                                  <p:stCondLst>
                                    <p:cond delay="0"/>
                                  </p:stCondLst>
                                  <p:childTnLst>
                                    <p:set>
                                      <p:cBhvr>
                                        <p:cTn id="27" dur="1" fill="hold">
                                          <p:stCondLst>
                                            <p:cond delay="0"/>
                                          </p:stCondLst>
                                        </p:cTn>
                                        <p:tgtEl>
                                          <p:spTgt spid="14"/>
                                        </p:tgtEl>
                                        <p:attrNameLst>
                                          <p:attrName>style.visibility</p:attrName>
                                        </p:attrNameLst>
                                      </p:cBhvr>
                                      <p:to>
                                        <p:strVal val="visible"/>
                                      </p:to>
                                    </p:set>
                                    <p:anim calcmode="lin" valueType="num">
                                      <p:cBhvr additive="base">
                                        <p:cTn id="28" dur="500" fill="hold"/>
                                        <p:tgtEl>
                                          <p:spTgt spid="14"/>
                                        </p:tgtEl>
                                        <p:attrNameLst>
                                          <p:attrName>ppt_x</p:attrName>
                                        </p:attrNameLst>
                                      </p:cBhvr>
                                      <p:tavLst>
                                        <p:tav tm="0">
                                          <p:val>
                                            <p:strVal val="#ppt_x"/>
                                          </p:val>
                                        </p:tav>
                                        <p:tav tm="100000">
                                          <p:val>
                                            <p:strVal val="#ppt_x"/>
                                          </p:val>
                                        </p:tav>
                                      </p:tavLst>
                                    </p:anim>
                                    <p:anim calcmode="lin" valueType="num">
                                      <p:cBhvr additive="base">
                                        <p:cTn id="29"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22"/>
                                        </p:tgtEl>
                                        <p:attrNameLst>
                                          <p:attrName>style.visibility</p:attrName>
                                        </p:attrNameLst>
                                      </p:cBhvr>
                                      <p:to>
                                        <p:strVal val="visible"/>
                                      </p:to>
                                    </p:set>
                                    <p:anim calcmode="lin" valueType="num">
                                      <p:cBhvr additive="base">
                                        <p:cTn id="34" dur="500" fill="hold"/>
                                        <p:tgtEl>
                                          <p:spTgt spid="22"/>
                                        </p:tgtEl>
                                        <p:attrNameLst>
                                          <p:attrName>ppt_x</p:attrName>
                                        </p:attrNameLst>
                                      </p:cBhvr>
                                      <p:tavLst>
                                        <p:tav tm="0">
                                          <p:val>
                                            <p:strVal val="#ppt_x"/>
                                          </p:val>
                                        </p:tav>
                                        <p:tav tm="100000">
                                          <p:val>
                                            <p:strVal val="#ppt_x"/>
                                          </p:val>
                                        </p:tav>
                                      </p:tavLst>
                                    </p:anim>
                                    <p:anim calcmode="lin" valueType="num">
                                      <p:cBhvr additive="base">
                                        <p:cTn id="35" dur="500" fill="hold"/>
                                        <p:tgtEl>
                                          <p:spTgt spid="22"/>
                                        </p:tgtEl>
                                        <p:attrNameLst>
                                          <p:attrName>ppt_y</p:attrName>
                                        </p:attrNameLst>
                                      </p:cBhvr>
                                      <p:tavLst>
                                        <p:tav tm="0">
                                          <p:val>
                                            <p:strVal val="1+#ppt_h/2"/>
                                          </p:val>
                                        </p:tav>
                                        <p:tav tm="100000">
                                          <p:val>
                                            <p:strVal val="#ppt_y"/>
                                          </p:val>
                                        </p:tav>
                                      </p:tavLst>
                                    </p:anim>
                                  </p:childTnLst>
                                </p:cTn>
                              </p:par>
                              <p:par>
                                <p:cTn id="36" presetID="2" presetClass="entr" presetSubtype="4" fill="hold" grpId="0" nodeType="withEffect">
                                  <p:stCondLst>
                                    <p:cond delay="0"/>
                                  </p:stCondLst>
                                  <p:childTnLst>
                                    <p:set>
                                      <p:cBhvr>
                                        <p:cTn id="37" dur="1" fill="hold">
                                          <p:stCondLst>
                                            <p:cond delay="0"/>
                                          </p:stCondLst>
                                        </p:cTn>
                                        <p:tgtEl>
                                          <p:spTgt spid="15"/>
                                        </p:tgtEl>
                                        <p:attrNameLst>
                                          <p:attrName>style.visibility</p:attrName>
                                        </p:attrNameLst>
                                      </p:cBhvr>
                                      <p:to>
                                        <p:strVal val="visible"/>
                                      </p:to>
                                    </p:set>
                                    <p:anim calcmode="lin" valueType="num">
                                      <p:cBhvr additive="base">
                                        <p:cTn id="38" dur="500" fill="hold"/>
                                        <p:tgtEl>
                                          <p:spTgt spid="15"/>
                                        </p:tgtEl>
                                        <p:attrNameLst>
                                          <p:attrName>ppt_x</p:attrName>
                                        </p:attrNameLst>
                                      </p:cBhvr>
                                      <p:tavLst>
                                        <p:tav tm="0">
                                          <p:val>
                                            <p:strVal val="#ppt_x"/>
                                          </p:val>
                                        </p:tav>
                                        <p:tav tm="100000">
                                          <p:val>
                                            <p:strVal val="#ppt_x"/>
                                          </p:val>
                                        </p:tav>
                                      </p:tavLst>
                                    </p:anim>
                                    <p:anim calcmode="lin" valueType="num">
                                      <p:cBhvr additive="base">
                                        <p:cTn id="39"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8"/>
                                        </p:tgtEl>
                                        <p:attrNameLst>
                                          <p:attrName>style.visibility</p:attrName>
                                        </p:attrNameLst>
                                      </p:cBhvr>
                                      <p:to>
                                        <p:strVal val="visible"/>
                                      </p:to>
                                    </p:set>
                                    <p:anim calcmode="lin" valueType="num">
                                      <p:cBhvr additive="base">
                                        <p:cTn id="44" dur="500" fill="hold"/>
                                        <p:tgtEl>
                                          <p:spTgt spid="8"/>
                                        </p:tgtEl>
                                        <p:attrNameLst>
                                          <p:attrName>ppt_x</p:attrName>
                                        </p:attrNameLst>
                                      </p:cBhvr>
                                      <p:tavLst>
                                        <p:tav tm="0">
                                          <p:val>
                                            <p:strVal val="#ppt_x"/>
                                          </p:val>
                                        </p:tav>
                                        <p:tav tm="100000">
                                          <p:val>
                                            <p:strVal val="#ppt_x"/>
                                          </p:val>
                                        </p:tav>
                                      </p:tavLst>
                                    </p:anim>
                                    <p:anim calcmode="lin" valueType="num">
                                      <p:cBhvr additive="base">
                                        <p:cTn id="45" dur="500" fill="hold"/>
                                        <p:tgtEl>
                                          <p:spTgt spid="8"/>
                                        </p:tgtEl>
                                        <p:attrNameLst>
                                          <p:attrName>ppt_y</p:attrName>
                                        </p:attrNameLst>
                                      </p:cBhvr>
                                      <p:tavLst>
                                        <p:tav tm="0">
                                          <p:val>
                                            <p:strVal val="1+#ppt_h/2"/>
                                          </p:val>
                                        </p:tav>
                                        <p:tav tm="100000">
                                          <p:val>
                                            <p:strVal val="#ppt_y"/>
                                          </p:val>
                                        </p:tav>
                                      </p:tavLst>
                                    </p:anim>
                                  </p:childTnLst>
                                </p:cTn>
                              </p:par>
                              <p:par>
                                <p:cTn id="46" presetID="2" presetClass="entr" presetSubtype="4" fill="hold" grpId="0" nodeType="withEffect">
                                  <p:stCondLst>
                                    <p:cond delay="0"/>
                                  </p:stCondLst>
                                  <p:childTnLst>
                                    <p:set>
                                      <p:cBhvr>
                                        <p:cTn id="47" dur="1" fill="hold">
                                          <p:stCondLst>
                                            <p:cond delay="0"/>
                                          </p:stCondLst>
                                        </p:cTn>
                                        <p:tgtEl>
                                          <p:spTgt spid="10"/>
                                        </p:tgtEl>
                                        <p:attrNameLst>
                                          <p:attrName>style.visibility</p:attrName>
                                        </p:attrNameLst>
                                      </p:cBhvr>
                                      <p:to>
                                        <p:strVal val="visible"/>
                                      </p:to>
                                    </p:set>
                                    <p:anim calcmode="lin" valueType="num">
                                      <p:cBhvr additive="base">
                                        <p:cTn id="48" dur="500" fill="hold"/>
                                        <p:tgtEl>
                                          <p:spTgt spid="10"/>
                                        </p:tgtEl>
                                        <p:attrNameLst>
                                          <p:attrName>ppt_x</p:attrName>
                                        </p:attrNameLst>
                                      </p:cBhvr>
                                      <p:tavLst>
                                        <p:tav tm="0">
                                          <p:val>
                                            <p:strVal val="#ppt_x"/>
                                          </p:val>
                                        </p:tav>
                                        <p:tav tm="100000">
                                          <p:val>
                                            <p:strVal val="#ppt_x"/>
                                          </p:val>
                                        </p:tav>
                                      </p:tavLst>
                                    </p:anim>
                                    <p:anim calcmode="lin" valueType="num">
                                      <p:cBhvr additive="base">
                                        <p:cTn id="49"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8" grpId="0" animBg="1"/>
      <p:bldP spid="22" grpId="0" animBg="1"/>
      <p:bldP spid="8" grpId="0" animBg="1"/>
      <p:bldP spid="10" grpId="0" animBg="1"/>
      <p:bldP spid="11" grpId="0" animBg="1"/>
      <p:bldP spid="1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a:extLst>
              <a:ext uri="{FF2B5EF4-FFF2-40B4-BE49-F238E27FC236}">
                <a16:creationId xmlns:a16="http://schemas.microsoft.com/office/drawing/2014/main" id="{FE3A1790-79DB-4D34-8633-A00E5FCB4A26}"/>
              </a:ext>
            </a:extLst>
          </p:cNvPr>
          <p:cNvSpPr txBox="1"/>
          <p:nvPr/>
        </p:nvSpPr>
        <p:spPr>
          <a:xfrm flipV="1">
            <a:off x="3125972" y="3910565"/>
            <a:ext cx="5124893" cy="2806996"/>
          </a:xfrm>
          <a:prstGeom prst="rect">
            <a:avLst/>
          </a:prstGeom>
          <a:noFill/>
        </p:spPr>
        <p:txBody>
          <a:bodyPr wrap="square" rtlCol="0">
            <a:spAutoFit/>
          </a:bodyPr>
          <a:lstStyle/>
          <a:p>
            <a:endParaRPr lang="zh-CN" altLang="en-US" dirty="0"/>
          </a:p>
        </p:txBody>
      </p:sp>
      <p:sp>
        <p:nvSpPr>
          <p:cNvPr id="13" name="矩形 12">
            <a:extLst>
              <a:ext uri="{FF2B5EF4-FFF2-40B4-BE49-F238E27FC236}">
                <a16:creationId xmlns:a16="http://schemas.microsoft.com/office/drawing/2014/main" id="{02C84482-9D3E-4240-A789-2DC836CAC075}"/>
              </a:ext>
            </a:extLst>
          </p:cNvPr>
          <p:cNvSpPr/>
          <p:nvPr/>
        </p:nvSpPr>
        <p:spPr>
          <a:xfrm>
            <a:off x="182893" y="241410"/>
            <a:ext cx="5330011" cy="707886"/>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r>
              <a:rPr lang="en-US" altLang="zh-CN" sz="4000" dirty="0">
                <a:solidFill>
                  <a:srgbClr val="FF0000"/>
                </a:solidFill>
                <a:latin typeface="Monotype Corsiva" panose="03010101010201010101" pitchFamily="66" charset="0"/>
                <a:ea typeface="+mj-ea"/>
                <a:cs typeface="+mj-cs"/>
              </a:rPr>
              <a:t>3.3.1 Discussion and Match</a:t>
            </a:r>
          </a:p>
        </p:txBody>
      </p:sp>
      <p:sp>
        <p:nvSpPr>
          <p:cNvPr id="3" name="文本框 2">
            <a:extLst>
              <a:ext uri="{FF2B5EF4-FFF2-40B4-BE49-F238E27FC236}">
                <a16:creationId xmlns:a16="http://schemas.microsoft.com/office/drawing/2014/main" id="{45397001-F05B-4733-8A6E-4D5882CC33BB}"/>
              </a:ext>
            </a:extLst>
          </p:cNvPr>
          <p:cNvSpPr txBox="1"/>
          <p:nvPr/>
        </p:nvSpPr>
        <p:spPr>
          <a:xfrm>
            <a:off x="150666" y="1134355"/>
            <a:ext cx="8842667" cy="954107"/>
          </a:xfrm>
          <a:prstGeom prst="rect">
            <a:avLst/>
          </a:prstGeom>
          <a:noFill/>
        </p:spPr>
        <p:txBody>
          <a:bodyPr wrap="square" rtlCol="0">
            <a:spAutoFit/>
          </a:bodyPr>
          <a:lstStyle/>
          <a:p>
            <a:pPr algn="just"/>
            <a:r>
              <a:rPr lang="en-US" altLang="zh-CN" sz="2800" b="1" dirty="0">
                <a:solidFill>
                  <a:srgbClr val="FBED18"/>
                </a:solidFill>
                <a:latin typeface="Monotype Corsiva" panose="03010101010201010101" pitchFamily="66" charset="0"/>
              </a:rPr>
              <a:t>Look at the following pictures. Discuss with your partner and match them with the types of vehicles.</a:t>
            </a:r>
            <a:endParaRPr lang="zh-CN" altLang="en-US" sz="2800" b="1" dirty="0">
              <a:solidFill>
                <a:srgbClr val="FBED18"/>
              </a:solidFill>
              <a:latin typeface="Monotype Corsiva" panose="03010101010201010101" pitchFamily="66" charset="0"/>
            </a:endParaRPr>
          </a:p>
        </p:txBody>
      </p:sp>
      <p:pic>
        <p:nvPicPr>
          <p:cNvPr id="5" name="图片 4">
            <a:extLst>
              <a:ext uri="{FF2B5EF4-FFF2-40B4-BE49-F238E27FC236}">
                <a16:creationId xmlns:a16="http://schemas.microsoft.com/office/drawing/2014/main" id="{74E4A2AB-AA55-4B33-858F-E2B47A0F3E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088462"/>
            <a:ext cx="9144000" cy="2414148"/>
          </a:xfrm>
          <a:prstGeom prst="rect">
            <a:avLst/>
          </a:prstGeom>
        </p:spPr>
      </p:pic>
      <p:sp>
        <p:nvSpPr>
          <p:cNvPr id="6" name="文本框 5">
            <a:extLst>
              <a:ext uri="{FF2B5EF4-FFF2-40B4-BE49-F238E27FC236}">
                <a16:creationId xmlns:a16="http://schemas.microsoft.com/office/drawing/2014/main" id="{A0EF826F-C97F-4A66-972D-B582E24A00F6}"/>
              </a:ext>
            </a:extLst>
          </p:cNvPr>
          <p:cNvSpPr txBox="1"/>
          <p:nvPr/>
        </p:nvSpPr>
        <p:spPr>
          <a:xfrm>
            <a:off x="0" y="4502610"/>
            <a:ext cx="9143999" cy="2616101"/>
          </a:xfrm>
          <a:prstGeom prst="rect">
            <a:avLst/>
          </a:prstGeom>
          <a:solidFill>
            <a:schemeClr val="bg1"/>
          </a:solidFill>
        </p:spPr>
        <p:txBody>
          <a:bodyPr wrap="square" rtlCol="0">
            <a:spAutoFit/>
          </a:bodyPr>
          <a:lstStyle/>
          <a:p>
            <a:r>
              <a:rPr lang="en-US" altLang="zh-CN" sz="3200" b="1" dirty="0">
                <a:latin typeface="Times New Roman" panose="02020603050405020304" pitchFamily="18" charset="0"/>
                <a:cs typeface="Times New Roman" panose="02020603050405020304" pitchFamily="18" charset="0"/>
              </a:rPr>
              <a:t>(            )  1.  Hybrid car</a:t>
            </a:r>
          </a:p>
          <a:p>
            <a:r>
              <a:rPr lang="en-US" altLang="zh-CN" sz="3200" b="1" dirty="0">
                <a:latin typeface="Times New Roman" panose="02020603050405020304" pitchFamily="18" charset="0"/>
                <a:cs typeface="Times New Roman" panose="02020603050405020304" pitchFamily="18" charset="0"/>
              </a:rPr>
              <a:t>(            )  2.  Pure electric vehicle</a:t>
            </a:r>
          </a:p>
          <a:p>
            <a:r>
              <a:rPr lang="en-US" altLang="zh-CN" sz="3200" b="1" dirty="0">
                <a:latin typeface="Times New Roman" panose="02020603050405020304" pitchFamily="18" charset="0"/>
                <a:cs typeface="Times New Roman" panose="02020603050405020304" pitchFamily="18" charset="0"/>
              </a:rPr>
              <a:t>(     </a:t>
            </a:r>
            <a:r>
              <a:rPr lang="en-US" altLang="zh-CN" sz="3200" b="1" dirty="0">
                <a:solidFill>
                  <a:srgbClr val="FF0000"/>
                </a:solidFill>
                <a:latin typeface="Times New Roman" panose="02020603050405020304" pitchFamily="18" charset="0"/>
                <a:cs typeface="Times New Roman" panose="02020603050405020304" pitchFamily="18" charset="0"/>
              </a:rPr>
              <a:t> </a:t>
            </a:r>
            <a:r>
              <a:rPr lang="en-US" altLang="zh-CN" sz="3200" b="1" dirty="0">
                <a:latin typeface="Times New Roman" panose="02020603050405020304" pitchFamily="18" charset="0"/>
                <a:cs typeface="Times New Roman" panose="02020603050405020304" pitchFamily="18" charset="0"/>
              </a:rPr>
              <a:t>      )  3.  Hydrogen-powered vehicle</a:t>
            </a:r>
          </a:p>
          <a:p>
            <a:r>
              <a:rPr lang="en-US" altLang="zh-CN" sz="3200" b="1" dirty="0">
                <a:latin typeface="Times New Roman" panose="02020603050405020304" pitchFamily="18" charset="0"/>
                <a:cs typeface="Times New Roman" panose="02020603050405020304" pitchFamily="18" charset="0"/>
              </a:rPr>
              <a:t>(     </a:t>
            </a:r>
            <a:r>
              <a:rPr lang="en-US" altLang="zh-CN" sz="3200" b="1" dirty="0">
                <a:solidFill>
                  <a:srgbClr val="FF0000"/>
                </a:solidFill>
                <a:latin typeface="Times New Roman" panose="02020603050405020304" pitchFamily="18" charset="0"/>
                <a:cs typeface="Times New Roman" panose="02020603050405020304" pitchFamily="18" charset="0"/>
              </a:rPr>
              <a:t>  </a:t>
            </a:r>
            <a:r>
              <a:rPr lang="en-US" altLang="zh-CN" sz="3200" b="1" dirty="0">
                <a:latin typeface="Times New Roman" panose="02020603050405020304" pitchFamily="18" charset="0"/>
                <a:cs typeface="Times New Roman" panose="02020603050405020304" pitchFamily="18" charset="0"/>
              </a:rPr>
              <a:t>     )  4.  Solar car</a:t>
            </a:r>
          </a:p>
          <a:p>
            <a:endParaRPr lang="en-US" altLang="zh-CN" dirty="0"/>
          </a:p>
          <a:p>
            <a:endParaRPr lang="zh-CN" altLang="en-US" dirty="0"/>
          </a:p>
        </p:txBody>
      </p:sp>
      <p:sp>
        <p:nvSpPr>
          <p:cNvPr id="10" name="文本框 9">
            <a:extLst>
              <a:ext uri="{FF2B5EF4-FFF2-40B4-BE49-F238E27FC236}">
                <a16:creationId xmlns:a16="http://schemas.microsoft.com/office/drawing/2014/main" id="{3275B3F1-59CE-455A-8F5C-D79B71E760C3}"/>
              </a:ext>
            </a:extLst>
          </p:cNvPr>
          <p:cNvSpPr txBox="1"/>
          <p:nvPr/>
        </p:nvSpPr>
        <p:spPr>
          <a:xfrm rot="10800000" flipV="1">
            <a:off x="674474" y="4509880"/>
            <a:ext cx="437322" cy="584775"/>
          </a:xfrm>
          <a:prstGeom prst="rect">
            <a:avLst/>
          </a:prstGeom>
          <a:noFill/>
        </p:spPr>
        <p:txBody>
          <a:bodyPr wrap="square" rtlCol="0">
            <a:spAutoFit/>
          </a:bodyPr>
          <a:lstStyle/>
          <a:p>
            <a:r>
              <a:rPr lang="en-US" altLang="zh-CN" sz="3200" b="1" dirty="0">
                <a:solidFill>
                  <a:srgbClr val="FF0000"/>
                </a:solidFill>
                <a:latin typeface="Times New Roman" panose="02020603050405020304" pitchFamily="18" charset="0"/>
                <a:cs typeface="Times New Roman" panose="02020603050405020304" pitchFamily="18" charset="0"/>
              </a:rPr>
              <a:t>d</a:t>
            </a:r>
            <a:endParaRPr lang="zh-CN" altLang="en-US" sz="3200" b="1" dirty="0">
              <a:solidFill>
                <a:srgbClr val="FF0000"/>
              </a:solidFill>
              <a:latin typeface="Times New Roman" panose="02020603050405020304" pitchFamily="18" charset="0"/>
              <a:cs typeface="Times New Roman" panose="02020603050405020304" pitchFamily="18" charset="0"/>
            </a:endParaRPr>
          </a:p>
        </p:txBody>
      </p:sp>
      <p:sp>
        <p:nvSpPr>
          <p:cNvPr id="22" name="文本框 21">
            <a:extLst>
              <a:ext uri="{FF2B5EF4-FFF2-40B4-BE49-F238E27FC236}">
                <a16:creationId xmlns:a16="http://schemas.microsoft.com/office/drawing/2014/main" id="{A659B9AB-04BF-4200-B3B4-20FCC5D15D2E}"/>
              </a:ext>
            </a:extLst>
          </p:cNvPr>
          <p:cNvSpPr txBox="1"/>
          <p:nvPr/>
        </p:nvSpPr>
        <p:spPr>
          <a:xfrm>
            <a:off x="674473" y="5013378"/>
            <a:ext cx="530087" cy="584775"/>
          </a:xfrm>
          <a:prstGeom prst="rect">
            <a:avLst/>
          </a:prstGeom>
          <a:noFill/>
        </p:spPr>
        <p:txBody>
          <a:bodyPr wrap="square" rtlCol="0">
            <a:spAutoFit/>
          </a:bodyPr>
          <a:lstStyle/>
          <a:p>
            <a:r>
              <a:rPr lang="en-US" altLang="zh-CN" sz="3200" b="1" dirty="0">
                <a:solidFill>
                  <a:srgbClr val="FF0000"/>
                </a:solidFill>
                <a:latin typeface="Times New Roman" panose="02020603050405020304" pitchFamily="18" charset="0"/>
                <a:cs typeface="Times New Roman" panose="02020603050405020304" pitchFamily="18" charset="0"/>
              </a:rPr>
              <a:t>a</a:t>
            </a:r>
            <a:endParaRPr lang="zh-CN" altLang="en-US" sz="3200" b="1" dirty="0">
              <a:solidFill>
                <a:srgbClr val="FF0000"/>
              </a:solidFill>
              <a:latin typeface="Times New Roman" panose="02020603050405020304" pitchFamily="18" charset="0"/>
              <a:cs typeface="Times New Roman" panose="02020603050405020304" pitchFamily="18" charset="0"/>
            </a:endParaRPr>
          </a:p>
        </p:txBody>
      </p:sp>
      <p:sp>
        <p:nvSpPr>
          <p:cNvPr id="23" name="文本框 22">
            <a:extLst>
              <a:ext uri="{FF2B5EF4-FFF2-40B4-BE49-F238E27FC236}">
                <a16:creationId xmlns:a16="http://schemas.microsoft.com/office/drawing/2014/main" id="{E42D69AF-5AAD-42BD-83A1-E2189F9CC2F7}"/>
              </a:ext>
            </a:extLst>
          </p:cNvPr>
          <p:cNvSpPr txBox="1"/>
          <p:nvPr/>
        </p:nvSpPr>
        <p:spPr>
          <a:xfrm>
            <a:off x="673087" y="5481553"/>
            <a:ext cx="530086" cy="584775"/>
          </a:xfrm>
          <a:prstGeom prst="rect">
            <a:avLst/>
          </a:prstGeom>
          <a:noFill/>
        </p:spPr>
        <p:txBody>
          <a:bodyPr wrap="square" rtlCol="0">
            <a:spAutoFit/>
          </a:bodyPr>
          <a:lstStyle/>
          <a:p>
            <a:r>
              <a:rPr lang="en-US" altLang="zh-CN" sz="3200" b="1" dirty="0">
                <a:solidFill>
                  <a:srgbClr val="FF0000"/>
                </a:solidFill>
                <a:latin typeface="Times New Roman" panose="02020603050405020304" pitchFamily="18" charset="0"/>
                <a:cs typeface="Times New Roman" panose="02020603050405020304" pitchFamily="18" charset="0"/>
              </a:rPr>
              <a:t>b</a:t>
            </a:r>
            <a:endParaRPr lang="zh-CN" altLang="en-US" sz="3200" b="1" dirty="0">
              <a:solidFill>
                <a:srgbClr val="FF0000"/>
              </a:solidFill>
              <a:latin typeface="Times New Roman" panose="02020603050405020304" pitchFamily="18" charset="0"/>
              <a:cs typeface="Times New Roman" panose="02020603050405020304" pitchFamily="18" charset="0"/>
            </a:endParaRPr>
          </a:p>
        </p:txBody>
      </p:sp>
      <p:sp>
        <p:nvSpPr>
          <p:cNvPr id="24" name="文本框 23">
            <a:extLst>
              <a:ext uri="{FF2B5EF4-FFF2-40B4-BE49-F238E27FC236}">
                <a16:creationId xmlns:a16="http://schemas.microsoft.com/office/drawing/2014/main" id="{72AE2BD1-4CEC-4AC7-B3F7-D970168F81C9}"/>
              </a:ext>
            </a:extLst>
          </p:cNvPr>
          <p:cNvSpPr txBox="1"/>
          <p:nvPr/>
        </p:nvSpPr>
        <p:spPr>
          <a:xfrm>
            <a:off x="688110" y="5949728"/>
            <a:ext cx="440096" cy="584775"/>
          </a:xfrm>
          <a:prstGeom prst="rect">
            <a:avLst/>
          </a:prstGeom>
          <a:noFill/>
        </p:spPr>
        <p:txBody>
          <a:bodyPr wrap="square" rtlCol="0">
            <a:spAutoFit/>
          </a:bodyPr>
          <a:lstStyle/>
          <a:p>
            <a:r>
              <a:rPr lang="en-US" altLang="zh-CN" sz="3200" b="1" dirty="0">
                <a:solidFill>
                  <a:srgbClr val="FF0000"/>
                </a:solidFill>
                <a:latin typeface="Times New Roman" panose="02020603050405020304" pitchFamily="18" charset="0"/>
                <a:cs typeface="Times New Roman" panose="02020603050405020304" pitchFamily="18" charset="0"/>
              </a:rPr>
              <a:t>c</a:t>
            </a:r>
            <a:endParaRPr lang="zh-CN" altLang="en-US" sz="32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2964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anim calcmode="lin" valueType="num">
                                      <p:cBhvr>
                                        <p:cTn id="14" dur="1000" fill="hold"/>
                                        <p:tgtEl>
                                          <p:spTgt spid="3"/>
                                        </p:tgtEl>
                                        <p:attrNameLst>
                                          <p:attrName>ppt_x</p:attrName>
                                        </p:attrNameLst>
                                      </p:cBhvr>
                                      <p:tavLst>
                                        <p:tav tm="0">
                                          <p:val>
                                            <p:strVal val="#ppt_x"/>
                                          </p:val>
                                        </p:tav>
                                        <p:tav tm="100000">
                                          <p:val>
                                            <p:strVal val="#ppt_x"/>
                                          </p:val>
                                        </p:tav>
                                      </p:tavLst>
                                    </p:anim>
                                    <p:anim calcmode="lin" valueType="num">
                                      <p:cBhvr>
                                        <p:cTn id="15"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circle(in)">
                                      <p:cBhvr>
                                        <p:cTn id="20" dur="20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Effect transition="in" filter="fade">
                                      <p:cBhvr>
                                        <p:cTn id="25" dur="1000"/>
                                        <p:tgtEl>
                                          <p:spTgt spid="6">
                                            <p:txEl>
                                              <p:pRg st="0" end="0"/>
                                            </p:txEl>
                                          </p:spTgt>
                                        </p:tgtEl>
                                      </p:cBhvr>
                                    </p:animEffect>
                                    <p:anim calcmode="lin" valueType="num">
                                      <p:cBhvr>
                                        <p:cTn id="26"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27" dur="1000" fill="hold"/>
                                        <p:tgtEl>
                                          <p:spTgt spid="6">
                                            <p:txEl>
                                              <p:pRg st="0" end="0"/>
                                            </p:txEl>
                                          </p:spTgt>
                                        </p:tgtEl>
                                        <p:attrNameLst>
                                          <p:attrName>ppt_y</p:attrName>
                                        </p:attrNameLst>
                                      </p:cBhvr>
                                      <p:tavLst>
                                        <p:tav tm="0">
                                          <p:val>
                                            <p:strVal val="#ppt_y+.1"/>
                                          </p:val>
                                        </p:tav>
                                        <p:tav tm="100000">
                                          <p:val>
                                            <p:strVal val="#ppt_y"/>
                                          </p:val>
                                        </p:tav>
                                      </p:tavLst>
                                    </p:anim>
                                  </p:childTnLst>
                                </p:cTn>
                              </p:par>
                              <p:par>
                                <p:cTn id="28" presetID="42" presetClass="entr" presetSubtype="0" fill="hold" nodeType="withEffect">
                                  <p:stCondLst>
                                    <p:cond delay="0"/>
                                  </p:stCondLst>
                                  <p:childTnLst>
                                    <p:set>
                                      <p:cBhvr>
                                        <p:cTn id="29" dur="1" fill="hold">
                                          <p:stCondLst>
                                            <p:cond delay="0"/>
                                          </p:stCondLst>
                                        </p:cTn>
                                        <p:tgtEl>
                                          <p:spTgt spid="6">
                                            <p:txEl>
                                              <p:pRg st="1" end="1"/>
                                            </p:txEl>
                                          </p:spTgt>
                                        </p:tgtEl>
                                        <p:attrNameLst>
                                          <p:attrName>style.visibility</p:attrName>
                                        </p:attrNameLst>
                                      </p:cBhvr>
                                      <p:to>
                                        <p:strVal val="visible"/>
                                      </p:to>
                                    </p:set>
                                    <p:animEffect transition="in" filter="fade">
                                      <p:cBhvr>
                                        <p:cTn id="30" dur="1000"/>
                                        <p:tgtEl>
                                          <p:spTgt spid="6">
                                            <p:txEl>
                                              <p:pRg st="1" end="1"/>
                                            </p:txEl>
                                          </p:spTgt>
                                        </p:tgtEl>
                                      </p:cBhvr>
                                    </p:animEffect>
                                    <p:anim calcmode="lin" valueType="num">
                                      <p:cBhvr>
                                        <p:cTn id="31"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32" dur="1000" fill="hold"/>
                                        <p:tgtEl>
                                          <p:spTgt spid="6">
                                            <p:txEl>
                                              <p:pRg st="1" end="1"/>
                                            </p:txEl>
                                          </p:spTgt>
                                        </p:tgtEl>
                                        <p:attrNameLst>
                                          <p:attrName>ppt_y</p:attrName>
                                        </p:attrNameLst>
                                      </p:cBhvr>
                                      <p:tavLst>
                                        <p:tav tm="0">
                                          <p:val>
                                            <p:strVal val="#ppt_y+.1"/>
                                          </p:val>
                                        </p:tav>
                                        <p:tav tm="100000">
                                          <p:val>
                                            <p:strVal val="#ppt_y"/>
                                          </p:val>
                                        </p:tav>
                                      </p:tavLst>
                                    </p:anim>
                                  </p:childTnLst>
                                </p:cTn>
                              </p:par>
                              <p:par>
                                <p:cTn id="33" presetID="42" presetClass="entr" presetSubtype="0" fill="hold" nodeType="withEffect">
                                  <p:stCondLst>
                                    <p:cond delay="0"/>
                                  </p:stCondLst>
                                  <p:childTnLst>
                                    <p:set>
                                      <p:cBhvr>
                                        <p:cTn id="34" dur="1" fill="hold">
                                          <p:stCondLst>
                                            <p:cond delay="0"/>
                                          </p:stCondLst>
                                        </p:cTn>
                                        <p:tgtEl>
                                          <p:spTgt spid="6">
                                            <p:txEl>
                                              <p:pRg st="2" end="2"/>
                                            </p:txEl>
                                          </p:spTgt>
                                        </p:tgtEl>
                                        <p:attrNameLst>
                                          <p:attrName>style.visibility</p:attrName>
                                        </p:attrNameLst>
                                      </p:cBhvr>
                                      <p:to>
                                        <p:strVal val="visible"/>
                                      </p:to>
                                    </p:set>
                                    <p:animEffect transition="in" filter="fade">
                                      <p:cBhvr>
                                        <p:cTn id="35" dur="1000"/>
                                        <p:tgtEl>
                                          <p:spTgt spid="6">
                                            <p:txEl>
                                              <p:pRg st="2" end="2"/>
                                            </p:txEl>
                                          </p:spTgt>
                                        </p:tgtEl>
                                      </p:cBhvr>
                                    </p:animEffect>
                                    <p:anim calcmode="lin" valueType="num">
                                      <p:cBhvr>
                                        <p:cTn id="36"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37" dur="1000" fill="hold"/>
                                        <p:tgtEl>
                                          <p:spTgt spid="6">
                                            <p:txEl>
                                              <p:pRg st="2" end="2"/>
                                            </p:txEl>
                                          </p:spTgt>
                                        </p:tgtEl>
                                        <p:attrNameLst>
                                          <p:attrName>ppt_y</p:attrName>
                                        </p:attrNameLst>
                                      </p:cBhvr>
                                      <p:tavLst>
                                        <p:tav tm="0">
                                          <p:val>
                                            <p:strVal val="#ppt_y+.1"/>
                                          </p:val>
                                        </p:tav>
                                        <p:tav tm="100000">
                                          <p:val>
                                            <p:strVal val="#ppt_y"/>
                                          </p:val>
                                        </p:tav>
                                      </p:tavLst>
                                    </p:anim>
                                  </p:childTnLst>
                                </p:cTn>
                              </p:par>
                              <p:par>
                                <p:cTn id="38" presetID="42" presetClass="entr" presetSubtype="0" fill="hold" nodeType="withEffect">
                                  <p:stCondLst>
                                    <p:cond delay="0"/>
                                  </p:stCondLst>
                                  <p:childTnLst>
                                    <p:set>
                                      <p:cBhvr>
                                        <p:cTn id="39" dur="1" fill="hold">
                                          <p:stCondLst>
                                            <p:cond delay="0"/>
                                          </p:stCondLst>
                                        </p:cTn>
                                        <p:tgtEl>
                                          <p:spTgt spid="6">
                                            <p:txEl>
                                              <p:pRg st="3" end="3"/>
                                            </p:txEl>
                                          </p:spTgt>
                                        </p:tgtEl>
                                        <p:attrNameLst>
                                          <p:attrName>style.visibility</p:attrName>
                                        </p:attrNameLst>
                                      </p:cBhvr>
                                      <p:to>
                                        <p:strVal val="visible"/>
                                      </p:to>
                                    </p:set>
                                    <p:animEffect transition="in" filter="fade">
                                      <p:cBhvr>
                                        <p:cTn id="40" dur="1000"/>
                                        <p:tgtEl>
                                          <p:spTgt spid="6">
                                            <p:txEl>
                                              <p:pRg st="3" end="3"/>
                                            </p:txEl>
                                          </p:spTgt>
                                        </p:tgtEl>
                                      </p:cBhvr>
                                    </p:animEffect>
                                    <p:anim calcmode="lin" valueType="num">
                                      <p:cBhvr>
                                        <p:cTn id="41"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42"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anim calcmode="lin" valueType="num">
                                      <p:cBhvr additive="base">
                                        <p:cTn id="47" dur="500" fill="hold"/>
                                        <p:tgtEl>
                                          <p:spTgt spid="10"/>
                                        </p:tgtEl>
                                        <p:attrNameLst>
                                          <p:attrName>ppt_x</p:attrName>
                                        </p:attrNameLst>
                                      </p:cBhvr>
                                      <p:tavLst>
                                        <p:tav tm="0">
                                          <p:val>
                                            <p:strVal val="#ppt_x"/>
                                          </p:val>
                                        </p:tav>
                                        <p:tav tm="100000">
                                          <p:val>
                                            <p:strVal val="#ppt_x"/>
                                          </p:val>
                                        </p:tav>
                                      </p:tavLst>
                                    </p:anim>
                                    <p:anim calcmode="lin" valueType="num">
                                      <p:cBhvr additive="base">
                                        <p:cTn id="4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22"/>
                                        </p:tgtEl>
                                        <p:attrNameLst>
                                          <p:attrName>style.visibility</p:attrName>
                                        </p:attrNameLst>
                                      </p:cBhvr>
                                      <p:to>
                                        <p:strVal val="visible"/>
                                      </p:to>
                                    </p:set>
                                    <p:anim calcmode="lin" valueType="num">
                                      <p:cBhvr additive="base">
                                        <p:cTn id="53" dur="500" fill="hold"/>
                                        <p:tgtEl>
                                          <p:spTgt spid="22"/>
                                        </p:tgtEl>
                                        <p:attrNameLst>
                                          <p:attrName>ppt_x</p:attrName>
                                        </p:attrNameLst>
                                      </p:cBhvr>
                                      <p:tavLst>
                                        <p:tav tm="0">
                                          <p:val>
                                            <p:strVal val="#ppt_x"/>
                                          </p:val>
                                        </p:tav>
                                        <p:tav tm="100000">
                                          <p:val>
                                            <p:strVal val="#ppt_x"/>
                                          </p:val>
                                        </p:tav>
                                      </p:tavLst>
                                    </p:anim>
                                    <p:anim calcmode="lin" valueType="num">
                                      <p:cBhvr additive="base">
                                        <p:cTn id="54"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23"/>
                                        </p:tgtEl>
                                        <p:attrNameLst>
                                          <p:attrName>style.visibility</p:attrName>
                                        </p:attrNameLst>
                                      </p:cBhvr>
                                      <p:to>
                                        <p:strVal val="visible"/>
                                      </p:to>
                                    </p:set>
                                    <p:anim calcmode="lin" valueType="num">
                                      <p:cBhvr additive="base">
                                        <p:cTn id="59" dur="500" fill="hold"/>
                                        <p:tgtEl>
                                          <p:spTgt spid="23"/>
                                        </p:tgtEl>
                                        <p:attrNameLst>
                                          <p:attrName>ppt_x</p:attrName>
                                        </p:attrNameLst>
                                      </p:cBhvr>
                                      <p:tavLst>
                                        <p:tav tm="0">
                                          <p:val>
                                            <p:strVal val="#ppt_x"/>
                                          </p:val>
                                        </p:tav>
                                        <p:tav tm="100000">
                                          <p:val>
                                            <p:strVal val="#ppt_x"/>
                                          </p:val>
                                        </p:tav>
                                      </p:tavLst>
                                    </p:anim>
                                    <p:anim calcmode="lin" valueType="num">
                                      <p:cBhvr additive="base">
                                        <p:cTn id="60"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nodeType="clickEffect">
                                  <p:stCondLst>
                                    <p:cond delay="0"/>
                                  </p:stCondLst>
                                  <p:childTnLst>
                                    <p:set>
                                      <p:cBhvr>
                                        <p:cTn id="64" dur="1" fill="hold">
                                          <p:stCondLst>
                                            <p:cond delay="0"/>
                                          </p:stCondLst>
                                        </p:cTn>
                                        <p:tgtEl>
                                          <p:spTgt spid="24">
                                            <p:txEl>
                                              <p:pRg st="0" end="0"/>
                                            </p:txEl>
                                          </p:spTgt>
                                        </p:tgtEl>
                                        <p:attrNameLst>
                                          <p:attrName>style.visibility</p:attrName>
                                        </p:attrNameLst>
                                      </p:cBhvr>
                                      <p:to>
                                        <p:strVal val="visible"/>
                                      </p:to>
                                    </p:set>
                                    <p:anim calcmode="lin" valueType="num">
                                      <p:cBhvr additive="base">
                                        <p:cTn id="65" dur="500" fill="hold"/>
                                        <p:tgtEl>
                                          <p:spTgt spid="24">
                                            <p:txEl>
                                              <p:pRg st="0" end="0"/>
                                            </p:txEl>
                                          </p:spTgt>
                                        </p:tgtEl>
                                        <p:attrNameLst>
                                          <p:attrName>ppt_x</p:attrName>
                                        </p:attrNameLst>
                                      </p:cBhvr>
                                      <p:tavLst>
                                        <p:tav tm="0">
                                          <p:val>
                                            <p:strVal val="#ppt_x"/>
                                          </p:val>
                                        </p:tav>
                                        <p:tav tm="100000">
                                          <p:val>
                                            <p:strVal val="#ppt_x"/>
                                          </p:val>
                                        </p:tav>
                                      </p:tavLst>
                                    </p:anim>
                                    <p:anim calcmode="lin" valueType="num">
                                      <p:cBhvr additive="base">
                                        <p:cTn id="66" dur="500" fill="hold"/>
                                        <p:tgtEl>
                                          <p:spTgt spid="2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3" grpId="0"/>
      <p:bldP spid="10" grpId="0"/>
      <p:bldP spid="22" grpId="0"/>
      <p:bldP spid="2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a:extLst>
              <a:ext uri="{FF2B5EF4-FFF2-40B4-BE49-F238E27FC236}">
                <a16:creationId xmlns:a16="http://schemas.microsoft.com/office/drawing/2014/main" id="{FE3A1790-79DB-4D34-8633-A00E5FCB4A26}"/>
              </a:ext>
            </a:extLst>
          </p:cNvPr>
          <p:cNvSpPr txBox="1"/>
          <p:nvPr/>
        </p:nvSpPr>
        <p:spPr>
          <a:xfrm flipV="1">
            <a:off x="3125972" y="3910565"/>
            <a:ext cx="5124893" cy="2806996"/>
          </a:xfrm>
          <a:prstGeom prst="rect">
            <a:avLst/>
          </a:prstGeom>
          <a:noFill/>
        </p:spPr>
        <p:txBody>
          <a:bodyPr wrap="square" rtlCol="0">
            <a:spAutoFit/>
          </a:bodyPr>
          <a:lstStyle/>
          <a:p>
            <a:endParaRPr lang="zh-CN" altLang="en-US" dirty="0"/>
          </a:p>
        </p:txBody>
      </p:sp>
      <p:sp>
        <p:nvSpPr>
          <p:cNvPr id="13" name="矩形 12">
            <a:extLst>
              <a:ext uri="{FF2B5EF4-FFF2-40B4-BE49-F238E27FC236}">
                <a16:creationId xmlns:a16="http://schemas.microsoft.com/office/drawing/2014/main" id="{02C84482-9D3E-4240-A789-2DC836CAC075}"/>
              </a:ext>
            </a:extLst>
          </p:cNvPr>
          <p:cNvSpPr/>
          <p:nvPr/>
        </p:nvSpPr>
        <p:spPr>
          <a:xfrm>
            <a:off x="182892" y="213961"/>
            <a:ext cx="5222485" cy="707886"/>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r>
              <a:rPr lang="en-US" altLang="zh-CN" sz="4000" b="1" dirty="0">
                <a:solidFill>
                  <a:srgbClr val="FF0000"/>
                </a:solidFill>
                <a:latin typeface="Monotype Corsiva" panose="03010101010201010101" pitchFamily="66" charset="0"/>
                <a:ea typeface="+mj-ea"/>
                <a:cs typeface="+mj-cs"/>
              </a:rPr>
              <a:t>3.3.2 Fuel  for Future Cars</a:t>
            </a:r>
          </a:p>
        </p:txBody>
      </p:sp>
      <p:sp>
        <p:nvSpPr>
          <p:cNvPr id="3" name="文本框 2">
            <a:extLst>
              <a:ext uri="{FF2B5EF4-FFF2-40B4-BE49-F238E27FC236}">
                <a16:creationId xmlns:a16="http://schemas.microsoft.com/office/drawing/2014/main" id="{45397001-F05B-4733-8A6E-4D5882CC33BB}"/>
              </a:ext>
            </a:extLst>
          </p:cNvPr>
          <p:cNvSpPr txBox="1"/>
          <p:nvPr/>
        </p:nvSpPr>
        <p:spPr>
          <a:xfrm>
            <a:off x="150666" y="1134355"/>
            <a:ext cx="8842667" cy="523220"/>
          </a:xfrm>
          <a:prstGeom prst="rect">
            <a:avLst/>
          </a:prstGeom>
          <a:noFill/>
        </p:spPr>
        <p:txBody>
          <a:bodyPr wrap="square" rtlCol="0">
            <a:spAutoFit/>
          </a:bodyPr>
          <a:lstStyle/>
          <a:p>
            <a:pPr algn="just"/>
            <a:endParaRPr lang="zh-CN" altLang="en-US" sz="2800" b="1" dirty="0">
              <a:solidFill>
                <a:srgbClr val="FBED18"/>
              </a:solidFill>
              <a:latin typeface="Monotype Corsiva" panose="03010101010201010101" pitchFamily="66" charset="0"/>
            </a:endParaRPr>
          </a:p>
        </p:txBody>
      </p:sp>
      <p:pic>
        <p:nvPicPr>
          <p:cNvPr id="4" name="图片 3">
            <a:extLst>
              <a:ext uri="{FF2B5EF4-FFF2-40B4-BE49-F238E27FC236}">
                <a16:creationId xmlns:a16="http://schemas.microsoft.com/office/drawing/2014/main" id="{3047966C-F091-4CE8-A5A3-97D32085C4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 y="958871"/>
            <a:ext cx="9144001" cy="4431932"/>
          </a:xfrm>
          <a:prstGeom prst="rect">
            <a:avLst/>
          </a:prstGeom>
        </p:spPr>
      </p:pic>
      <p:sp>
        <p:nvSpPr>
          <p:cNvPr id="7" name="文本框 6">
            <a:extLst>
              <a:ext uri="{FF2B5EF4-FFF2-40B4-BE49-F238E27FC236}">
                <a16:creationId xmlns:a16="http://schemas.microsoft.com/office/drawing/2014/main" id="{21B0C029-60E2-41E2-A2B3-6030C0A4BE98}"/>
              </a:ext>
            </a:extLst>
          </p:cNvPr>
          <p:cNvSpPr txBox="1"/>
          <p:nvPr/>
        </p:nvSpPr>
        <p:spPr>
          <a:xfrm>
            <a:off x="-1" y="5390803"/>
            <a:ext cx="9144001" cy="1200329"/>
          </a:xfrm>
          <a:prstGeom prst="rect">
            <a:avLst/>
          </a:prstGeom>
          <a:noFill/>
        </p:spPr>
        <p:txBody>
          <a:bodyPr wrap="square" rtlCol="0">
            <a:spAutoFit/>
          </a:bodyPr>
          <a:lstStyle/>
          <a:p>
            <a:pPr algn="just"/>
            <a:r>
              <a:rPr lang="en-US" altLang="zh-CN" sz="2400" b="1" dirty="0">
                <a:solidFill>
                  <a:srgbClr val="FBED18"/>
                </a:solidFill>
                <a:latin typeface="Monotype Corsiva" panose="03010101010201010101" pitchFamily="66" charset="0"/>
              </a:rPr>
              <a:t>     By 2020, China is aiming to reduce energy consumption by 50 percent. By then, it's hoped new energy vehicles will replace 20 percent of traditional cars in China, and electricity will become the main substitute for gasoline.</a:t>
            </a:r>
            <a:endParaRPr lang="zh-CN" altLang="en-US" sz="2400" b="1" dirty="0">
              <a:solidFill>
                <a:srgbClr val="FBED18"/>
              </a:solidFill>
              <a:latin typeface="Monotype Corsiva" panose="03010101010201010101" pitchFamily="66" charset="0"/>
            </a:endParaRPr>
          </a:p>
        </p:txBody>
      </p:sp>
    </p:spTree>
    <p:extLst>
      <p:ext uri="{BB962C8B-B14F-4D97-AF65-F5344CB8AC3E}">
        <p14:creationId xmlns:p14="http://schemas.microsoft.com/office/powerpoint/2010/main" val="882822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nodePh="1">
                                  <p:stCondLst>
                                    <p:cond delay="0"/>
                                  </p:stCondLst>
                                  <p:endCondLst>
                                    <p:cond evt="begin" delay="0">
                                      <p:tn val="11"/>
                                    </p:cond>
                                  </p:end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anim calcmode="lin" valueType="num">
                                      <p:cBhvr>
                                        <p:cTn id="14" dur="1000" fill="hold"/>
                                        <p:tgtEl>
                                          <p:spTgt spid="3"/>
                                        </p:tgtEl>
                                        <p:attrNameLst>
                                          <p:attrName>ppt_x</p:attrName>
                                        </p:attrNameLst>
                                      </p:cBhvr>
                                      <p:tavLst>
                                        <p:tav tm="0">
                                          <p:val>
                                            <p:strVal val="#ppt_x"/>
                                          </p:val>
                                        </p:tav>
                                        <p:tav tm="100000">
                                          <p:val>
                                            <p:strVal val="#ppt_x"/>
                                          </p:val>
                                        </p:tav>
                                      </p:tavLst>
                                    </p:anim>
                                    <p:anim calcmode="lin" valueType="num">
                                      <p:cBhvr>
                                        <p:cTn id="15"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circle(in)">
                                      <p:cBhvr>
                                        <p:cTn id="20" dur="20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1000"/>
                                        <p:tgtEl>
                                          <p:spTgt spid="7"/>
                                        </p:tgtEl>
                                      </p:cBhvr>
                                    </p:animEffect>
                                    <p:anim calcmode="lin" valueType="num">
                                      <p:cBhvr>
                                        <p:cTn id="26" dur="1000" fill="hold"/>
                                        <p:tgtEl>
                                          <p:spTgt spid="7"/>
                                        </p:tgtEl>
                                        <p:attrNameLst>
                                          <p:attrName>ppt_x</p:attrName>
                                        </p:attrNameLst>
                                      </p:cBhvr>
                                      <p:tavLst>
                                        <p:tav tm="0">
                                          <p:val>
                                            <p:strVal val="#ppt_x"/>
                                          </p:val>
                                        </p:tav>
                                        <p:tav tm="100000">
                                          <p:val>
                                            <p:strVal val="#ppt_x"/>
                                          </p:val>
                                        </p:tav>
                                      </p:tavLst>
                                    </p:anim>
                                    <p:anim calcmode="lin" valueType="num">
                                      <p:cBhvr>
                                        <p:cTn id="2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3" grpId="0"/>
      <p:bldP spid="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10"/>
          <p:cNvSpPr/>
          <p:nvPr/>
        </p:nvSpPr>
        <p:spPr>
          <a:xfrm>
            <a:off x="2216980" y="412860"/>
            <a:ext cx="320921" cy="830997"/>
          </a:xfrm>
          <a:prstGeom prst="rect">
            <a:avLst/>
          </a:prstGeom>
        </p:spPr>
        <p:txBody>
          <a:bodyPr wrap="none">
            <a:spAutoFit/>
          </a:bodyPr>
          <a:lstStyle/>
          <a:p>
            <a:pPr algn="ctr"/>
            <a:r>
              <a:rPr lang="en-US" altLang="zh-CN" sz="4800" b="1" dirty="0">
                <a:solidFill>
                  <a:schemeClr val="bg1"/>
                </a:solidFill>
                <a:latin typeface="Monotype Corsiva" panose="03010101010201010101" pitchFamily="66" charset="0"/>
                <a:cs typeface="Times New Roman" panose="02020603050405020304" pitchFamily="18" charset="0"/>
              </a:rPr>
              <a:t> </a:t>
            </a:r>
            <a:endParaRPr lang="zh-CN" altLang="en-US" sz="4800" b="1" dirty="0">
              <a:solidFill>
                <a:schemeClr val="bg1"/>
              </a:solidFill>
              <a:latin typeface="Monotype Corsiva" panose="03010101010201010101" pitchFamily="66" charset="0"/>
              <a:cs typeface="Times New Roman" panose="02020603050405020304" pitchFamily="18" charset="0"/>
            </a:endParaRPr>
          </a:p>
        </p:txBody>
      </p:sp>
      <p:sp>
        <p:nvSpPr>
          <p:cNvPr id="2" name="矩形 1">
            <a:extLst>
              <a:ext uri="{FF2B5EF4-FFF2-40B4-BE49-F238E27FC236}">
                <a16:creationId xmlns:a16="http://schemas.microsoft.com/office/drawing/2014/main" id="{F5CEEFCD-0CB3-4218-BF9F-FE5F57EE9968}"/>
              </a:ext>
            </a:extLst>
          </p:cNvPr>
          <p:cNvSpPr/>
          <p:nvPr/>
        </p:nvSpPr>
        <p:spPr>
          <a:xfrm>
            <a:off x="1474040" y="529324"/>
            <a:ext cx="7401603" cy="769441"/>
          </a:xfrm>
          <a:prstGeom prst="rect">
            <a:avLst/>
          </a:prstGeom>
        </p:spPr>
        <p:txBody>
          <a:bodyPr wrap="square">
            <a:spAutoFit/>
          </a:bodyPr>
          <a:lstStyle/>
          <a:p>
            <a:r>
              <a:rPr lang="en-US" altLang="zh-CN" sz="4400" b="1" dirty="0">
                <a:solidFill>
                  <a:srgbClr val="FFFF00"/>
                </a:solidFill>
                <a:latin typeface="Monotype Corsiva" panose="03010101010201010101" pitchFamily="66" charset="0"/>
              </a:rPr>
              <a:t>Summary for Friendship</a:t>
            </a:r>
            <a:endParaRPr lang="zh-CN" altLang="en-US" sz="4400" b="1" dirty="0">
              <a:solidFill>
                <a:srgbClr val="FFFF00"/>
              </a:solidFill>
              <a:latin typeface="Monotype Corsiva" panose="03010101010201010101" pitchFamily="66" charset="0"/>
            </a:endParaRPr>
          </a:p>
        </p:txBody>
      </p:sp>
      <p:sp>
        <p:nvSpPr>
          <p:cNvPr id="7" name="文本框 6">
            <a:extLst>
              <a:ext uri="{FF2B5EF4-FFF2-40B4-BE49-F238E27FC236}">
                <a16:creationId xmlns:a16="http://schemas.microsoft.com/office/drawing/2014/main" id="{5596BEC8-9E0F-4CAA-8450-E152B52B82B0}"/>
              </a:ext>
            </a:extLst>
          </p:cNvPr>
          <p:cNvSpPr txBox="1"/>
          <p:nvPr/>
        </p:nvSpPr>
        <p:spPr>
          <a:xfrm>
            <a:off x="493048" y="522428"/>
            <a:ext cx="320921" cy="707886"/>
          </a:xfrm>
          <a:prstGeom prst="rect">
            <a:avLst/>
          </a:prstGeom>
          <a:noFill/>
        </p:spPr>
        <p:txBody>
          <a:bodyPr wrap="square" rtlCol="0">
            <a:spAutoFit/>
          </a:bodyPr>
          <a:lstStyle/>
          <a:p>
            <a:r>
              <a:rPr lang="en-US" altLang="zh-CN" sz="4000" b="1" dirty="0">
                <a:solidFill>
                  <a:schemeClr val="bg1"/>
                </a:solidFill>
              </a:rPr>
              <a:t>4</a:t>
            </a:r>
            <a:endParaRPr lang="zh-CN" altLang="en-US" sz="4000" b="1" dirty="0">
              <a:solidFill>
                <a:schemeClr val="bg1"/>
              </a:solidFill>
            </a:endParaRPr>
          </a:p>
        </p:txBody>
      </p:sp>
      <p:grpSp>
        <p:nvGrpSpPr>
          <p:cNvPr id="21" name="组合 20">
            <a:extLst>
              <a:ext uri="{FF2B5EF4-FFF2-40B4-BE49-F238E27FC236}">
                <a16:creationId xmlns:a16="http://schemas.microsoft.com/office/drawing/2014/main" id="{24B1B207-3774-4A15-BA29-79F47C11B45F}"/>
              </a:ext>
            </a:extLst>
          </p:cNvPr>
          <p:cNvGrpSpPr>
            <a:grpSpLocks noChangeAspect="1"/>
          </p:cNvGrpSpPr>
          <p:nvPr/>
        </p:nvGrpSpPr>
        <p:grpSpPr>
          <a:xfrm>
            <a:off x="343316" y="553205"/>
            <a:ext cx="1103243" cy="646332"/>
            <a:chOff x="2331719" y="2360385"/>
            <a:chExt cx="1428518" cy="879905"/>
          </a:xfrm>
        </p:grpSpPr>
        <p:sp>
          <p:nvSpPr>
            <p:cNvPr id="22" name="椭圆 21">
              <a:extLst>
                <a:ext uri="{FF2B5EF4-FFF2-40B4-BE49-F238E27FC236}">
                  <a16:creationId xmlns:a16="http://schemas.microsoft.com/office/drawing/2014/main" id="{0EB20706-A199-4A18-920F-AB8035483DD1}"/>
                </a:ext>
              </a:extLst>
            </p:cNvPr>
            <p:cNvSpPr/>
            <p:nvPr/>
          </p:nvSpPr>
          <p:spPr>
            <a:xfrm>
              <a:off x="2331719" y="2360385"/>
              <a:ext cx="924330" cy="879905"/>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Hans" altLang="en-US" sz="7200" b="1" dirty="0">
                <a:latin typeface="Broadway" panose="04040905080B02020502" pitchFamily="82" charset="0"/>
              </a:endParaRPr>
            </a:p>
          </p:txBody>
        </p:sp>
        <p:grpSp>
          <p:nvGrpSpPr>
            <p:cNvPr id="23" name="组 19">
              <a:extLst>
                <a:ext uri="{FF2B5EF4-FFF2-40B4-BE49-F238E27FC236}">
                  <a16:creationId xmlns:a16="http://schemas.microsoft.com/office/drawing/2014/main" id="{41A3ECDC-CEBA-496B-8E80-4147154BCDEE}"/>
                </a:ext>
              </a:extLst>
            </p:cNvPr>
            <p:cNvGrpSpPr/>
            <p:nvPr/>
          </p:nvGrpSpPr>
          <p:grpSpPr>
            <a:xfrm>
              <a:off x="3360912" y="2612609"/>
              <a:ext cx="399325" cy="399325"/>
              <a:chOff x="3968286" y="3104350"/>
              <a:chExt cx="1542579" cy="1542586"/>
            </a:xfrm>
            <a:effectLst/>
          </p:grpSpPr>
          <p:sp>
            <p:nvSpPr>
              <p:cNvPr id="24" name="椭圆 23">
                <a:extLst>
                  <a:ext uri="{FF2B5EF4-FFF2-40B4-BE49-F238E27FC236}">
                    <a16:creationId xmlns:a16="http://schemas.microsoft.com/office/drawing/2014/main" id="{8D26ADF4-F6B7-4FC3-B931-95D6ED1937BB}"/>
                  </a:ext>
                </a:extLst>
              </p:cNvPr>
              <p:cNvSpPr/>
              <p:nvPr/>
            </p:nvSpPr>
            <p:spPr>
              <a:xfrm>
                <a:off x="3968286" y="3104350"/>
                <a:ext cx="1542579" cy="1542586"/>
              </a:xfrm>
              <a:prstGeom prst="ellipse">
                <a:avLst/>
              </a:prstGeom>
              <a:solidFill>
                <a:schemeClr val="bg1"/>
              </a:solid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Hans" altLang="en-US" b="1">
                  <a:solidFill>
                    <a:srgbClr val="000000"/>
                  </a:solidFill>
                </a:endParaRPr>
              </a:p>
            </p:txBody>
          </p:sp>
          <p:grpSp>
            <p:nvGrpSpPr>
              <p:cNvPr id="25" name="组合 91">
                <a:extLst>
                  <a:ext uri="{FF2B5EF4-FFF2-40B4-BE49-F238E27FC236}">
                    <a16:creationId xmlns:a16="http://schemas.microsoft.com/office/drawing/2014/main" id="{80D6F4AA-C5B4-494E-83C9-8685AED9933C}"/>
                  </a:ext>
                </a:extLst>
              </p:cNvPr>
              <p:cNvGrpSpPr/>
              <p:nvPr/>
            </p:nvGrpSpPr>
            <p:grpSpPr>
              <a:xfrm>
                <a:off x="3990566" y="3723375"/>
                <a:ext cx="1520299" cy="212339"/>
                <a:chOff x="2555817" y="3410981"/>
                <a:chExt cx="1542581" cy="266788"/>
              </a:xfrm>
            </p:grpSpPr>
            <p:cxnSp>
              <p:nvCxnSpPr>
                <p:cNvPr id="26" name="直接连接符 25">
                  <a:extLst>
                    <a:ext uri="{FF2B5EF4-FFF2-40B4-BE49-F238E27FC236}">
                      <a16:creationId xmlns:a16="http://schemas.microsoft.com/office/drawing/2014/main" id="{7A2AE75F-D3CF-467F-8550-467CA794B943}"/>
                    </a:ext>
                  </a:extLst>
                </p:cNvPr>
                <p:cNvCxnSpPr/>
                <p:nvPr/>
              </p:nvCxnSpPr>
              <p:spPr>
                <a:xfrm>
                  <a:off x="2555817" y="3677769"/>
                  <a:ext cx="337665" cy="0"/>
                </a:xfrm>
                <a:prstGeom prst="line">
                  <a:avLst/>
                </a:prstGeom>
                <a:ln w="19050" cap="rnd">
                  <a:solidFill>
                    <a:srgbClr val="C12529"/>
                  </a:solidFill>
                  <a:round/>
                </a:ln>
              </p:spPr>
              <p:style>
                <a:lnRef idx="1">
                  <a:schemeClr val="accent1"/>
                </a:lnRef>
                <a:fillRef idx="0">
                  <a:schemeClr val="accent1"/>
                </a:fillRef>
                <a:effectRef idx="0">
                  <a:schemeClr val="accent1"/>
                </a:effectRef>
                <a:fontRef idx="minor">
                  <a:schemeClr val="tx1"/>
                </a:fontRef>
              </p:style>
            </p:cxnSp>
            <p:cxnSp>
              <p:nvCxnSpPr>
                <p:cNvPr id="27" name="直接连接符 26">
                  <a:extLst>
                    <a:ext uri="{FF2B5EF4-FFF2-40B4-BE49-F238E27FC236}">
                      <a16:creationId xmlns:a16="http://schemas.microsoft.com/office/drawing/2014/main" id="{BD3F85C0-162D-4286-BCD1-9F01B3D70FB5}"/>
                    </a:ext>
                  </a:extLst>
                </p:cNvPr>
                <p:cNvCxnSpPr/>
                <p:nvPr/>
              </p:nvCxnSpPr>
              <p:spPr>
                <a:xfrm flipV="1">
                  <a:off x="2893483" y="3410981"/>
                  <a:ext cx="158460" cy="266788"/>
                </a:xfrm>
                <a:prstGeom prst="line">
                  <a:avLst/>
                </a:prstGeom>
                <a:ln w="19050" cap="rnd">
                  <a:solidFill>
                    <a:srgbClr val="C12529"/>
                  </a:solidFill>
                  <a:round/>
                </a:ln>
              </p:spPr>
              <p:style>
                <a:lnRef idx="1">
                  <a:schemeClr val="accent1"/>
                </a:lnRef>
                <a:fillRef idx="0">
                  <a:schemeClr val="accent1"/>
                </a:fillRef>
                <a:effectRef idx="0">
                  <a:schemeClr val="accent1"/>
                </a:effectRef>
                <a:fontRef idx="minor">
                  <a:schemeClr val="tx1"/>
                </a:fontRef>
              </p:style>
            </p:cxnSp>
            <p:cxnSp>
              <p:nvCxnSpPr>
                <p:cNvPr id="28" name="直接连接符 83">
                  <a:extLst>
                    <a:ext uri="{FF2B5EF4-FFF2-40B4-BE49-F238E27FC236}">
                      <a16:creationId xmlns:a16="http://schemas.microsoft.com/office/drawing/2014/main" id="{1C087A5D-95DA-45B5-A8ED-C45AF49A9806}"/>
                    </a:ext>
                  </a:extLst>
                </p:cNvPr>
                <p:cNvCxnSpPr/>
                <p:nvPr/>
              </p:nvCxnSpPr>
              <p:spPr>
                <a:xfrm flipH="1">
                  <a:off x="3760733" y="3677769"/>
                  <a:ext cx="337665" cy="0"/>
                </a:xfrm>
                <a:prstGeom prst="line">
                  <a:avLst/>
                </a:prstGeom>
                <a:ln w="19050" cap="rnd">
                  <a:solidFill>
                    <a:srgbClr val="C12529"/>
                  </a:solidFill>
                  <a:round/>
                </a:ln>
              </p:spPr>
              <p:style>
                <a:lnRef idx="1">
                  <a:schemeClr val="accent1"/>
                </a:lnRef>
                <a:fillRef idx="0">
                  <a:schemeClr val="accent1"/>
                </a:fillRef>
                <a:effectRef idx="0">
                  <a:schemeClr val="accent1"/>
                </a:effectRef>
                <a:fontRef idx="minor">
                  <a:schemeClr val="tx1"/>
                </a:fontRef>
              </p:style>
            </p:cxnSp>
            <p:cxnSp>
              <p:nvCxnSpPr>
                <p:cNvPr id="29" name="直接连接符 84">
                  <a:extLst>
                    <a:ext uri="{FF2B5EF4-FFF2-40B4-BE49-F238E27FC236}">
                      <a16:creationId xmlns:a16="http://schemas.microsoft.com/office/drawing/2014/main" id="{E69381AC-67B9-4C3E-A307-65BAAEE1E8E4}"/>
                    </a:ext>
                  </a:extLst>
                </p:cNvPr>
                <p:cNvCxnSpPr/>
                <p:nvPr/>
              </p:nvCxnSpPr>
              <p:spPr>
                <a:xfrm flipH="1" flipV="1">
                  <a:off x="3602273" y="3410981"/>
                  <a:ext cx="158460" cy="266788"/>
                </a:xfrm>
                <a:prstGeom prst="line">
                  <a:avLst/>
                </a:prstGeom>
                <a:ln w="19050" cap="rnd">
                  <a:solidFill>
                    <a:srgbClr val="C12529"/>
                  </a:solidFill>
                  <a:round/>
                </a:ln>
              </p:spPr>
              <p:style>
                <a:lnRef idx="1">
                  <a:schemeClr val="accent1"/>
                </a:lnRef>
                <a:fillRef idx="0">
                  <a:schemeClr val="accent1"/>
                </a:fillRef>
                <a:effectRef idx="0">
                  <a:schemeClr val="accent1"/>
                </a:effectRef>
                <a:fontRef idx="minor">
                  <a:schemeClr val="tx1"/>
                </a:fontRef>
              </p:style>
            </p:cxnSp>
            <p:cxnSp>
              <p:nvCxnSpPr>
                <p:cNvPr id="30" name="直接连接符 87">
                  <a:extLst>
                    <a:ext uri="{FF2B5EF4-FFF2-40B4-BE49-F238E27FC236}">
                      <a16:creationId xmlns:a16="http://schemas.microsoft.com/office/drawing/2014/main" id="{45223F4A-EFDC-4786-B8AD-F07B45426850}"/>
                    </a:ext>
                  </a:extLst>
                </p:cNvPr>
                <p:cNvCxnSpPr/>
                <p:nvPr/>
              </p:nvCxnSpPr>
              <p:spPr>
                <a:xfrm>
                  <a:off x="3051942" y="3410996"/>
                  <a:ext cx="550331" cy="0"/>
                </a:xfrm>
                <a:prstGeom prst="line">
                  <a:avLst/>
                </a:prstGeom>
                <a:ln w="19050" cap="rnd">
                  <a:solidFill>
                    <a:srgbClr val="C12529"/>
                  </a:solidFill>
                  <a:round/>
                </a:ln>
              </p:spPr>
              <p:style>
                <a:lnRef idx="1">
                  <a:schemeClr val="accent1"/>
                </a:lnRef>
                <a:fillRef idx="0">
                  <a:schemeClr val="accent1"/>
                </a:fillRef>
                <a:effectRef idx="0">
                  <a:schemeClr val="accent1"/>
                </a:effectRef>
                <a:fontRef idx="minor">
                  <a:schemeClr val="tx1"/>
                </a:fontRef>
              </p:style>
            </p:cxnSp>
          </p:grpSp>
        </p:grpSp>
      </p:grpSp>
      <p:sp>
        <p:nvSpPr>
          <p:cNvPr id="18" name="矩形: 对角圆角 17">
            <a:extLst>
              <a:ext uri="{FF2B5EF4-FFF2-40B4-BE49-F238E27FC236}">
                <a16:creationId xmlns:a16="http://schemas.microsoft.com/office/drawing/2014/main" id="{A5E7840B-0884-4797-A3F4-ED5E1DF59B92}"/>
              </a:ext>
            </a:extLst>
          </p:cNvPr>
          <p:cNvSpPr/>
          <p:nvPr/>
        </p:nvSpPr>
        <p:spPr>
          <a:xfrm>
            <a:off x="427786" y="1355228"/>
            <a:ext cx="8072219" cy="4050145"/>
          </a:xfrm>
          <a:prstGeom prst="round2DiagRect">
            <a:avLst/>
          </a:prstGeom>
          <a:solidFill>
            <a:schemeClr val="bg1"/>
          </a:solidFill>
        </p:spPr>
        <p:txBody>
          <a:bodyPr wrap="none" rtlCol="0" anchor="ctr">
            <a:noAutofit/>
          </a:bodyPr>
          <a:lstStyle/>
          <a:p>
            <a:pPr algn="ctr"/>
            <a:endParaRPr lang="zh-CN" altLang="en-US" dirty="0">
              <a:solidFill>
                <a:schemeClr val="bg1"/>
              </a:solidFill>
            </a:endParaRPr>
          </a:p>
        </p:txBody>
      </p:sp>
      <p:pic>
        <p:nvPicPr>
          <p:cNvPr id="10" name="小黄人-木先生"/>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7780932" y="4788233"/>
            <a:ext cx="1447475" cy="2075936"/>
          </a:xfrm>
          <a:prstGeom prst="rect">
            <a:avLst/>
          </a:prstGeom>
          <a:effectLst>
            <a:outerShdw blurRad="76200" dist="406400" dir="18900000" sy="23000" kx="-1200000" algn="bl" rotWithShape="0">
              <a:prstClr val="black">
                <a:alpha val="20000"/>
              </a:prstClr>
            </a:outerShdw>
          </a:effectLst>
        </p:spPr>
      </p:pic>
      <p:sp>
        <p:nvSpPr>
          <p:cNvPr id="3" name="文本框 2">
            <a:extLst>
              <a:ext uri="{FF2B5EF4-FFF2-40B4-BE49-F238E27FC236}">
                <a16:creationId xmlns:a16="http://schemas.microsoft.com/office/drawing/2014/main" id="{2983F1D2-59CF-4AF2-A1F5-5EF7DFD5ED95}"/>
              </a:ext>
            </a:extLst>
          </p:cNvPr>
          <p:cNvSpPr txBox="1"/>
          <p:nvPr/>
        </p:nvSpPr>
        <p:spPr>
          <a:xfrm>
            <a:off x="493047" y="1637414"/>
            <a:ext cx="7794425" cy="3416320"/>
          </a:xfrm>
          <a:prstGeom prst="rect">
            <a:avLst/>
          </a:prstGeom>
          <a:noFill/>
        </p:spPr>
        <p:txBody>
          <a:bodyPr wrap="square" rtlCol="0">
            <a:spAutoFit/>
          </a:bodyPr>
          <a:lstStyle/>
          <a:p>
            <a:pPr algn="just"/>
            <a:r>
              <a:rPr lang="en-US" altLang="zh-CN" sz="3200" b="1" dirty="0">
                <a:solidFill>
                  <a:srgbClr val="C00000"/>
                </a:solidFill>
                <a:latin typeface="Monotype Corsiva" panose="03010101010201010101" pitchFamily="66" charset="0"/>
              </a:rPr>
              <a:t>      </a:t>
            </a:r>
            <a:r>
              <a:rPr lang="en-US" altLang="zh-CN" sz="3600" b="1" dirty="0">
                <a:solidFill>
                  <a:srgbClr val="C00000"/>
                </a:solidFill>
                <a:latin typeface="Monotype Corsiva" panose="03010101010201010101" pitchFamily="66" charset="0"/>
              </a:rPr>
              <a:t>Cultivating socialist friendliness values is beneficial for constructing sound interpersonal relationship, dealing with the social mental conflict, changing unhealthy social morality, developing the social trust and enhancing the harmony between human and nature.</a:t>
            </a:r>
            <a:endParaRPr lang="zh-CN" altLang="en-US" sz="3600" dirty="0">
              <a:solidFill>
                <a:srgbClr val="C00000"/>
              </a:solidFill>
            </a:endParaRPr>
          </a:p>
        </p:txBody>
      </p:sp>
    </p:spTree>
    <p:extLst>
      <p:ext uri="{BB962C8B-B14F-4D97-AF65-F5344CB8AC3E}">
        <p14:creationId xmlns:p14="http://schemas.microsoft.com/office/powerpoint/2010/main" val="2737247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1"/>
                                        </p:tgtEl>
                                        <p:attrNameLst>
                                          <p:attrName>style.visibility</p:attrName>
                                        </p:attrNameLst>
                                      </p:cBhvr>
                                      <p:to>
                                        <p:strVal val="visible"/>
                                      </p:to>
                                    </p:set>
                                    <p:anim calcmode="lin" valueType="num">
                                      <p:cBhvr additive="base">
                                        <p:cTn id="11" dur="500" fill="hold"/>
                                        <p:tgtEl>
                                          <p:spTgt spid="21"/>
                                        </p:tgtEl>
                                        <p:attrNameLst>
                                          <p:attrName>ppt_x</p:attrName>
                                        </p:attrNameLst>
                                      </p:cBhvr>
                                      <p:tavLst>
                                        <p:tav tm="0">
                                          <p:val>
                                            <p:strVal val="#ppt_x"/>
                                          </p:val>
                                        </p:tav>
                                        <p:tav tm="100000">
                                          <p:val>
                                            <p:strVal val="#ppt_x"/>
                                          </p:val>
                                        </p:tav>
                                      </p:tavLst>
                                    </p:anim>
                                    <p:anim calcmode="lin" valueType="num">
                                      <p:cBhvr additive="base">
                                        <p:cTn id="12" dur="500" fill="hold"/>
                                        <p:tgtEl>
                                          <p:spTgt spid="21"/>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circle(in)">
                                      <p:cBhvr>
                                        <p:cTn id="21" dur="2000"/>
                                        <p:tgtEl>
                                          <p:spTgt spid="3"/>
                                        </p:tgtEl>
                                      </p:cBhvr>
                                    </p:animEffect>
                                  </p:childTnLst>
                                </p:cTn>
                              </p:par>
                              <p:par>
                                <p:cTn id="22" presetID="6" presetClass="entr" presetSubtype="16" fill="hold" grpId="0" nodeType="with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circle(in)">
                                      <p:cBhvr>
                                        <p:cTn id="24" dur="2000"/>
                                        <p:tgtEl>
                                          <p:spTgt spid="18"/>
                                        </p:tgtEl>
                                      </p:cBhvr>
                                    </p:animEffec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18" grpId="0" animBg="1"/>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小黄人-木先生"/>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7367639" y="4101799"/>
            <a:ext cx="1719378" cy="2562044"/>
          </a:xfrm>
          <a:prstGeom prst="rect">
            <a:avLst/>
          </a:prstGeom>
          <a:solidFill>
            <a:schemeClr val="bg1"/>
          </a:solidFill>
          <a:effectLst>
            <a:outerShdw blurRad="76200" dist="406400" dir="18900000" sy="23000" kx="-1200000" algn="bl" rotWithShape="0">
              <a:prstClr val="black">
                <a:alpha val="20000"/>
              </a:prstClr>
            </a:outerShdw>
          </a:effectLst>
        </p:spPr>
      </p:pic>
      <p:sp>
        <p:nvSpPr>
          <p:cNvPr id="19" name="Title 1"/>
          <p:cNvSpPr txBox="1">
            <a:spLocks/>
          </p:cNvSpPr>
          <p:nvPr/>
        </p:nvSpPr>
        <p:spPr>
          <a:xfrm>
            <a:off x="1052623" y="815933"/>
            <a:ext cx="6979344" cy="4309198"/>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zh-CN" altLang="zh-CN" dirty="0"/>
          </a:p>
        </p:txBody>
      </p:sp>
      <p:sp>
        <p:nvSpPr>
          <p:cNvPr id="11" name="矩形 10"/>
          <p:cNvSpPr/>
          <p:nvPr/>
        </p:nvSpPr>
        <p:spPr>
          <a:xfrm>
            <a:off x="2216980" y="412860"/>
            <a:ext cx="320921" cy="830997"/>
          </a:xfrm>
          <a:prstGeom prst="rect">
            <a:avLst/>
          </a:prstGeom>
        </p:spPr>
        <p:txBody>
          <a:bodyPr wrap="none">
            <a:spAutoFit/>
          </a:bodyPr>
          <a:lstStyle/>
          <a:p>
            <a:pPr algn="ctr"/>
            <a:r>
              <a:rPr lang="en-US" altLang="zh-CN" sz="4800" b="1" dirty="0">
                <a:solidFill>
                  <a:schemeClr val="bg1"/>
                </a:solidFill>
                <a:latin typeface="Monotype Corsiva" panose="03010101010201010101" pitchFamily="66" charset="0"/>
                <a:cs typeface="Times New Roman" panose="02020603050405020304" pitchFamily="18" charset="0"/>
              </a:rPr>
              <a:t> </a:t>
            </a:r>
            <a:endParaRPr lang="zh-CN" altLang="en-US" sz="4800" b="1" dirty="0">
              <a:solidFill>
                <a:schemeClr val="bg1"/>
              </a:solidFill>
              <a:latin typeface="Monotype Corsiva" panose="03010101010201010101" pitchFamily="66" charset="0"/>
              <a:cs typeface="Times New Roman" panose="02020603050405020304" pitchFamily="18" charset="0"/>
            </a:endParaRPr>
          </a:p>
        </p:txBody>
      </p:sp>
      <p:sp>
        <p:nvSpPr>
          <p:cNvPr id="6" name="椭圆 5">
            <a:extLst>
              <a:ext uri="{FF2B5EF4-FFF2-40B4-BE49-F238E27FC236}">
                <a16:creationId xmlns:a16="http://schemas.microsoft.com/office/drawing/2014/main" id="{61C45C56-19F7-416E-AC09-59276A3125DC}"/>
              </a:ext>
            </a:extLst>
          </p:cNvPr>
          <p:cNvSpPr/>
          <p:nvPr/>
        </p:nvSpPr>
        <p:spPr>
          <a:xfrm>
            <a:off x="113977" y="4324507"/>
            <a:ext cx="4206006" cy="1717560"/>
          </a:xfrm>
          <a:prstGeom prst="ellipse">
            <a:avLst/>
          </a:prstGeom>
          <a:ln/>
        </p:spPr>
        <p:style>
          <a:lnRef idx="2">
            <a:schemeClr val="accent6"/>
          </a:lnRef>
          <a:fillRef idx="1">
            <a:schemeClr val="lt1"/>
          </a:fillRef>
          <a:effectRef idx="0">
            <a:schemeClr val="accent6"/>
          </a:effectRef>
          <a:fontRef idx="minor">
            <a:schemeClr val="dk1"/>
          </a:fontRef>
        </p:style>
        <p:txBody>
          <a:bodyPr lIns="0" tIns="0" rIns="0" bIns="0" rtlCol="0" anchor="ctr"/>
          <a:lstStyle>
            <a:defPPr>
              <a:defRPr lang="zh-Han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en-US" altLang="zh-CN" sz="5400" b="1" dirty="0">
                <a:ln w="22225">
                  <a:solidFill>
                    <a:schemeClr val="accent2"/>
                  </a:solidFill>
                  <a:prstDash val="solid"/>
                </a:ln>
                <a:solidFill>
                  <a:srgbClr val="FFFF00"/>
                </a:solidFill>
                <a:latin typeface="Monotype Corsiva" panose="03010101010201010101" pitchFamily="66" charset="0"/>
                <a:cs typeface="Times New Roman" panose="02020603050405020304" pitchFamily="18" charset="0"/>
              </a:rPr>
              <a:t>Friendship </a:t>
            </a:r>
            <a:endParaRPr lang="zh-Hans" altLang="en-US" sz="5400" b="1" dirty="0">
              <a:ln w="22225">
                <a:solidFill>
                  <a:schemeClr val="accent2"/>
                </a:solidFill>
                <a:prstDash val="solid"/>
              </a:ln>
              <a:solidFill>
                <a:srgbClr val="FFFF00"/>
              </a:solidFill>
              <a:latin typeface="Monotype Corsiva" panose="03010101010201010101" pitchFamily="66" charset="0"/>
              <a:cs typeface="Times New Roman" panose="02020603050405020304" pitchFamily="18" charset="0"/>
            </a:endParaRPr>
          </a:p>
        </p:txBody>
      </p:sp>
      <p:sp>
        <p:nvSpPr>
          <p:cNvPr id="5" name="矩形: 对角圆角 4">
            <a:extLst>
              <a:ext uri="{FF2B5EF4-FFF2-40B4-BE49-F238E27FC236}">
                <a16:creationId xmlns:a16="http://schemas.microsoft.com/office/drawing/2014/main" id="{D1BC1AFB-5B29-444E-AA17-A17E66C1B44E}"/>
              </a:ext>
            </a:extLst>
          </p:cNvPr>
          <p:cNvSpPr/>
          <p:nvPr/>
        </p:nvSpPr>
        <p:spPr>
          <a:xfrm>
            <a:off x="372141" y="382757"/>
            <a:ext cx="8384232" cy="3046244"/>
          </a:xfrm>
          <a:prstGeom prst="round2DiagRect">
            <a:avLst/>
          </a:prstGeom>
          <a:solidFill>
            <a:schemeClr val="bg1"/>
          </a:solidFill>
        </p:spPr>
        <p:txBody>
          <a:bodyPr wrap="none" rtlCol="0" anchor="ctr">
            <a:noAutofit/>
          </a:bodyPr>
          <a:lstStyle/>
          <a:p>
            <a:pPr algn="ctr"/>
            <a:endParaRPr lang="zh-CN" altLang="en-US" dirty="0">
              <a:solidFill>
                <a:schemeClr val="bg1"/>
              </a:solidFill>
            </a:endParaRPr>
          </a:p>
        </p:txBody>
      </p:sp>
      <p:sp>
        <p:nvSpPr>
          <p:cNvPr id="2" name="箭头: 燕尾形 1">
            <a:extLst>
              <a:ext uri="{FF2B5EF4-FFF2-40B4-BE49-F238E27FC236}">
                <a16:creationId xmlns:a16="http://schemas.microsoft.com/office/drawing/2014/main" id="{E5595B8B-743F-4D6E-8186-AAD5BC48B785}"/>
              </a:ext>
            </a:extLst>
          </p:cNvPr>
          <p:cNvSpPr/>
          <p:nvPr/>
        </p:nvSpPr>
        <p:spPr>
          <a:xfrm rot="18347955">
            <a:off x="2979698" y="3742496"/>
            <a:ext cx="1242392" cy="606287"/>
          </a:xfrm>
          <a:prstGeom prst="notchedRightArrow">
            <a:avLst/>
          </a:prstGeom>
          <a:solidFill>
            <a:srgbClr val="FBED18"/>
          </a:solidFill>
        </p:spPr>
        <p:txBody>
          <a:bodyPr wrap="none" rtlCol="0" anchor="ctr">
            <a:noAutofit/>
          </a:bodyPr>
          <a:lstStyle/>
          <a:p>
            <a:pPr algn="ctr"/>
            <a:endParaRPr lang="zh-CN" altLang="en-US" dirty="0">
              <a:solidFill>
                <a:schemeClr val="bg1"/>
              </a:solidFill>
            </a:endParaRPr>
          </a:p>
        </p:txBody>
      </p:sp>
      <p:sp>
        <p:nvSpPr>
          <p:cNvPr id="3" name="文本框 2">
            <a:extLst>
              <a:ext uri="{FF2B5EF4-FFF2-40B4-BE49-F238E27FC236}">
                <a16:creationId xmlns:a16="http://schemas.microsoft.com/office/drawing/2014/main" id="{30467DD6-6D2E-4D1A-BED1-4620957E2320}"/>
              </a:ext>
            </a:extLst>
          </p:cNvPr>
          <p:cNvSpPr txBox="1"/>
          <p:nvPr/>
        </p:nvSpPr>
        <p:spPr>
          <a:xfrm>
            <a:off x="509287" y="721739"/>
            <a:ext cx="8125428" cy="2554545"/>
          </a:xfrm>
          <a:prstGeom prst="rect">
            <a:avLst/>
          </a:prstGeom>
          <a:noFill/>
        </p:spPr>
        <p:txBody>
          <a:bodyPr wrap="square" rtlCol="0">
            <a:spAutoFit/>
          </a:bodyPr>
          <a:lstStyle/>
          <a:p>
            <a:pPr algn="just"/>
            <a:r>
              <a:rPr lang="en-US" altLang="zh-CN" sz="2800" b="1" dirty="0">
                <a:solidFill>
                  <a:srgbClr val="FF0000"/>
                </a:solidFill>
                <a:latin typeface="Monotype Corsiva" panose="03010101010201010101" pitchFamily="66" charset="0"/>
              </a:rPr>
              <a:t>     </a:t>
            </a:r>
            <a:r>
              <a:rPr lang="en-US" altLang="zh-CN" sz="3200" b="1" dirty="0">
                <a:solidFill>
                  <a:srgbClr val="FF0000"/>
                </a:solidFill>
                <a:latin typeface="Monotype Corsiva" panose="03010101010201010101" pitchFamily="66" charset="0"/>
              </a:rPr>
              <a:t>Friendship is one of the indispensable elements of core socialist values. Moments of friendship between people, mutual influence between human and society, harmony between human and nature deeply interpret the subject. </a:t>
            </a:r>
            <a:endParaRPr lang="zh-CN" altLang="zh-CN" sz="3200" dirty="0">
              <a:solidFill>
                <a:srgbClr val="FF0000"/>
              </a:solidFill>
              <a:latin typeface="Monotype Corsiva" panose="03010101010201010101" pitchFamily="66" charset="0"/>
            </a:endParaRPr>
          </a:p>
        </p:txBody>
      </p:sp>
    </p:spTree>
    <p:extLst>
      <p:ext uri="{BB962C8B-B14F-4D97-AF65-F5344CB8AC3E}">
        <p14:creationId xmlns:p14="http://schemas.microsoft.com/office/powerpoint/2010/main" val="93538154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1000"/>
                                        <p:tgtEl>
                                          <p:spTgt spid="2"/>
                                        </p:tgtEl>
                                      </p:cBhvr>
                                    </p:animEffect>
                                    <p:anim calcmode="lin" valueType="num">
                                      <p:cBhvr>
                                        <p:cTn id="14" dur="1000" fill="hold"/>
                                        <p:tgtEl>
                                          <p:spTgt spid="2"/>
                                        </p:tgtEl>
                                        <p:attrNameLst>
                                          <p:attrName>ppt_x</p:attrName>
                                        </p:attrNameLst>
                                      </p:cBhvr>
                                      <p:tavLst>
                                        <p:tav tm="0">
                                          <p:val>
                                            <p:strVal val="#ppt_x"/>
                                          </p:val>
                                        </p:tav>
                                        <p:tav tm="100000">
                                          <p:val>
                                            <p:strVal val="#ppt_x"/>
                                          </p:val>
                                        </p:tav>
                                      </p:tavLst>
                                    </p:anim>
                                    <p:anim calcmode="lin" valueType="num">
                                      <p:cBhvr>
                                        <p:cTn id="15"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 calcmode="lin" valueType="num">
                                      <p:cBhvr additive="base">
                                        <p:cTn id="20" dur="500" fill="hold"/>
                                        <p:tgtEl>
                                          <p:spTgt spid="3"/>
                                        </p:tgtEl>
                                        <p:attrNameLst>
                                          <p:attrName>ppt_x</p:attrName>
                                        </p:attrNameLst>
                                      </p:cBhvr>
                                      <p:tavLst>
                                        <p:tav tm="0">
                                          <p:val>
                                            <p:strVal val="#ppt_x"/>
                                          </p:val>
                                        </p:tav>
                                        <p:tav tm="100000">
                                          <p:val>
                                            <p:strVal val="#ppt_x"/>
                                          </p:val>
                                        </p:tav>
                                      </p:tavLst>
                                    </p:anim>
                                    <p:anim calcmode="lin" valueType="num">
                                      <p:cBhvr additive="base">
                                        <p:cTn id="21" dur="500" fill="hold"/>
                                        <p:tgtEl>
                                          <p:spTgt spid="3"/>
                                        </p:tgtEl>
                                        <p:attrNameLst>
                                          <p:attrName>ppt_y</p:attrName>
                                        </p:attrNameLst>
                                      </p:cBhvr>
                                      <p:tavLst>
                                        <p:tav tm="0">
                                          <p:val>
                                            <p:strVal val="1+#ppt_h/2"/>
                                          </p:val>
                                        </p:tav>
                                        <p:tav tm="100000">
                                          <p:val>
                                            <p:strVal val="#ppt_y"/>
                                          </p:val>
                                        </p:tav>
                                      </p:tavLst>
                                    </p:anim>
                                  </p:childTnLst>
                                </p:cTn>
                              </p:par>
                              <p:par>
                                <p:cTn id="22" presetID="2" presetClass="entr" presetSubtype="4" fill="hold" grpId="0" nodeType="withEffect">
                                  <p:stCondLst>
                                    <p:cond delay="0"/>
                                  </p:stCondLst>
                                  <p:childTnLst>
                                    <p:set>
                                      <p:cBhvr>
                                        <p:cTn id="23" dur="1" fill="hold">
                                          <p:stCondLst>
                                            <p:cond delay="0"/>
                                          </p:stCondLst>
                                        </p:cTn>
                                        <p:tgtEl>
                                          <p:spTgt spid="5"/>
                                        </p:tgtEl>
                                        <p:attrNameLst>
                                          <p:attrName>style.visibility</p:attrName>
                                        </p:attrNameLst>
                                      </p:cBhvr>
                                      <p:to>
                                        <p:strVal val="visible"/>
                                      </p:to>
                                    </p:set>
                                    <p:anim calcmode="lin" valueType="num">
                                      <p:cBhvr additive="base">
                                        <p:cTn id="24" dur="500" fill="hold"/>
                                        <p:tgtEl>
                                          <p:spTgt spid="5"/>
                                        </p:tgtEl>
                                        <p:attrNameLst>
                                          <p:attrName>ppt_x</p:attrName>
                                        </p:attrNameLst>
                                      </p:cBhvr>
                                      <p:tavLst>
                                        <p:tav tm="0">
                                          <p:val>
                                            <p:strVal val="#ppt_x"/>
                                          </p:val>
                                        </p:tav>
                                        <p:tav tm="100000">
                                          <p:val>
                                            <p:strVal val="#ppt_x"/>
                                          </p:val>
                                        </p:tav>
                                      </p:tavLst>
                                    </p:anim>
                                    <p:anim calcmode="lin" valueType="num">
                                      <p:cBhvr additive="base">
                                        <p:cTn id="25"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5" grpId="0" animBg="1"/>
      <p:bldP spid="2" grpId="0" animBg="1"/>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p:nvPr/>
        </p:nvSpPr>
        <p:spPr>
          <a:xfrm>
            <a:off x="1225700" y="549190"/>
            <a:ext cx="7944845" cy="91968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sz="3600" b="1" dirty="0">
                <a:solidFill>
                  <a:srgbClr val="FBED18"/>
                </a:solidFill>
                <a:latin typeface="Monotype Corsiva" panose="03010101010201010101" pitchFamily="66" charset="0"/>
              </a:rPr>
              <a:t> </a:t>
            </a:r>
            <a:r>
              <a:rPr lang="en-US" altLang="zh-CN" sz="4000" b="1" dirty="0">
                <a:solidFill>
                  <a:srgbClr val="FBED18"/>
                </a:solidFill>
                <a:latin typeface="Monotype Corsiva" panose="03010101010201010101" pitchFamily="66" charset="0"/>
              </a:rPr>
              <a:t>Sound Interpersonal Relationships</a:t>
            </a:r>
            <a:endParaRPr lang="en-US" sz="4000" b="1" dirty="0">
              <a:solidFill>
                <a:srgbClr val="FBED18"/>
              </a:solidFill>
              <a:latin typeface="Monotype Corsiva" panose="03010101010201010101" pitchFamily="66" charset="0"/>
            </a:endParaRPr>
          </a:p>
        </p:txBody>
      </p:sp>
      <p:grpSp>
        <p:nvGrpSpPr>
          <p:cNvPr id="5" name="组合 4">
            <a:extLst>
              <a:ext uri="{FF2B5EF4-FFF2-40B4-BE49-F238E27FC236}">
                <a16:creationId xmlns:a16="http://schemas.microsoft.com/office/drawing/2014/main" id="{0A220069-BFBE-4076-9E61-FA895094301B}"/>
              </a:ext>
            </a:extLst>
          </p:cNvPr>
          <p:cNvGrpSpPr>
            <a:grpSpLocks noChangeAspect="1"/>
          </p:cNvGrpSpPr>
          <p:nvPr/>
        </p:nvGrpSpPr>
        <p:grpSpPr>
          <a:xfrm>
            <a:off x="331069" y="499481"/>
            <a:ext cx="952046" cy="688142"/>
            <a:chOff x="2331719" y="2360385"/>
            <a:chExt cx="1428518" cy="879905"/>
          </a:xfrm>
        </p:grpSpPr>
        <p:sp>
          <p:nvSpPr>
            <p:cNvPr id="6" name="椭圆 5">
              <a:extLst>
                <a:ext uri="{FF2B5EF4-FFF2-40B4-BE49-F238E27FC236}">
                  <a16:creationId xmlns:a16="http://schemas.microsoft.com/office/drawing/2014/main" id="{99D0CB12-AE5F-4EDA-BF64-417957088CB1}"/>
                </a:ext>
              </a:extLst>
            </p:cNvPr>
            <p:cNvSpPr/>
            <p:nvPr/>
          </p:nvSpPr>
          <p:spPr>
            <a:xfrm>
              <a:off x="2331719" y="2360385"/>
              <a:ext cx="924330" cy="879905"/>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Hans" altLang="en-US" sz="7200" b="1" dirty="0">
                <a:latin typeface="Broadway" panose="04040905080B02020502" pitchFamily="82" charset="0"/>
              </a:endParaRPr>
            </a:p>
          </p:txBody>
        </p:sp>
        <p:grpSp>
          <p:nvGrpSpPr>
            <p:cNvPr id="7" name="组 19">
              <a:extLst>
                <a:ext uri="{FF2B5EF4-FFF2-40B4-BE49-F238E27FC236}">
                  <a16:creationId xmlns:a16="http://schemas.microsoft.com/office/drawing/2014/main" id="{DC0E78F9-4307-41C5-8030-5D5490ED98B0}"/>
                </a:ext>
              </a:extLst>
            </p:cNvPr>
            <p:cNvGrpSpPr/>
            <p:nvPr/>
          </p:nvGrpSpPr>
          <p:grpSpPr>
            <a:xfrm>
              <a:off x="3360912" y="2612609"/>
              <a:ext cx="399325" cy="399325"/>
              <a:chOff x="3968286" y="3104350"/>
              <a:chExt cx="1542579" cy="1542586"/>
            </a:xfrm>
            <a:effectLst/>
          </p:grpSpPr>
          <p:sp>
            <p:nvSpPr>
              <p:cNvPr id="8" name="椭圆 7">
                <a:extLst>
                  <a:ext uri="{FF2B5EF4-FFF2-40B4-BE49-F238E27FC236}">
                    <a16:creationId xmlns:a16="http://schemas.microsoft.com/office/drawing/2014/main" id="{C6F78581-ACED-4EEB-BD85-F888AFD675B4}"/>
                  </a:ext>
                </a:extLst>
              </p:cNvPr>
              <p:cNvSpPr/>
              <p:nvPr/>
            </p:nvSpPr>
            <p:spPr>
              <a:xfrm>
                <a:off x="3968286" y="3104350"/>
                <a:ext cx="1542579" cy="1542586"/>
              </a:xfrm>
              <a:prstGeom prst="ellipse">
                <a:avLst/>
              </a:prstGeom>
              <a:solidFill>
                <a:schemeClr val="bg1"/>
              </a:solid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Hans" altLang="en-US" b="1">
                  <a:solidFill>
                    <a:srgbClr val="000000"/>
                  </a:solidFill>
                </a:endParaRPr>
              </a:p>
            </p:txBody>
          </p:sp>
          <p:grpSp>
            <p:nvGrpSpPr>
              <p:cNvPr id="9" name="组合 91">
                <a:extLst>
                  <a:ext uri="{FF2B5EF4-FFF2-40B4-BE49-F238E27FC236}">
                    <a16:creationId xmlns:a16="http://schemas.microsoft.com/office/drawing/2014/main" id="{1F28F78F-D819-4809-96D1-AF352212884B}"/>
                  </a:ext>
                </a:extLst>
              </p:cNvPr>
              <p:cNvGrpSpPr/>
              <p:nvPr/>
            </p:nvGrpSpPr>
            <p:grpSpPr>
              <a:xfrm>
                <a:off x="3990566" y="3723375"/>
                <a:ext cx="1520299" cy="212339"/>
                <a:chOff x="2555817" y="3410981"/>
                <a:chExt cx="1542581" cy="266788"/>
              </a:xfrm>
            </p:grpSpPr>
            <p:cxnSp>
              <p:nvCxnSpPr>
                <p:cNvPr id="11" name="直接连接符 10">
                  <a:extLst>
                    <a:ext uri="{FF2B5EF4-FFF2-40B4-BE49-F238E27FC236}">
                      <a16:creationId xmlns:a16="http://schemas.microsoft.com/office/drawing/2014/main" id="{C21CE044-CCD1-49FD-BF4B-DCB85120EC36}"/>
                    </a:ext>
                  </a:extLst>
                </p:cNvPr>
                <p:cNvCxnSpPr/>
                <p:nvPr/>
              </p:nvCxnSpPr>
              <p:spPr>
                <a:xfrm>
                  <a:off x="2555817" y="3677769"/>
                  <a:ext cx="337665" cy="0"/>
                </a:xfrm>
                <a:prstGeom prst="line">
                  <a:avLst/>
                </a:prstGeom>
                <a:ln w="19050" cap="rnd">
                  <a:solidFill>
                    <a:srgbClr val="C12529"/>
                  </a:solidFill>
                  <a:round/>
                </a:ln>
              </p:spPr>
              <p:style>
                <a:lnRef idx="1">
                  <a:schemeClr val="accent1"/>
                </a:lnRef>
                <a:fillRef idx="0">
                  <a:schemeClr val="accent1"/>
                </a:fillRef>
                <a:effectRef idx="0">
                  <a:schemeClr val="accent1"/>
                </a:effectRef>
                <a:fontRef idx="minor">
                  <a:schemeClr val="tx1"/>
                </a:fontRef>
              </p:style>
            </p:cxnSp>
            <p:cxnSp>
              <p:nvCxnSpPr>
                <p:cNvPr id="12" name="直接连接符 11">
                  <a:extLst>
                    <a:ext uri="{FF2B5EF4-FFF2-40B4-BE49-F238E27FC236}">
                      <a16:creationId xmlns:a16="http://schemas.microsoft.com/office/drawing/2014/main" id="{2694412D-548F-40A6-9835-F9B0E8A86F72}"/>
                    </a:ext>
                  </a:extLst>
                </p:cNvPr>
                <p:cNvCxnSpPr/>
                <p:nvPr/>
              </p:nvCxnSpPr>
              <p:spPr>
                <a:xfrm flipV="1">
                  <a:off x="2893483" y="3410981"/>
                  <a:ext cx="158460" cy="266788"/>
                </a:xfrm>
                <a:prstGeom prst="line">
                  <a:avLst/>
                </a:prstGeom>
                <a:ln w="19050" cap="rnd">
                  <a:solidFill>
                    <a:srgbClr val="C12529"/>
                  </a:solidFill>
                  <a:round/>
                </a:ln>
              </p:spPr>
              <p:style>
                <a:lnRef idx="1">
                  <a:schemeClr val="accent1"/>
                </a:lnRef>
                <a:fillRef idx="0">
                  <a:schemeClr val="accent1"/>
                </a:fillRef>
                <a:effectRef idx="0">
                  <a:schemeClr val="accent1"/>
                </a:effectRef>
                <a:fontRef idx="minor">
                  <a:schemeClr val="tx1"/>
                </a:fontRef>
              </p:style>
            </p:cxnSp>
            <p:cxnSp>
              <p:nvCxnSpPr>
                <p:cNvPr id="13" name="直接连接符 83">
                  <a:extLst>
                    <a:ext uri="{FF2B5EF4-FFF2-40B4-BE49-F238E27FC236}">
                      <a16:creationId xmlns:a16="http://schemas.microsoft.com/office/drawing/2014/main" id="{0EDB14FE-1885-4EA6-BBEE-995350FBBA8B}"/>
                    </a:ext>
                  </a:extLst>
                </p:cNvPr>
                <p:cNvCxnSpPr/>
                <p:nvPr/>
              </p:nvCxnSpPr>
              <p:spPr>
                <a:xfrm flipH="1">
                  <a:off x="3760733" y="3677769"/>
                  <a:ext cx="337665" cy="0"/>
                </a:xfrm>
                <a:prstGeom prst="line">
                  <a:avLst/>
                </a:prstGeom>
                <a:ln w="19050" cap="rnd">
                  <a:solidFill>
                    <a:srgbClr val="C12529"/>
                  </a:solidFill>
                  <a:round/>
                </a:ln>
              </p:spPr>
              <p:style>
                <a:lnRef idx="1">
                  <a:schemeClr val="accent1"/>
                </a:lnRef>
                <a:fillRef idx="0">
                  <a:schemeClr val="accent1"/>
                </a:fillRef>
                <a:effectRef idx="0">
                  <a:schemeClr val="accent1"/>
                </a:effectRef>
                <a:fontRef idx="minor">
                  <a:schemeClr val="tx1"/>
                </a:fontRef>
              </p:style>
            </p:cxnSp>
            <p:cxnSp>
              <p:nvCxnSpPr>
                <p:cNvPr id="14" name="直接连接符 84">
                  <a:extLst>
                    <a:ext uri="{FF2B5EF4-FFF2-40B4-BE49-F238E27FC236}">
                      <a16:creationId xmlns:a16="http://schemas.microsoft.com/office/drawing/2014/main" id="{DF4FCB6C-004E-4DBA-AD4F-30D9C12EA063}"/>
                    </a:ext>
                  </a:extLst>
                </p:cNvPr>
                <p:cNvCxnSpPr/>
                <p:nvPr/>
              </p:nvCxnSpPr>
              <p:spPr>
                <a:xfrm flipH="1" flipV="1">
                  <a:off x="3602273" y="3410981"/>
                  <a:ext cx="158460" cy="266788"/>
                </a:xfrm>
                <a:prstGeom prst="line">
                  <a:avLst/>
                </a:prstGeom>
                <a:ln w="19050" cap="rnd">
                  <a:solidFill>
                    <a:srgbClr val="C12529"/>
                  </a:solidFill>
                  <a:round/>
                </a:ln>
              </p:spPr>
              <p:style>
                <a:lnRef idx="1">
                  <a:schemeClr val="accent1"/>
                </a:lnRef>
                <a:fillRef idx="0">
                  <a:schemeClr val="accent1"/>
                </a:fillRef>
                <a:effectRef idx="0">
                  <a:schemeClr val="accent1"/>
                </a:effectRef>
                <a:fontRef idx="minor">
                  <a:schemeClr val="tx1"/>
                </a:fontRef>
              </p:style>
            </p:cxnSp>
            <p:cxnSp>
              <p:nvCxnSpPr>
                <p:cNvPr id="15" name="直接连接符 87">
                  <a:extLst>
                    <a:ext uri="{FF2B5EF4-FFF2-40B4-BE49-F238E27FC236}">
                      <a16:creationId xmlns:a16="http://schemas.microsoft.com/office/drawing/2014/main" id="{37206C8D-5FB5-4A5F-A3C5-470239E5E3F5}"/>
                    </a:ext>
                  </a:extLst>
                </p:cNvPr>
                <p:cNvCxnSpPr/>
                <p:nvPr/>
              </p:nvCxnSpPr>
              <p:spPr>
                <a:xfrm>
                  <a:off x="3051942" y="3410996"/>
                  <a:ext cx="550331" cy="0"/>
                </a:xfrm>
                <a:prstGeom prst="line">
                  <a:avLst/>
                </a:prstGeom>
                <a:ln w="19050" cap="rnd">
                  <a:solidFill>
                    <a:srgbClr val="C12529"/>
                  </a:solidFill>
                  <a:round/>
                </a:ln>
              </p:spPr>
              <p:style>
                <a:lnRef idx="1">
                  <a:schemeClr val="accent1"/>
                </a:lnRef>
                <a:fillRef idx="0">
                  <a:schemeClr val="accent1"/>
                </a:fillRef>
                <a:effectRef idx="0">
                  <a:schemeClr val="accent1"/>
                </a:effectRef>
                <a:fontRef idx="minor">
                  <a:schemeClr val="tx1"/>
                </a:fontRef>
              </p:style>
            </p:cxnSp>
          </p:grpSp>
        </p:grpSp>
      </p:grpSp>
      <p:sp>
        <p:nvSpPr>
          <p:cNvPr id="2" name="文本框 1">
            <a:extLst>
              <a:ext uri="{FF2B5EF4-FFF2-40B4-BE49-F238E27FC236}">
                <a16:creationId xmlns:a16="http://schemas.microsoft.com/office/drawing/2014/main" id="{7148D9F1-2108-4416-88D5-40CB945A2948}"/>
              </a:ext>
            </a:extLst>
          </p:cNvPr>
          <p:cNvSpPr txBox="1"/>
          <p:nvPr/>
        </p:nvSpPr>
        <p:spPr>
          <a:xfrm>
            <a:off x="389010" y="480249"/>
            <a:ext cx="393405" cy="769441"/>
          </a:xfrm>
          <a:prstGeom prst="rect">
            <a:avLst/>
          </a:prstGeom>
          <a:noFill/>
        </p:spPr>
        <p:txBody>
          <a:bodyPr wrap="square" rtlCol="0">
            <a:spAutoFit/>
          </a:bodyPr>
          <a:lstStyle/>
          <a:p>
            <a:r>
              <a:rPr lang="en-US" altLang="zh-CN" sz="4400" dirty="0">
                <a:solidFill>
                  <a:schemeClr val="bg1"/>
                </a:solidFill>
                <a:latin typeface="Monotype Corsiva" panose="03010101010201010101" pitchFamily="66" charset="0"/>
              </a:rPr>
              <a:t>1</a:t>
            </a:r>
            <a:endParaRPr lang="zh-CN" altLang="en-US" sz="4400" dirty="0">
              <a:solidFill>
                <a:schemeClr val="bg1"/>
              </a:solidFill>
              <a:latin typeface="Monotype Corsiva" panose="03010101010201010101" pitchFamily="66" charset="0"/>
            </a:endParaRPr>
          </a:p>
        </p:txBody>
      </p:sp>
      <p:sp>
        <p:nvSpPr>
          <p:cNvPr id="26" name="Oval 15">
            <a:extLst>
              <a:ext uri="{FF2B5EF4-FFF2-40B4-BE49-F238E27FC236}">
                <a16:creationId xmlns:a16="http://schemas.microsoft.com/office/drawing/2014/main" id="{0929086A-88C7-4F41-BD06-80A49D289D12}"/>
              </a:ext>
            </a:extLst>
          </p:cNvPr>
          <p:cNvSpPr>
            <a:spLocks noChangeAspect="1" noChangeArrowheads="1"/>
          </p:cNvSpPr>
          <p:nvPr/>
        </p:nvSpPr>
        <p:spPr bwMode="gray">
          <a:xfrm>
            <a:off x="561561" y="1634334"/>
            <a:ext cx="8020878" cy="4712271"/>
          </a:xfrm>
          <a:prstGeom prst="ellipse">
            <a:avLst/>
          </a:prstGeom>
          <a:solidFill>
            <a:schemeClr val="bg1"/>
          </a:solidFill>
          <a:ln w="38100" algn="ctr">
            <a:noFill/>
            <a:round/>
            <a:headEnd/>
            <a:tailEnd/>
          </a:ln>
          <a:effectLst/>
        </p:spPr>
        <p:txBody>
          <a:bodyPr vert="eaVert" wrap="none" anchor="ctr"/>
          <a:lstStyle/>
          <a:p>
            <a:pPr algn="ctr" eaLnBrk="0" hangingPunct="0">
              <a:defRPr/>
            </a:pPr>
            <a:endParaRPr lang="zh-Hans" altLang="en-US" sz="900" dirty="0">
              <a:ea typeface="宋体" pitchFamily="2" charset="-122"/>
              <a:cs typeface="Arial" charset="0"/>
            </a:endParaRPr>
          </a:p>
        </p:txBody>
      </p:sp>
      <p:pic>
        <p:nvPicPr>
          <p:cNvPr id="16" name="图片 15">
            <a:extLst>
              <a:ext uri="{FF2B5EF4-FFF2-40B4-BE49-F238E27FC236}">
                <a16:creationId xmlns:a16="http://schemas.microsoft.com/office/drawing/2014/main" id="{218B92B7-7987-412E-8939-FA1574F6AE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4365" y="1915589"/>
            <a:ext cx="6215270" cy="415390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7148D9F1-2108-4416-88D5-40CB945A2948}"/>
              </a:ext>
            </a:extLst>
          </p:cNvPr>
          <p:cNvSpPr txBox="1"/>
          <p:nvPr/>
        </p:nvSpPr>
        <p:spPr>
          <a:xfrm>
            <a:off x="462614" y="243396"/>
            <a:ext cx="6493771" cy="769441"/>
          </a:xfrm>
          <a:prstGeom prst="rect">
            <a:avLst/>
          </a:prstGeom>
          <a:noFill/>
        </p:spPr>
        <p:txBody>
          <a:bodyPr wrap="square" rtlCol="0">
            <a:spAutoFit/>
          </a:bodyPr>
          <a:lstStyle/>
          <a:p>
            <a:r>
              <a:rPr lang="en-US" altLang="zh-CN" sz="4400" b="1" dirty="0">
                <a:solidFill>
                  <a:srgbClr val="FBED18"/>
                </a:solidFill>
                <a:latin typeface="Monotype Corsiva" panose="03010101010201010101" pitchFamily="66" charset="0"/>
              </a:rPr>
              <a:t>1.1  What is Friendship ?</a:t>
            </a:r>
          </a:p>
        </p:txBody>
      </p:sp>
      <p:sp>
        <p:nvSpPr>
          <p:cNvPr id="3" name="矩形: 对角圆角 2">
            <a:extLst>
              <a:ext uri="{FF2B5EF4-FFF2-40B4-BE49-F238E27FC236}">
                <a16:creationId xmlns:a16="http://schemas.microsoft.com/office/drawing/2014/main" id="{D7611915-D5AB-4484-8040-CAB724711F0C}"/>
              </a:ext>
            </a:extLst>
          </p:cNvPr>
          <p:cNvSpPr/>
          <p:nvPr/>
        </p:nvSpPr>
        <p:spPr>
          <a:xfrm>
            <a:off x="462614" y="1085505"/>
            <a:ext cx="8357295" cy="3347599"/>
          </a:xfrm>
          <a:prstGeom prst="round2DiagRect">
            <a:avLst/>
          </a:prstGeom>
          <a:pattFill prst="pct5">
            <a:fgClr>
              <a:srgbClr val="FAD361"/>
            </a:fgClr>
            <a:bgClr>
              <a:schemeClr val="bg1"/>
            </a:bgClr>
          </a:pattFill>
        </p:spPr>
        <p:txBody>
          <a:bodyPr wrap="none" rtlCol="0" anchor="ctr">
            <a:noAutofit/>
          </a:bodyPr>
          <a:lstStyle/>
          <a:p>
            <a:pPr algn="ctr"/>
            <a:endParaRPr lang="zh-CN" altLang="en-US" dirty="0"/>
          </a:p>
        </p:txBody>
      </p:sp>
      <p:sp>
        <p:nvSpPr>
          <p:cNvPr id="4" name="文本框 3">
            <a:extLst>
              <a:ext uri="{FF2B5EF4-FFF2-40B4-BE49-F238E27FC236}">
                <a16:creationId xmlns:a16="http://schemas.microsoft.com/office/drawing/2014/main" id="{279B9B24-1D3F-4397-A359-1420ACBB0DD8}"/>
              </a:ext>
            </a:extLst>
          </p:cNvPr>
          <p:cNvSpPr txBox="1"/>
          <p:nvPr/>
        </p:nvSpPr>
        <p:spPr>
          <a:xfrm>
            <a:off x="590309" y="1459819"/>
            <a:ext cx="7951807" cy="2862322"/>
          </a:xfrm>
          <a:prstGeom prst="rect">
            <a:avLst/>
          </a:prstGeom>
          <a:noFill/>
        </p:spPr>
        <p:txBody>
          <a:bodyPr wrap="square" rtlCol="0">
            <a:spAutoFit/>
          </a:bodyPr>
          <a:lstStyle/>
          <a:p>
            <a:pPr algn="just"/>
            <a:r>
              <a:rPr lang="en-US" altLang="zh-CN" sz="3600" b="1" dirty="0">
                <a:solidFill>
                  <a:srgbClr val="CC0000"/>
                </a:solidFill>
                <a:latin typeface="Monotype Corsiva" panose="03010101010201010101" pitchFamily="66" charset="0"/>
              </a:rPr>
              <a:t>    Friendship is a kind of human relations. Constructing sound interpersonal relationships can help us deal with social mental conflicts, change unhealthy social morality, and develop social trust.</a:t>
            </a:r>
            <a:endParaRPr lang="zh-CN" altLang="en-US" sz="3600" b="1" dirty="0">
              <a:solidFill>
                <a:srgbClr val="CC0000"/>
              </a:solidFill>
              <a:latin typeface="Monotype Corsiva" panose="03010101010201010101" pitchFamily="66" charset="0"/>
            </a:endParaRPr>
          </a:p>
        </p:txBody>
      </p:sp>
      <p:pic>
        <p:nvPicPr>
          <p:cNvPr id="11" name="小黄人-木先生">
            <a:extLst>
              <a:ext uri="{FF2B5EF4-FFF2-40B4-BE49-F238E27FC236}">
                <a16:creationId xmlns:a16="http://schemas.microsoft.com/office/drawing/2014/main" id="{689B6CB1-94BF-4D09-9B79-453B34A1C772}"/>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7639542" y="4705674"/>
            <a:ext cx="1447475" cy="2075936"/>
          </a:xfrm>
          <a:prstGeom prst="rect">
            <a:avLst/>
          </a:prstGeom>
          <a:solidFill>
            <a:schemeClr val="bg1"/>
          </a:solidFill>
          <a:effectLst>
            <a:outerShdw blurRad="76200" dist="406400" dir="18900000" sy="23000" kx="-1200000" algn="bl" rotWithShape="0">
              <a:prstClr val="black">
                <a:alpha val="20000"/>
              </a:prstClr>
            </a:outerShdw>
          </a:effectLst>
        </p:spPr>
      </p:pic>
    </p:spTree>
    <p:extLst>
      <p:ext uri="{BB962C8B-B14F-4D97-AF65-F5344CB8AC3E}">
        <p14:creationId xmlns:p14="http://schemas.microsoft.com/office/powerpoint/2010/main" val="1723899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ppt_x"/>
                                          </p:val>
                                        </p:tav>
                                        <p:tav tm="100000">
                                          <p:val>
                                            <p:strVal val="#ppt_x"/>
                                          </p:val>
                                        </p:tav>
                                      </p:tavLst>
                                    </p:anim>
                                    <p:anim calcmode="lin" valueType="num">
                                      <p:cBhvr additive="base">
                                        <p:cTn id="1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descr="timg">
            <a:extLst>
              <a:ext uri="{FF2B5EF4-FFF2-40B4-BE49-F238E27FC236}">
                <a16:creationId xmlns:a16="http://schemas.microsoft.com/office/drawing/2014/main" id="{B64D54AA-354A-426C-8448-1A3CE21111C2}"/>
              </a:ext>
            </a:extLst>
          </p:cNvPr>
          <p:cNvPicPr>
            <a:picLocks noChangeAspect="1"/>
          </p:cNvPicPr>
          <p:nvPr/>
        </p:nvPicPr>
        <p:blipFill>
          <a:blip r:embed="rId3"/>
          <a:stretch>
            <a:fillRect/>
          </a:stretch>
        </p:blipFill>
        <p:spPr>
          <a:xfrm>
            <a:off x="7267344" y="4019470"/>
            <a:ext cx="1876656" cy="2238969"/>
          </a:xfrm>
          <a:prstGeom prst="rect">
            <a:avLst/>
          </a:prstGeom>
        </p:spPr>
      </p:pic>
      <p:sp>
        <p:nvSpPr>
          <p:cNvPr id="10" name="Title 1"/>
          <p:cNvSpPr txBox="1"/>
          <p:nvPr/>
        </p:nvSpPr>
        <p:spPr>
          <a:xfrm>
            <a:off x="241511" y="188852"/>
            <a:ext cx="8995086" cy="574633"/>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srgbClr val="FBED18"/>
                </a:solidFill>
                <a:latin typeface="Monotype Corsiva" panose="03010101010201010101" pitchFamily="66" charset="0"/>
              </a:rPr>
              <a:t>1.2  </a:t>
            </a:r>
            <a:r>
              <a:rPr lang="en-US" altLang="zh-CN" sz="4000" b="1" dirty="0">
                <a:solidFill>
                  <a:srgbClr val="FBED18"/>
                </a:solidFill>
                <a:latin typeface="Monotype Corsiva" panose="03010101010201010101" pitchFamily="66" charset="0"/>
              </a:rPr>
              <a:t>Excellent </a:t>
            </a:r>
            <a:r>
              <a:rPr lang="en-US" sz="4000" b="1" dirty="0">
                <a:solidFill>
                  <a:srgbClr val="FBED18"/>
                </a:solidFill>
                <a:latin typeface="Monotype Corsiva" panose="03010101010201010101" pitchFamily="66" charset="0"/>
              </a:rPr>
              <a:t>Chinese Culture About Friendship</a:t>
            </a:r>
          </a:p>
        </p:txBody>
      </p:sp>
      <p:sp>
        <p:nvSpPr>
          <p:cNvPr id="3" name="矩形 2">
            <a:extLst>
              <a:ext uri="{FF2B5EF4-FFF2-40B4-BE49-F238E27FC236}">
                <a16:creationId xmlns:a16="http://schemas.microsoft.com/office/drawing/2014/main" id="{3DFB5CCA-E480-4FBF-93D8-603A4E1C9831}"/>
              </a:ext>
            </a:extLst>
          </p:cNvPr>
          <p:cNvSpPr/>
          <p:nvPr/>
        </p:nvSpPr>
        <p:spPr>
          <a:xfrm>
            <a:off x="241511" y="1375387"/>
            <a:ext cx="8788299" cy="6186309"/>
          </a:xfrm>
          <a:prstGeom prst="rect">
            <a:avLst/>
          </a:prstGeom>
        </p:spPr>
        <p:txBody>
          <a:bodyPr wrap="square">
            <a:spAutoFit/>
          </a:bodyPr>
          <a:lstStyle/>
          <a:p>
            <a:pPr marL="571500" indent="-571500">
              <a:buFont typeface="Wingdings" panose="05000000000000000000" pitchFamily="2" charset="2"/>
              <a:buChar char="l"/>
            </a:pPr>
            <a:r>
              <a:rPr lang="en-US" altLang="zh-CN" sz="3600" b="1" dirty="0">
                <a:solidFill>
                  <a:schemeClr val="bg1"/>
                </a:solidFill>
                <a:latin typeface="Monotype Corsiva" panose="03010101010201010101" pitchFamily="66" charset="0"/>
              </a:rPr>
              <a:t>It's great to be kind to others .  </a:t>
            </a:r>
          </a:p>
          <a:p>
            <a:r>
              <a:rPr lang="en-US" altLang="zh-CN" sz="3600" b="1" dirty="0">
                <a:solidFill>
                  <a:schemeClr val="bg1"/>
                </a:solidFill>
                <a:latin typeface="Monotype Corsiva" panose="03010101010201010101" pitchFamily="66" charset="0"/>
              </a:rPr>
              <a:t>                                    </a:t>
            </a:r>
            <a:r>
              <a:rPr lang="en-US" altLang="zh-CN" sz="3600" b="1" dirty="0">
                <a:solidFill>
                  <a:srgbClr val="FFFF66"/>
                </a:solidFill>
                <a:latin typeface="Monotype Corsiva" panose="03010101010201010101" pitchFamily="66" charset="0"/>
              </a:rPr>
              <a:t>---Mencius</a:t>
            </a:r>
          </a:p>
          <a:p>
            <a:endParaRPr lang="en-US" altLang="zh-CN" sz="3600" b="1" dirty="0">
              <a:solidFill>
                <a:schemeClr val="bg1"/>
              </a:solidFill>
              <a:latin typeface="Monotype Corsiva" panose="03010101010201010101" pitchFamily="66" charset="0"/>
            </a:endParaRPr>
          </a:p>
          <a:p>
            <a:pPr marL="571500" indent="-571500">
              <a:buFont typeface="Wingdings" panose="05000000000000000000" pitchFamily="2" charset="2"/>
              <a:buChar char="l"/>
            </a:pPr>
            <a:r>
              <a:rPr lang="en-US" altLang="zh-CN" sz="3600" b="1" dirty="0">
                <a:solidFill>
                  <a:schemeClr val="bg1"/>
                </a:solidFill>
                <a:latin typeface="Monotype Corsiva" panose="03010101010201010101" pitchFamily="66" charset="0"/>
              </a:rPr>
              <a:t>You Zi said: "In practicing the rules of propriety, it is harmony that is prized.“</a:t>
            </a:r>
          </a:p>
          <a:p>
            <a:r>
              <a:rPr lang="en-US" altLang="zh-CN" sz="3600" b="1" dirty="0">
                <a:solidFill>
                  <a:schemeClr val="bg1"/>
                </a:solidFill>
                <a:latin typeface="Monotype Corsiva" panose="03010101010201010101" pitchFamily="66" charset="0"/>
              </a:rPr>
              <a:t>                         </a:t>
            </a:r>
            <a:r>
              <a:rPr lang="en-US" altLang="zh-CN" sz="3600" b="1" dirty="0">
                <a:solidFill>
                  <a:srgbClr val="FFFF66"/>
                </a:solidFill>
                <a:latin typeface="Monotype Corsiva" panose="03010101010201010101" pitchFamily="66" charset="0"/>
              </a:rPr>
              <a:t>--- 《Confucian Analects》</a:t>
            </a:r>
          </a:p>
          <a:p>
            <a:r>
              <a:rPr lang="en-US" altLang="zh-CN" sz="3600" b="1" dirty="0">
                <a:solidFill>
                  <a:schemeClr val="bg1"/>
                </a:solidFill>
                <a:latin typeface="Monotype Corsiva" panose="03010101010201010101" pitchFamily="66" charset="0"/>
              </a:rPr>
              <a:t> </a:t>
            </a:r>
          </a:p>
          <a:p>
            <a:pPr marL="571500" indent="-571500">
              <a:buFont typeface="Wingdings" panose="05000000000000000000" pitchFamily="2" charset="2"/>
              <a:buChar char="l"/>
            </a:pPr>
            <a:r>
              <a:rPr lang="en-US" altLang="zh-CN" sz="3600" b="1" dirty="0">
                <a:solidFill>
                  <a:schemeClr val="bg1"/>
                </a:solidFill>
                <a:latin typeface="Monotype Corsiva" panose="03010101010201010101" pitchFamily="66" charset="0"/>
              </a:rPr>
              <a:t>If you are kind to others, then they will </a:t>
            </a:r>
          </a:p>
          <a:p>
            <a:r>
              <a:rPr lang="en-US" altLang="zh-CN" sz="3600" b="1" dirty="0">
                <a:solidFill>
                  <a:schemeClr val="bg1"/>
                </a:solidFill>
                <a:latin typeface="Monotype Corsiva" panose="03010101010201010101" pitchFamily="66" charset="0"/>
              </a:rPr>
              <a:t>     treat you in the same way.</a:t>
            </a:r>
          </a:p>
          <a:p>
            <a:r>
              <a:rPr lang="en-US" altLang="zh-CN" sz="3600" b="1" dirty="0">
                <a:solidFill>
                  <a:schemeClr val="bg1"/>
                </a:solidFill>
                <a:latin typeface="Monotype Corsiva" panose="03010101010201010101" pitchFamily="66" charset="0"/>
              </a:rPr>
              <a:t>                                     </a:t>
            </a:r>
            <a:r>
              <a:rPr lang="en-US" altLang="zh-CN" sz="3600" b="1" dirty="0">
                <a:solidFill>
                  <a:srgbClr val="FFFF66"/>
                </a:solidFill>
                <a:latin typeface="Monotype Corsiva" panose="03010101010201010101" pitchFamily="66" charset="0"/>
              </a:rPr>
              <a:t>---Guan Zhong</a:t>
            </a:r>
          </a:p>
          <a:p>
            <a:endParaRPr lang="en-US" altLang="zh-CN" sz="3600" b="1" dirty="0">
              <a:solidFill>
                <a:schemeClr val="bg1"/>
              </a:solidFill>
              <a:latin typeface="Monotype Corsiva" panose="03010101010201010101" pitchFamily="66" charset="0"/>
            </a:endParaRPr>
          </a:p>
        </p:txBody>
      </p:sp>
      <p:pic>
        <p:nvPicPr>
          <p:cNvPr id="14" name="图片 13" descr="timg (2)">
            <a:extLst>
              <a:ext uri="{FF2B5EF4-FFF2-40B4-BE49-F238E27FC236}">
                <a16:creationId xmlns:a16="http://schemas.microsoft.com/office/drawing/2014/main" id="{23C35D1E-442F-45F6-BEB9-C50FFD40B6EB}"/>
              </a:ext>
            </a:extLst>
          </p:cNvPr>
          <p:cNvPicPr>
            <a:picLocks noChangeAspect="1"/>
          </p:cNvPicPr>
          <p:nvPr/>
        </p:nvPicPr>
        <p:blipFill>
          <a:blip r:embed="rId4"/>
          <a:stretch>
            <a:fillRect/>
          </a:stretch>
        </p:blipFill>
        <p:spPr>
          <a:xfrm>
            <a:off x="6688232" y="843752"/>
            <a:ext cx="1876656" cy="2238969"/>
          </a:xfrm>
          <a:prstGeom prst="rect">
            <a:avLst/>
          </a:prstGeom>
        </p:spPr>
      </p:pic>
    </p:spTree>
    <p:extLst>
      <p:ext uri="{BB962C8B-B14F-4D97-AF65-F5344CB8AC3E}">
        <p14:creationId xmlns:p14="http://schemas.microsoft.com/office/powerpoint/2010/main" val="2986385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1000"/>
                                        <p:tgtEl>
                                          <p:spTgt spid="3">
                                            <p:txEl>
                                              <p:pRg st="1" end="1"/>
                                            </p:txEl>
                                          </p:spTgt>
                                        </p:tgtEl>
                                      </p:cBhvr>
                                    </p:animEffect>
                                    <p:anim calcmode="lin" valueType="num">
                                      <p:cBhvr>
                                        <p:cTn id="19"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0"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nodeType="click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circle(in)">
                                      <p:cBhvr>
                                        <p:cTn id="25" dur="2000"/>
                                        <p:tgtEl>
                                          <p:spTgt spid="14"/>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 calcmode="lin" valueType="num">
                                      <p:cBhvr additive="base">
                                        <p:cTn id="3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3" end="3"/>
                                            </p:txEl>
                                          </p:spTgt>
                                        </p:tgtEl>
                                        <p:attrNameLst>
                                          <p:attrName>ppt_y</p:attrName>
                                        </p:attrNameLst>
                                      </p:cBhvr>
                                      <p:tavLst>
                                        <p:tav tm="0">
                                          <p:val>
                                            <p:strVal val="1+#ppt_h/2"/>
                                          </p:val>
                                        </p:tav>
                                        <p:tav tm="100000">
                                          <p:val>
                                            <p:strVal val="#ppt_y"/>
                                          </p:val>
                                        </p:tav>
                                      </p:tavLst>
                                    </p:anim>
                                  </p:childTnLst>
                                </p:cTn>
                              </p:par>
                              <p:par>
                                <p:cTn id="32" presetID="2" presetClass="entr" presetSubtype="4" fill="hold" nodeType="with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 calcmode="lin" valueType="num">
                                      <p:cBhvr additive="base">
                                        <p:cTn id="34"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6" presetClass="entr" presetSubtype="16" fill="hold" nodeType="click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circle(in)">
                                      <p:cBhvr>
                                        <p:cTn id="40" dur="2000"/>
                                        <p:tgtEl>
                                          <p:spTgt spid="13"/>
                                        </p:tgtEl>
                                      </p:cBhvr>
                                    </p:animEffect>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3">
                                            <p:txEl>
                                              <p:pRg st="6" end="6"/>
                                            </p:txEl>
                                          </p:spTgt>
                                        </p:tgtEl>
                                        <p:attrNameLst>
                                          <p:attrName>style.visibility</p:attrName>
                                        </p:attrNameLst>
                                      </p:cBhvr>
                                      <p:to>
                                        <p:strVal val="visible"/>
                                      </p:to>
                                    </p:set>
                                    <p:anim calcmode="lin" valueType="num">
                                      <p:cBhvr additive="base">
                                        <p:cTn id="4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6" end="6"/>
                                            </p:txEl>
                                          </p:spTgt>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par>
                                <p:cTn id="51" presetID="2" presetClass="entr" presetSubtype="4" fill="hold" nodeType="withEffect">
                                  <p:stCondLst>
                                    <p:cond delay="0"/>
                                  </p:stCondLst>
                                  <p:childTnLst>
                                    <p:set>
                                      <p:cBhvr>
                                        <p:cTn id="52" dur="1" fill="hold">
                                          <p:stCondLst>
                                            <p:cond delay="0"/>
                                          </p:stCondLst>
                                        </p:cTn>
                                        <p:tgtEl>
                                          <p:spTgt spid="3">
                                            <p:txEl>
                                              <p:pRg st="8" end="8"/>
                                            </p:txEl>
                                          </p:spTgt>
                                        </p:tgtEl>
                                        <p:attrNameLst>
                                          <p:attrName>style.visibility</p:attrName>
                                        </p:attrNameLst>
                                      </p:cBhvr>
                                      <p:to>
                                        <p:strVal val="visible"/>
                                      </p:to>
                                    </p:set>
                                    <p:anim calcmode="lin" valueType="num">
                                      <p:cBhvr additive="base">
                                        <p:cTn id="53"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p:nvPr/>
        </p:nvSpPr>
        <p:spPr>
          <a:xfrm>
            <a:off x="1022016" y="589051"/>
            <a:ext cx="8292104" cy="574633"/>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sz="4000" b="1" dirty="0">
                <a:solidFill>
                  <a:srgbClr val="FBED18"/>
                </a:solidFill>
                <a:latin typeface="Monotype Corsiva" panose="03010101010201010101" pitchFamily="66" charset="0"/>
              </a:rPr>
              <a:t>Be Kind to the People Around You</a:t>
            </a:r>
            <a:endParaRPr lang="en-US" sz="4000" b="1" dirty="0">
              <a:solidFill>
                <a:srgbClr val="FBED18"/>
              </a:solidFill>
              <a:latin typeface="Monotype Corsiva" panose="03010101010201010101" pitchFamily="66" charset="0"/>
            </a:endParaRPr>
          </a:p>
        </p:txBody>
      </p:sp>
      <p:sp>
        <p:nvSpPr>
          <p:cNvPr id="2" name="文本框 1">
            <a:extLst>
              <a:ext uri="{FF2B5EF4-FFF2-40B4-BE49-F238E27FC236}">
                <a16:creationId xmlns:a16="http://schemas.microsoft.com/office/drawing/2014/main" id="{7148D9F1-2108-4416-88D5-40CB945A2948}"/>
              </a:ext>
            </a:extLst>
          </p:cNvPr>
          <p:cNvSpPr txBox="1"/>
          <p:nvPr/>
        </p:nvSpPr>
        <p:spPr>
          <a:xfrm>
            <a:off x="249963" y="491648"/>
            <a:ext cx="1111005" cy="769441"/>
          </a:xfrm>
          <a:prstGeom prst="rect">
            <a:avLst/>
          </a:prstGeom>
          <a:noFill/>
        </p:spPr>
        <p:txBody>
          <a:bodyPr wrap="square" rtlCol="0">
            <a:spAutoFit/>
          </a:bodyPr>
          <a:lstStyle/>
          <a:p>
            <a:r>
              <a:rPr lang="en-US" altLang="zh-CN" sz="4400" dirty="0">
                <a:solidFill>
                  <a:srgbClr val="FBED18"/>
                </a:solidFill>
                <a:latin typeface="Monotype Corsiva" panose="03010101010201010101" pitchFamily="66" charset="0"/>
              </a:rPr>
              <a:t>1.3</a:t>
            </a:r>
            <a:endParaRPr lang="zh-CN" altLang="en-US" sz="4400" dirty="0">
              <a:solidFill>
                <a:srgbClr val="FBED18"/>
              </a:solidFill>
              <a:latin typeface="Monotype Corsiva" panose="03010101010201010101" pitchFamily="66" charset="0"/>
            </a:endParaRPr>
          </a:p>
        </p:txBody>
      </p:sp>
      <p:sp>
        <p:nvSpPr>
          <p:cNvPr id="3" name="箭头: 五边形 2">
            <a:extLst>
              <a:ext uri="{FF2B5EF4-FFF2-40B4-BE49-F238E27FC236}">
                <a16:creationId xmlns:a16="http://schemas.microsoft.com/office/drawing/2014/main" id="{F4E60257-7544-4CDF-985B-9B12AE05D37D}"/>
              </a:ext>
            </a:extLst>
          </p:cNvPr>
          <p:cNvSpPr/>
          <p:nvPr/>
        </p:nvSpPr>
        <p:spPr>
          <a:xfrm>
            <a:off x="249963" y="1397000"/>
            <a:ext cx="3136739" cy="1018573"/>
          </a:xfrm>
          <a:prstGeom prst="homePlate">
            <a:avLst/>
          </a:prstGeom>
          <a:solidFill>
            <a:schemeClr val="bg1"/>
          </a:solidFill>
        </p:spPr>
        <p:txBody>
          <a:bodyPr wrap="none" rtlCol="0" anchor="ctr">
            <a:noAutofit/>
          </a:bodyPr>
          <a:lstStyle/>
          <a:p>
            <a:pPr algn="ctr"/>
            <a:r>
              <a:rPr lang="en-US" altLang="zh-CN" sz="4400" b="1" dirty="0">
                <a:solidFill>
                  <a:srgbClr val="C00000"/>
                </a:solidFill>
                <a:latin typeface="Monotype Corsiva" panose="03010101010201010101" pitchFamily="66" charset="0"/>
              </a:rPr>
              <a:t>Be Kind to</a:t>
            </a:r>
            <a:endParaRPr lang="zh-CN" altLang="en-US" sz="4400" b="1" dirty="0">
              <a:solidFill>
                <a:srgbClr val="C00000"/>
              </a:solidFill>
              <a:latin typeface="Monotype Corsiva" panose="03010101010201010101" pitchFamily="66" charset="0"/>
            </a:endParaRPr>
          </a:p>
        </p:txBody>
      </p:sp>
      <p:sp>
        <p:nvSpPr>
          <p:cNvPr id="20" name="矩形 19">
            <a:extLst>
              <a:ext uri="{FF2B5EF4-FFF2-40B4-BE49-F238E27FC236}">
                <a16:creationId xmlns:a16="http://schemas.microsoft.com/office/drawing/2014/main" id="{2E141E33-371A-4B11-B96E-91C2B99961C9}"/>
              </a:ext>
            </a:extLst>
          </p:cNvPr>
          <p:cNvSpPr/>
          <p:nvPr/>
        </p:nvSpPr>
        <p:spPr>
          <a:xfrm>
            <a:off x="3386702" y="1540042"/>
            <a:ext cx="4385698" cy="481263"/>
          </a:xfrm>
          <a:prstGeom prst="rect">
            <a:avLst/>
          </a:prstGeom>
          <a:solidFill>
            <a:schemeClr val="bg1"/>
          </a:solidFill>
        </p:spPr>
        <p:txBody>
          <a:bodyPr wrap="none" rtlCol="0" anchor="ctr">
            <a:noAutofit/>
          </a:bodyPr>
          <a:lstStyle/>
          <a:p>
            <a:pPr algn="ctr"/>
            <a:r>
              <a:rPr lang="en-US" altLang="zh-CN" sz="3600" b="1" u="sng" dirty="0">
                <a:solidFill>
                  <a:srgbClr val="C00000"/>
                </a:solidFill>
                <a:latin typeface="Monotype Corsiva" panose="03010101010201010101" pitchFamily="66" charset="0"/>
                <a:hlinkClick r:id="rId2" action="ppaction://hlinksldjump"/>
              </a:rPr>
              <a:t>Your Parents</a:t>
            </a:r>
            <a:endParaRPr lang="zh-CN" altLang="en-US" sz="3600" b="1" u="sng" dirty="0">
              <a:solidFill>
                <a:srgbClr val="C00000"/>
              </a:solidFill>
              <a:latin typeface="Monotype Corsiva" panose="03010101010201010101" pitchFamily="66" charset="0"/>
            </a:endParaRPr>
          </a:p>
        </p:txBody>
      </p:sp>
      <p:sp>
        <p:nvSpPr>
          <p:cNvPr id="21" name="矩形 20">
            <a:extLst>
              <a:ext uri="{FF2B5EF4-FFF2-40B4-BE49-F238E27FC236}">
                <a16:creationId xmlns:a16="http://schemas.microsoft.com/office/drawing/2014/main" id="{54DA3C26-3C82-4E96-9C54-B087DDBAD221}"/>
              </a:ext>
            </a:extLst>
          </p:cNvPr>
          <p:cNvSpPr/>
          <p:nvPr/>
        </p:nvSpPr>
        <p:spPr>
          <a:xfrm>
            <a:off x="3386702" y="2310668"/>
            <a:ext cx="4385698" cy="481263"/>
          </a:xfrm>
          <a:prstGeom prst="rect">
            <a:avLst/>
          </a:prstGeom>
          <a:solidFill>
            <a:schemeClr val="bg1"/>
          </a:solidFill>
        </p:spPr>
        <p:txBody>
          <a:bodyPr wrap="none" rtlCol="0" anchor="ctr">
            <a:noAutofit/>
          </a:bodyPr>
          <a:lstStyle/>
          <a:p>
            <a:pPr algn="ctr"/>
            <a:r>
              <a:rPr lang="en-US" altLang="zh-CN" sz="3600" b="1" u="sng" dirty="0">
                <a:solidFill>
                  <a:srgbClr val="C00000"/>
                </a:solidFill>
                <a:latin typeface="Monotype Corsiva" panose="03010101010201010101" pitchFamily="66" charset="0"/>
                <a:hlinkClick r:id="rId2" action="ppaction://hlinksldjump"/>
              </a:rPr>
              <a:t>Your Lover</a:t>
            </a:r>
            <a:endParaRPr lang="zh-CN" altLang="en-US" sz="3600" b="1" u="sng" dirty="0">
              <a:solidFill>
                <a:srgbClr val="C00000"/>
              </a:solidFill>
              <a:latin typeface="Monotype Corsiva" panose="03010101010201010101" pitchFamily="66" charset="0"/>
            </a:endParaRPr>
          </a:p>
        </p:txBody>
      </p:sp>
      <p:sp>
        <p:nvSpPr>
          <p:cNvPr id="22" name="矩形 21">
            <a:extLst>
              <a:ext uri="{FF2B5EF4-FFF2-40B4-BE49-F238E27FC236}">
                <a16:creationId xmlns:a16="http://schemas.microsoft.com/office/drawing/2014/main" id="{339789C0-2AAA-438B-A0DC-8DF6A2AA7BD3}"/>
              </a:ext>
            </a:extLst>
          </p:cNvPr>
          <p:cNvSpPr/>
          <p:nvPr/>
        </p:nvSpPr>
        <p:spPr>
          <a:xfrm>
            <a:off x="3386702" y="3024555"/>
            <a:ext cx="4385698" cy="481263"/>
          </a:xfrm>
          <a:prstGeom prst="rect">
            <a:avLst/>
          </a:prstGeom>
          <a:solidFill>
            <a:schemeClr val="bg1"/>
          </a:solidFill>
        </p:spPr>
        <p:txBody>
          <a:bodyPr wrap="none" rtlCol="0" anchor="ctr">
            <a:noAutofit/>
          </a:bodyPr>
          <a:lstStyle/>
          <a:p>
            <a:pPr algn="ctr"/>
            <a:r>
              <a:rPr lang="en-US" altLang="zh-CN" sz="3600" b="1" u="sng" dirty="0">
                <a:solidFill>
                  <a:srgbClr val="C00000"/>
                </a:solidFill>
                <a:latin typeface="Monotype Corsiva" panose="03010101010201010101" pitchFamily="66" charset="0"/>
                <a:hlinkClick r:id="rId2" action="ppaction://hlinksldjump"/>
              </a:rPr>
              <a:t>Your Children</a:t>
            </a:r>
            <a:endParaRPr lang="zh-CN" altLang="en-US" sz="3600" b="1" u="sng" dirty="0">
              <a:solidFill>
                <a:srgbClr val="C00000"/>
              </a:solidFill>
              <a:latin typeface="Monotype Corsiva" panose="03010101010201010101" pitchFamily="66" charset="0"/>
            </a:endParaRPr>
          </a:p>
        </p:txBody>
      </p:sp>
      <p:sp>
        <p:nvSpPr>
          <p:cNvPr id="23" name="矩形 22">
            <a:hlinkClick r:id="rId2" action="ppaction://hlinksldjump"/>
            <a:extLst>
              <a:ext uri="{FF2B5EF4-FFF2-40B4-BE49-F238E27FC236}">
                <a16:creationId xmlns:a16="http://schemas.microsoft.com/office/drawing/2014/main" id="{C864B381-6C69-4569-A377-AE76E3E76F73}"/>
              </a:ext>
            </a:extLst>
          </p:cNvPr>
          <p:cNvSpPr/>
          <p:nvPr/>
        </p:nvSpPr>
        <p:spPr>
          <a:xfrm>
            <a:off x="3386702" y="3672462"/>
            <a:ext cx="4385698" cy="481263"/>
          </a:xfrm>
          <a:prstGeom prst="rect">
            <a:avLst/>
          </a:prstGeom>
          <a:solidFill>
            <a:schemeClr val="bg1"/>
          </a:solidFill>
        </p:spPr>
        <p:txBody>
          <a:bodyPr wrap="none" rtlCol="0" anchor="ctr">
            <a:noAutofit/>
          </a:bodyPr>
          <a:lstStyle/>
          <a:p>
            <a:pPr algn="ctr"/>
            <a:r>
              <a:rPr lang="en-US" altLang="zh-CN" sz="3600" b="1" u="sng" dirty="0">
                <a:solidFill>
                  <a:srgbClr val="3366FF"/>
                </a:solidFill>
                <a:latin typeface="Monotype Corsiva" panose="03010101010201010101" pitchFamily="66" charset="0"/>
              </a:rPr>
              <a:t>Your Friends</a:t>
            </a:r>
            <a:endParaRPr lang="zh-CN" altLang="en-US" sz="3600" dirty="0">
              <a:solidFill>
                <a:srgbClr val="3366FF"/>
              </a:solidFill>
              <a:latin typeface="Monotype Corsiva" panose="03010101010201010101" pitchFamily="66" charset="0"/>
            </a:endParaRPr>
          </a:p>
        </p:txBody>
      </p:sp>
      <p:sp>
        <p:nvSpPr>
          <p:cNvPr id="24" name="矩形 23">
            <a:extLst>
              <a:ext uri="{FF2B5EF4-FFF2-40B4-BE49-F238E27FC236}">
                <a16:creationId xmlns:a16="http://schemas.microsoft.com/office/drawing/2014/main" id="{BD24E6AE-4C95-406E-AAA2-0D9DE61F269F}"/>
              </a:ext>
            </a:extLst>
          </p:cNvPr>
          <p:cNvSpPr/>
          <p:nvPr/>
        </p:nvSpPr>
        <p:spPr>
          <a:xfrm>
            <a:off x="3386702" y="4374894"/>
            <a:ext cx="4385698" cy="481263"/>
          </a:xfrm>
          <a:prstGeom prst="rect">
            <a:avLst/>
          </a:prstGeom>
          <a:solidFill>
            <a:schemeClr val="bg1"/>
          </a:solidFill>
        </p:spPr>
        <p:txBody>
          <a:bodyPr wrap="none" rtlCol="0" anchor="ctr">
            <a:noAutofit/>
          </a:bodyPr>
          <a:lstStyle/>
          <a:p>
            <a:pPr algn="ctr"/>
            <a:r>
              <a:rPr lang="en-US" altLang="zh-CN" sz="3600" b="1" u="sng" dirty="0">
                <a:solidFill>
                  <a:srgbClr val="C00000"/>
                </a:solidFill>
                <a:latin typeface="Monotype Corsiva" panose="03010101010201010101" pitchFamily="66" charset="0"/>
                <a:hlinkClick r:id="rId2" action="ppaction://hlinksldjump"/>
              </a:rPr>
              <a:t>Your Teachers</a:t>
            </a:r>
            <a:endParaRPr lang="zh-CN" altLang="en-US" sz="3600" dirty="0">
              <a:solidFill>
                <a:schemeClr val="bg1"/>
              </a:solidFill>
              <a:latin typeface="Monotype Corsiva" panose="03010101010201010101" pitchFamily="66" charset="0"/>
            </a:endParaRPr>
          </a:p>
        </p:txBody>
      </p:sp>
      <p:sp>
        <p:nvSpPr>
          <p:cNvPr id="27" name="矩形 26">
            <a:extLst>
              <a:ext uri="{FF2B5EF4-FFF2-40B4-BE49-F238E27FC236}">
                <a16:creationId xmlns:a16="http://schemas.microsoft.com/office/drawing/2014/main" id="{83FBE93E-9F17-4D99-B493-C80460B1ACD2}"/>
              </a:ext>
            </a:extLst>
          </p:cNvPr>
          <p:cNvSpPr/>
          <p:nvPr/>
        </p:nvSpPr>
        <p:spPr>
          <a:xfrm>
            <a:off x="3386702" y="5077326"/>
            <a:ext cx="4385698" cy="481263"/>
          </a:xfrm>
          <a:prstGeom prst="rect">
            <a:avLst/>
          </a:prstGeom>
          <a:solidFill>
            <a:schemeClr val="bg1"/>
          </a:solidFill>
        </p:spPr>
        <p:txBody>
          <a:bodyPr wrap="none" rtlCol="0" anchor="ctr">
            <a:noAutofit/>
          </a:bodyPr>
          <a:lstStyle/>
          <a:p>
            <a:pPr algn="ctr"/>
            <a:r>
              <a:rPr lang="en-US" altLang="zh-CN" sz="3600" b="1" u="sng" dirty="0">
                <a:solidFill>
                  <a:srgbClr val="C00000"/>
                </a:solidFill>
                <a:latin typeface="Monotype Corsiva" panose="03010101010201010101" pitchFamily="66" charset="0"/>
                <a:hlinkClick r:id="rId2" action="ppaction://hlinksldjump"/>
              </a:rPr>
              <a:t>The </a:t>
            </a:r>
            <a:r>
              <a:rPr lang="en-US" altLang="zh-CN" sz="3600" b="1" u="sng" dirty="0" err="1">
                <a:solidFill>
                  <a:srgbClr val="C00000"/>
                </a:solidFill>
                <a:latin typeface="Monotype Corsiva" panose="03010101010201010101" pitchFamily="66" charset="0"/>
                <a:hlinkClick r:id="rId2" action="ppaction://hlinksldjump"/>
              </a:rPr>
              <a:t>Strangers</a:t>
            </a:r>
            <a:r>
              <a:rPr lang="en-US" altLang="zh-CN" sz="3600" dirty="0" err="1">
                <a:solidFill>
                  <a:schemeClr val="bg1"/>
                </a:solidFill>
                <a:latin typeface="Monotype Corsiva" panose="03010101010201010101" pitchFamily="66" charset="0"/>
                <a:hlinkClick r:id="rId2" action="ppaction://hlinksldjump"/>
              </a:rPr>
              <a:t>rs</a:t>
            </a:r>
            <a:endParaRPr lang="zh-CN" altLang="en-US" sz="3600" dirty="0">
              <a:solidFill>
                <a:schemeClr val="bg1"/>
              </a:solidFill>
              <a:latin typeface="Monotype Corsiva" panose="03010101010201010101" pitchFamily="66" charset="0"/>
            </a:endParaRPr>
          </a:p>
        </p:txBody>
      </p:sp>
      <p:pic>
        <p:nvPicPr>
          <p:cNvPr id="28" name="图片 27">
            <a:extLst>
              <a:ext uri="{FF2B5EF4-FFF2-40B4-BE49-F238E27FC236}">
                <a16:creationId xmlns:a16="http://schemas.microsoft.com/office/drawing/2014/main" id="{838A5BBD-CD26-4753-9731-DBC3737197A3}"/>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flipH="1">
            <a:off x="0" y="4525701"/>
            <a:ext cx="2905246" cy="2332299"/>
          </a:xfrm>
          <a:prstGeom prst="rect">
            <a:avLst/>
          </a:prstGeom>
        </p:spPr>
      </p:pic>
      <p:sp>
        <p:nvSpPr>
          <p:cNvPr id="29" name="流程图: 接点 28">
            <a:extLst>
              <a:ext uri="{FF2B5EF4-FFF2-40B4-BE49-F238E27FC236}">
                <a16:creationId xmlns:a16="http://schemas.microsoft.com/office/drawing/2014/main" id="{461D520D-88BA-494B-AFB3-9E948D857D1D}"/>
              </a:ext>
            </a:extLst>
          </p:cNvPr>
          <p:cNvSpPr/>
          <p:nvPr/>
        </p:nvSpPr>
        <p:spPr>
          <a:xfrm>
            <a:off x="5197033" y="5810491"/>
            <a:ext cx="196770" cy="185195"/>
          </a:xfrm>
          <a:prstGeom prst="flowChartConnector">
            <a:avLst/>
          </a:prstGeom>
          <a:solidFill>
            <a:srgbClr val="FAD361"/>
          </a:solidFill>
        </p:spPr>
        <p:txBody>
          <a:bodyPr wrap="none" rtlCol="0" anchor="ctr">
            <a:noAutofit/>
          </a:bodyPr>
          <a:lstStyle/>
          <a:p>
            <a:pPr algn="ctr"/>
            <a:endParaRPr lang="zh-CN" altLang="en-US">
              <a:solidFill>
                <a:schemeClr val="bg1"/>
              </a:solidFill>
            </a:endParaRPr>
          </a:p>
        </p:txBody>
      </p:sp>
      <p:sp>
        <p:nvSpPr>
          <p:cNvPr id="31" name="流程图: 接点 30">
            <a:extLst>
              <a:ext uri="{FF2B5EF4-FFF2-40B4-BE49-F238E27FC236}">
                <a16:creationId xmlns:a16="http://schemas.microsoft.com/office/drawing/2014/main" id="{21752D4A-A8EF-469F-813B-76F0DC7D08C5}"/>
              </a:ext>
            </a:extLst>
          </p:cNvPr>
          <p:cNvSpPr/>
          <p:nvPr/>
        </p:nvSpPr>
        <p:spPr>
          <a:xfrm flipV="1">
            <a:off x="5197033" y="6083753"/>
            <a:ext cx="196770" cy="185196"/>
          </a:xfrm>
          <a:prstGeom prst="flowChartConnector">
            <a:avLst/>
          </a:prstGeom>
          <a:solidFill>
            <a:srgbClr val="FAD361"/>
          </a:solidFill>
        </p:spPr>
        <p:txBody>
          <a:bodyPr wrap="none" rtlCol="0" anchor="ctr">
            <a:noAutofit/>
          </a:bodyPr>
          <a:lstStyle/>
          <a:p>
            <a:pPr algn="ctr"/>
            <a:endParaRPr lang="zh-CN" altLang="en-US">
              <a:solidFill>
                <a:schemeClr val="bg1"/>
              </a:solidFill>
            </a:endParaRPr>
          </a:p>
        </p:txBody>
      </p:sp>
      <p:sp>
        <p:nvSpPr>
          <p:cNvPr id="32" name="流程图: 接点 31">
            <a:extLst>
              <a:ext uri="{FF2B5EF4-FFF2-40B4-BE49-F238E27FC236}">
                <a16:creationId xmlns:a16="http://schemas.microsoft.com/office/drawing/2014/main" id="{3A451E7F-1433-4970-83D9-25759C90C653}"/>
              </a:ext>
            </a:extLst>
          </p:cNvPr>
          <p:cNvSpPr/>
          <p:nvPr/>
        </p:nvSpPr>
        <p:spPr>
          <a:xfrm flipV="1">
            <a:off x="5197033" y="6376735"/>
            <a:ext cx="196770" cy="185195"/>
          </a:xfrm>
          <a:prstGeom prst="flowChartConnector">
            <a:avLst/>
          </a:prstGeom>
          <a:solidFill>
            <a:srgbClr val="FAD361"/>
          </a:solidFill>
        </p:spPr>
        <p:txBody>
          <a:bodyPr wrap="none" rtlCol="0" anchor="ctr">
            <a:noAutofit/>
          </a:bodyPr>
          <a:lstStyle/>
          <a:p>
            <a:pPr algn="ctr"/>
            <a:endParaRPr lang="zh-CN" altLang="en-US">
              <a:solidFill>
                <a:schemeClr val="bg1"/>
              </a:solidFill>
            </a:endParaRPr>
          </a:p>
        </p:txBody>
      </p:sp>
    </p:spTree>
    <p:extLst>
      <p:ext uri="{BB962C8B-B14F-4D97-AF65-F5344CB8AC3E}">
        <p14:creationId xmlns:p14="http://schemas.microsoft.com/office/powerpoint/2010/main" val="1443709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down)">
                                      <p:cBhvr>
                                        <p:cTn id="7" dur="580">
                                          <p:stCondLst>
                                            <p:cond delay="0"/>
                                          </p:stCondLst>
                                        </p:cTn>
                                        <p:tgtEl>
                                          <p:spTgt spid="28"/>
                                        </p:tgtEl>
                                      </p:cBhvr>
                                    </p:animEffect>
                                    <p:anim calcmode="lin" valueType="num">
                                      <p:cBhvr>
                                        <p:cTn id="8" dur="1822" tmFilter="0,0; 0.14,0.36; 0.43,0.73; 0.71,0.91; 1.0,1.0">
                                          <p:stCondLst>
                                            <p:cond delay="0"/>
                                          </p:stCondLst>
                                        </p:cTn>
                                        <p:tgtEl>
                                          <p:spTgt spid="2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8"/>
                                        </p:tgtEl>
                                        <p:attrNameLst>
                                          <p:attrName>ppt_y</p:attrName>
                                        </p:attrNameLst>
                                      </p:cBhvr>
                                      <p:tavLst>
                                        <p:tav tm="0" fmla="#ppt_y-sin(pi*$)/81">
                                          <p:val>
                                            <p:fltVal val="0"/>
                                          </p:val>
                                        </p:tav>
                                        <p:tav tm="100000">
                                          <p:val>
                                            <p:fltVal val="1"/>
                                          </p:val>
                                        </p:tav>
                                      </p:tavLst>
                                    </p:anim>
                                    <p:animScale>
                                      <p:cBhvr>
                                        <p:cTn id="13" dur="26">
                                          <p:stCondLst>
                                            <p:cond delay="650"/>
                                          </p:stCondLst>
                                        </p:cTn>
                                        <p:tgtEl>
                                          <p:spTgt spid="28"/>
                                        </p:tgtEl>
                                      </p:cBhvr>
                                      <p:to x="100000" y="60000"/>
                                    </p:animScale>
                                    <p:animScale>
                                      <p:cBhvr>
                                        <p:cTn id="14" dur="166" decel="50000">
                                          <p:stCondLst>
                                            <p:cond delay="676"/>
                                          </p:stCondLst>
                                        </p:cTn>
                                        <p:tgtEl>
                                          <p:spTgt spid="28"/>
                                        </p:tgtEl>
                                      </p:cBhvr>
                                      <p:to x="100000" y="100000"/>
                                    </p:animScale>
                                    <p:animScale>
                                      <p:cBhvr>
                                        <p:cTn id="15" dur="26">
                                          <p:stCondLst>
                                            <p:cond delay="1312"/>
                                          </p:stCondLst>
                                        </p:cTn>
                                        <p:tgtEl>
                                          <p:spTgt spid="28"/>
                                        </p:tgtEl>
                                      </p:cBhvr>
                                      <p:to x="100000" y="80000"/>
                                    </p:animScale>
                                    <p:animScale>
                                      <p:cBhvr>
                                        <p:cTn id="16" dur="166" decel="50000">
                                          <p:stCondLst>
                                            <p:cond delay="1338"/>
                                          </p:stCondLst>
                                        </p:cTn>
                                        <p:tgtEl>
                                          <p:spTgt spid="28"/>
                                        </p:tgtEl>
                                      </p:cBhvr>
                                      <p:to x="100000" y="100000"/>
                                    </p:animScale>
                                    <p:animScale>
                                      <p:cBhvr>
                                        <p:cTn id="17" dur="26">
                                          <p:stCondLst>
                                            <p:cond delay="1642"/>
                                          </p:stCondLst>
                                        </p:cTn>
                                        <p:tgtEl>
                                          <p:spTgt spid="28"/>
                                        </p:tgtEl>
                                      </p:cBhvr>
                                      <p:to x="100000" y="90000"/>
                                    </p:animScale>
                                    <p:animScale>
                                      <p:cBhvr>
                                        <p:cTn id="18" dur="166" decel="50000">
                                          <p:stCondLst>
                                            <p:cond delay="1668"/>
                                          </p:stCondLst>
                                        </p:cTn>
                                        <p:tgtEl>
                                          <p:spTgt spid="28"/>
                                        </p:tgtEl>
                                      </p:cBhvr>
                                      <p:to x="100000" y="100000"/>
                                    </p:animScale>
                                    <p:animScale>
                                      <p:cBhvr>
                                        <p:cTn id="19" dur="26">
                                          <p:stCondLst>
                                            <p:cond delay="1808"/>
                                          </p:stCondLst>
                                        </p:cTn>
                                        <p:tgtEl>
                                          <p:spTgt spid="28"/>
                                        </p:tgtEl>
                                      </p:cBhvr>
                                      <p:to x="100000" y="95000"/>
                                    </p:animScale>
                                    <p:animScale>
                                      <p:cBhvr>
                                        <p:cTn id="20" dur="166" decel="50000">
                                          <p:stCondLst>
                                            <p:cond delay="1834"/>
                                          </p:stCondLst>
                                        </p:cTn>
                                        <p:tgtEl>
                                          <p:spTgt spid="28"/>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additive="base">
                                        <p:cTn id="25" dur="500" fill="hold"/>
                                        <p:tgtEl>
                                          <p:spTgt spid="2"/>
                                        </p:tgtEl>
                                        <p:attrNameLst>
                                          <p:attrName>ppt_x</p:attrName>
                                        </p:attrNameLst>
                                      </p:cBhvr>
                                      <p:tavLst>
                                        <p:tav tm="0">
                                          <p:val>
                                            <p:strVal val="#ppt_x"/>
                                          </p:val>
                                        </p:tav>
                                        <p:tav tm="100000">
                                          <p:val>
                                            <p:strVal val="#ppt_x"/>
                                          </p:val>
                                        </p:tav>
                                      </p:tavLst>
                                    </p:anim>
                                    <p:anim calcmode="lin" valueType="num">
                                      <p:cBhvr additive="base">
                                        <p:cTn id="26" dur="500" fill="hold"/>
                                        <p:tgtEl>
                                          <p:spTgt spid="2"/>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anim calcmode="lin" valueType="num">
                                      <p:cBhvr additive="base">
                                        <p:cTn id="29" dur="500" fill="hold"/>
                                        <p:tgtEl>
                                          <p:spTgt spid="10"/>
                                        </p:tgtEl>
                                        <p:attrNameLst>
                                          <p:attrName>ppt_x</p:attrName>
                                        </p:attrNameLst>
                                      </p:cBhvr>
                                      <p:tavLst>
                                        <p:tav tm="0">
                                          <p:val>
                                            <p:strVal val="#ppt_x"/>
                                          </p:val>
                                        </p:tav>
                                        <p:tav tm="100000">
                                          <p:val>
                                            <p:strVal val="#ppt_x"/>
                                          </p:val>
                                        </p:tav>
                                      </p:tavLst>
                                    </p:anim>
                                    <p:anim calcmode="lin" valueType="num">
                                      <p:cBhvr additive="base">
                                        <p:cTn id="3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6" presetClass="entr" presetSubtype="16" fill="hold" grpId="0" nodeType="clickEffect">
                                  <p:stCondLst>
                                    <p:cond delay="0"/>
                                  </p:stCondLst>
                                  <p:childTnLst>
                                    <p:set>
                                      <p:cBhvr>
                                        <p:cTn id="34" dur="1" fill="hold">
                                          <p:stCondLst>
                                            <p:cond delay="0"/>
                                          </p:stCondLst>
                                        </p:cTn>
                                        <p:tgtEl>
                                          <p:spTgt spid="3"/>
                                        </p:tgtEl>
                                        <p:attrNameLst>
                                          <p:attrName>style.visibility</p:attrName>
                                        </p:attrNameLst>
                                      </p:cBhvr>
                                      <p:to>
                                        <p:strVal val="visible"/>
                                      </p:to>
                                    </p:set>
                                    <p:animEffect transition="in" filter="circle(in)">
                                      <p:cBhvr>
                                        <p:cTn id="35" dur="2000"/>
                                        <p:tgtEl>
                                          <p:spTgt spid="3"/>
                                        </p:tgtEl>
                                      </p:cBhvr>
                                    </p:animEffect>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grpId="0" nodeType="clickEffect">
                                  <p:stCondLst>
                                    <p:cond delay="0"/>
                                  </p:stCondLst>
                                  <p:childTnLst>
                                    <p:set>
                                      <p:cBhvr>
                                        <p:cTn id="39" dur="1" fill="hold">
                                          <p:stCondLst>
                                            <p:cond delay="0"/>
                                          </p:stCondLst>
                                        </p:cTn>
                                        <p:tgtEl>
                                          <p:spTgt spid="20"/>
                                        </p:tgtEl>
                                        <p:attrNameLst>
                                          <p:attrName>style.visibility</p:attrName>
                                        </p:attrNameLst>
                                      </p:cBhvr>
                                      <p:to>
                                        <p:strVal val="visible"/>
                                      </p:to>
                                    </p:set>
                                    <p:anim calcmode="lin" valueType="num">
                                      <p:cBhvr additive="base">
                                        <p:cTn id="40" dur="500" fill="hold"/>
                                        <p:tgtEl>
                                          <p:spTgt spid="20"/>
                                        </p:tgtEl>
                                        <p:attrNameLst>
                                          <p:attrName>ppt_x</p:attrName>
                                        </p:attrNameLst>
                                      </p:cBhvr>
                                      <p:tavLst>
                                        <p:tav tm="0">
                                          <p:val>
                                            <p:strVal val="#ppt_x"/>
                                          </p:val>
                                        </p:tav>
                                        <p:tav tm="100000">
                                          <p:val>
                                            <p:strVal val="#ppt_x"/>
                                          </p:val>
                                        </p:tav>
                                      </p:tavLst>
                                    </p:anim>
                                    <p:anim calcmode="lin" valueType="num">
                                      <p:cBhvr additive="base">
                                        <p:cTn id="41"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grpId="0" nodeType="clickEffect">
                                  <p:stCondLst>
                                    <p:cond delay="0"/>
                                  </p:stCondLst>
                                  <p:childTnLst>
                                    <p:set>
                                      <p:cBhvr>
                                        <p:cTn id="45" dur="1" fill="hold">
                                          <p:stCondLst>
                                            <p:cond delay="0"/>
                                          </p:stCondLst>
                                        </p:cTn>
                                        <p:tgtEl>
                                          <p:spTgt spid="21"/>
                                        </p:tgtEl>
                                        <p:attrNameLst>
                                          <p:attrName>style.visibility</p:attrName>
                                        </p:attrNameLst>
                                      </p:cBhvr>
                                      <p:to>
                                        <p:strVal val="visible"/>
                                      </p:to>
                                    </p:set>
                                    <p:anim calcmode="lin" valueType="num">
                                      <p:cBhvr additive="base">
                                        <p:cTn id="46" dur="500" fill="hold"/>
                                        <p:tgtEl>
                                          <p:spTgt spid="21"/>
                                        </p:tgtEl>
                                        <p:attrNameLst>
                                          <p:attrName>ppt_x</p:attrName>
                                        </p:attrNameLst>
                                      </p:cBhvr>
                                      <p:tavLst>
                                        <p:tav tm="0">
                                          <p:val>
                                            <p:strVal val="#ppt_x"/>
                                          </p:val>
                                        </p:tav>
                                        <p:tav tm="100000">
                                          <p:val>
                                            <p:strVal val="#ppt_x"/>
                                          </p:val>
                                        </p:tav>
                                      </p:tavLst>
                                    </p:anim>
                                    <p:anim calcmode="lin" valueType="num">
                                      <p:cBhvr additive="base">
                                        <p:cTn id="47"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grpId="0" nodeType="clickEffect">
                                  <p:stCondLst>
                                    <p:cond delay="0"/>
                                  </p:stCondLst>
                                  <p:childTnLst>
                                    <p:set>
                                      <p:cBhvr>
                                        <p:cTn id="51" dur="1" fill="hold">
                                          <p:stCondLst>
                                            <p:cond delay="0"/>
                                          </p:stCondLst>
                                        </p:cTn>
                                        <p:tgtEl>
                                          <p:spTgt spid="22"/>
                                        </p:tgtEl>
                                        <p:attrNameLst>
                                          <p:attrName>style.visibility</p:attrName>
                                        </p:attrNameLst>
                                      </p:cBhvr>
                                      <p:to>
                                        <p:strVal val="visible"/>
                                      </p:to>
                                    </p:set>
                                    <p:anim calcmode="lin" valueType="num">
                                      <p:cBhvr additive="base">
                                        <p:cTn id="52" dur="500" fill="hold"/>
                                        <p:tgtEl>
                                          <p:spTgt spid="22"/>
                                        </p:tgtEl>
                                        <p:attrNameLst>
                                          <p:attrName>ppt_x</p:attrName>
                                        </p:attrNameLst>
                                      </p:cBhvr>
                                      <p:tavLst>
                                        <p:tav tm="0">
                                          <p:val>
                                            <p:strVal val="#ppt_x"/>
                                          </p:val>
                                        </p:tav>
                                        <p:tav tm="100000">
                                          <p:val>
                                            <p:strVal val="#ppt_x"/>
                                          </p:val>
                                        </p:tav>
                                      </p:tavLst>
                                    </p:anim>
                                    <p:anim calcmode="lin" valueType="num">
                                      <p:cBhvr additive="base">
                                        <p:cTn id="53"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 presetClass="entr" presetSubtype="4" fill="hold" grpId="0" nodeType="clickEffect">
                                  <p:stCondLst>
                                    <p:cond delay="0"/>
                                  </p:stCondLst>
                                  <p:childTnLst>
                                    <p:set>
                                      <p:cBhvr>
                                        <p:cTn id="57" dur="1" fill="hold">
                                          <p:stCondLst>
                                            <p:cond delay="0"/>
                                          </p:stCondLst>
                                        </p:cTn>
                                        <p:tgtEl>
                                          <p:spTgt spid="23"/>
                                        </p:tgtEl>
                                        <p:attrNameLst>
                                          <p:attrName>style.visibility</p:attrName>
                                        </p:attrNameLst>
                                      </p:cBhvr>
                                      <p:to>
                                        <p:strVal val="visible"/>
                                      </p:to>
                                    </p:set>
                                    <p:anim calcmode="lin" valueType="num">
                                      <p:cBhvr additive="base">
                                        <p:cTn id="58" dur="500" fill="hold"/>
                                        <p:tgtEl>
                                          <p:spTgt spid="23"/>
                                        </p:tgtEl>
                                        <p:attrNameLst>
                                          <p:attrName>ppt_x</p:attrName>
                                        </p:attrNameLst>
                                      </p:cBhvr>
                                      <p:tavLst>
                                        <p:tav tm="0">
                                          <p:val>
                                            <p:strVal val="#ppt_x"/>
                                          </p:val>
                                        </p:tav>
                                        <p:tav tm="100000">
                                          <p:val>
                                            <p:strVal val="#ppt_x"/>
                                          </p:val>
                                        </p:tav>
                                      </p:tavLst>
                                    </p:anim>
                                    <p:anim calcmode="lin" valueType="num">
                                      <p:cBhvr additive="base">
                                        <p:cTn id="59"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2" presetClass="entr" presetSubtype="4" fill="hold" grpId="0" nodeType="clickEffect">
                                  <p:stCondLst>
                                    <p:cond delay="0"/>
                                  </p:stCondLst>
                                  <p:childTnLst>
                                    <p:set>
                                      <p:cBhvr>
                                        <p:cTn id="63" dur="1" fill="hold">
                                          <p:stCondLst>
                                            <p:cond delay="0"/>
                                          </p:stCondLst>
                                        </p:cTn>
                                        <p:tgtEl>
                                          <p:spTgt spid="24"/>
                                        </p:tgtEl>
                                        <p:attrNameLst>
                                          <p:attrName>style.visibility</p:attrName>
                                        </p:attrNameLst>
                                      </p:cBhvr>
                                      <p:to>
                                        <p:strVal val="visible"/>
                                      </p:to>
                                    </p:set>
                                    <p:anim calcmode="lin" valueType="num">
                                      <p:cBhvr additive="base">
                                        <p:cTn id="64" dur="500" fill="hold"/>
                                        <p:tgtEl>
                                          <p:spTgt spid="24"/>
                                        </p:tgtEl>
                                        <p:attrNameLst>
                                          <p:attrName>ppt_x</p:attrName>
                                        </p:attrNameLst>
                                      </p:cBhvr>
                                      <p:tavLst>
                                        <p:tav tm="0">
                                          <p:val>
                                            <p:strVal val="#ppt_x"/>
                                          </p:val>
                                        </p:tav>
                                        <p:tav tm="100000">
                                          <p:val>
                                            <p:strVal val="#ppt_x"/>
                                          </p:val>
                                        </p:tav>
                                      </p:tavLst>
                                    </p:anim>
                                    <p:anim calcmode="lin" valueType="num">
                                      <p:cBhvr additive="base">
                                        <p:cTn id="65"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2" presetClass="entr" presetSubtype="4" fill="hold" grpId="0" nodeType="clickEffect">
                                  <p:stCondLst>
                                    <p:cond delay="0"/>
                                  </p:stCondLst>
                                  <p:childTnLst>
                                    <p:set>
                                      <p:cBhvr>
                                        <p:cTn id="69" dur="1" fill="hold">
                                          <p:stCondLst>
                                            <p:cond delay="0"/>
                                          </p:stCondLst>
                                        </p:cTn>
                                        <p:tgtEl>
                                          <p:spTgt spid="27"/>
                                        </p:tgtEl>
                                        <p:attrNameLst>
                                          <p:attrName>style.visibility</p:attrName>
                                        </p:attrNameLst>
                                      </p:cBhvr>
                                      <p:to>
                                        <p:strVal val="visible"/>
                                      </p:to>
                                    </p:set>
                                    <p:anim calcmode="lin" valueType="num">
                                      <p:cBhvr additive="base">
                                        <p:cTn id="70" dur="500" fill="hold"/>
                                        <p:tgtEl>
                                          <p:spTgt spid="27"/>
                                        </p:tgtEl>
                                        <p:attrNameLst>
                                          <p:attrName>ppt_x</p:attrName>
                                        </p:attrNameLst>
                                      </p:cBhvr>
                                      <p:tavLst>
                                        <p:tav tm="0">
                                          <p:val>
                                            <p:strVal val="#ppt_x"/>
                                          </p:val>
                                        </p:tav>
                                        <p:tav tm="100000">
                                          <p:val>
                                            <p:strVal val="#ppt_x"/>
                                          </p:val>
                                        </p:tav>
                                      </p:tavLst>
                                    </p:anim>
                                    <p:anim calcmode="lin" valueType="num">
                                      <p:cBhvr additive="base">
                                        <p:cTn id="71"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6" presetClass="entr" presetSubtype="16" fill="hold" grpId="0" nodeType="clickEffect">
                                  <p:stCondLst>
                                    <p:cond delay="0"/>
                                  </p:stCondLst>
                                  <p:childTnLst>
                                    <p:set>
                                      <p:cBhvr>
                                        <p:cTn id="75" dur="1" fill="hold">
                                          <p:stCondLst>
                                            <p:cond delay="0"/>
                                          </p:stCondLst>
                                        </p:cTn>
                                        <p:tgtEl>
                                          <p:spTgt spid="29"/>
                                        </p:tgtEl>
                                        <p:attrNameLst>
                                          <p:attrName>style.visibility</p:attrName>
                                        </p:attrNameLst>
                                      </p:cBhvr>
                                      <p:to>
                                        <p:strVal val="visible"/>
                                      </p:to>
                                    </p:set>
                                    <p:animEffect transition="in" filter="circle(in)">
                                      <p:cBhvr>
                                        <p:cTn id="76" dur="2000"/>
                                        <p:tgtEl>
                                          <p:spTgt spid="29"/>
                                        </p:tgtEl>
                                      </p:cBhvr>
                                    </p:animEffect>
                                  </p:childTnLst>
                                </p:cTn>
                              </p:par>
                              <p:par>
                                <p:cTn id="77" presetID="6" presetClass="entr" presetSubtype="16" fill="hold" grpId="0" nodeType="withEffect">
                                  <p:stCondLst>
                                    <p:cond delay="0"/>
                                  </p:stCondLst>
                                  <p:childTnLst>
                                    <p:set>
                                      <p:cBhvr>
                                        <p:cTn id="78" dur="1" fill="hold">
                                          <p:stCondLst>
                                            <p:cond delay="0"/>
                                          </p:stCondLst>
                                        </p:cTn>
                                        <p:tgtEl>
                                          <p:spTgt spid="31"/>
                                        </p:tgtEl>
                                        <p:attrNameLst>
                                          <p:attrName>style.visibility</p:attrName>
                                        </p:attrNameLst>
                                      </p:cBhvr>
                                      <p:to>
                                        <p:strVal val="visible"/>
                                      </p:to>
                                    </p:set>
                                    <p:animEffect transition="in" filter="circle(in)">
                                      <p:cBhvr>
                                        <p:cTn id="79" dur="2000"/>
                                        <p:tgtEl>
                                          <p:spTgt spid="31"/>
                                        </p:tgtEl>
                                      </p:cBhvr>
                                    </p:animEffect>
                                  </p:childTnLst>
                                </p:cTn>
                              </p:par>
                              <p:par>
                                <p:cTn id="80" presetID="6" presetClass="entr" presetSubtype="16" fill="hold" grpId="0" nodeType="withEffect">
                                  <p:stCondLst>
                                    <p:cond delay="0"/>
                                  </p:stCondLst>
                                  <p:childTnLst>
                                    <p:set>
                                      <p:cBhvr>
                                        <p:cTn id="81" dur="1" fill="hold">
                                          <p:stCondLst>
                                            <p:cond delay="0"/>
                                          </p:stCondLst>
                                        </p:cTn>
                                        <p:tgtEl>
                                          <p:spTgt spid="32"/>
                                        </p:tgtEl>
                                        <p:attrNameLst>
                                          <p:attrName>style.visibility</p:attrName>
                                        </p:attrNameLst>
                                      </p:cBhvr>
                                      <p:to>
                                        <p:strVal val="visible"/>
                                      </p:to>
                                    </p:set>
                                    <p:animEffect transition="in" filter="circle(in)">
                                      <p:cBhvr>
                                        <p:cTn id="82" dur="20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 grpId="0"/>
      <p:bldP spid="3" grpId="0" animBg="1"/>
      <p:bldP spid="20" grpId="0" animBg="1"/>
      <p:bldP spid="21" grpId="0" animBg="1"/>
      <p:bldP spid="22" grpId="0" animBg="1"/>
      <p:bldP spid="23" grpId="0" animBg="1"/>
      <p:bldP spid="24" grpId="0" animBg="1"/>
      <p:bldP spid="27" grpId="0" animBg="1"/>
      <p:bldP spid="29" grpId="0" animBg="1"/>
      <p:bldP spid="31" grpId="0" animBg="1"/>
      <p:bldP spid="3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D378A270-FD5B-4091-91B4-93E4A00628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3831220" cy="2430684"/>
          </a:xfrm>
          <a:prstGeom prst="rect">
            <a:avLst/>
          </a:prstGeom>
        </p:spPr>
      </p:pic>
      <p:pic>
        <p:nvPicPr>
          <p:cNvPr id="5" name="图片 4">
            <a:extLst>
              <a:ext uri="{FF2B5EF4-FFF2-40B4-BE49-F238E27FC236}">
                <a16:creationId xmlns:a16="http://schemas.microsoft.com/office/drawing/2014/main" id="{785CD4D9-CC10-4667-853D-14B03785D7E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flipH="1">
            <a:off x="0" y="4525701"/>
            <a:ext cx="2905246" cy="2332299"/>
          </a:xfrm>
          <a:prstGeom prst="rect">
            <a:avLst/>
          </a:prstGeom>
        </p:spPr>
      </p:pic>
      <p:sp>
        <p:nvSpPr>
          <p:cNvPr id="8" name="文本框 7">
            <a:extLst>
              <a:ext uri="{FF2B5EF4-FFF2-40B4-BE49-F238E27FC236}">
                <a16:creationId xmlns:a16="http://schemas.microsoft.com/office/drawing/2014/main" id="{0641D192-1F43-4139-9134-03B83282A218}"/>
              </a:ext>
            </a:extLst>
          </p:cNvPr>
          <p:cNvSpPr txBox="1"/>
          <p:nvPr/>
        </p:nvSpPr>
        <p:spPr>
          <a:xfrm>
            <a:off x="5359079" y="6176155"/>
            <a:ext cx="1469985" cy="707886"/>
          </a:xfrm>
          <a:prstGeom prst="rect">
            <a:avLst/>
          </a:prstGeom>
          <a:solidFill>
            <a:schemeClr val="bg1"/>
          </a:solidFill>
        </p:spPr>
        <p:txBody>
          <a:bodyPr wrap="square" rtlCol="0">
            <a:spAutoFit/>
          </a:bodyPr>
          <a:lstStyle/>
          <a:p>
            <a:r>
              <a:rPr lang="en-US" altLang="zh-CN" sz="4000" b="1" u="sng" dirty="0">
                <a:solidFill>
                  <a:schemeClr val="bg1"/>
                </a:solidFill>
                <a:effectLst>
                  <a:outerShdw blurRad="38100" dist="38100" dir="2700000" algn="tl">
                    <a:srgbClr val="000000">
                      <a:alpha val="43137"/>
                    </a:srgbClr>
                  </a:outerShdw>
                </a:effectLst>
                <a:latin typeface="Monotype Corsiva" panose="03010101010201010101" pitchFamily="66" charset="0"/>
                <a:hlinkClick r:id="rId4" action="ppaction://hlinksldjump"/>
              </a:rPr>
              <a:t>Back</a:t>
            </a:r>
            <a:endParaRPr lang="zh-CN" altLang="en-US" sz="4000" b="1" u="sng" dirty="0">
              <a:solidFill>
                <a:schemeClr val="bg1"/>
              </a:solidFill>
              <a:effectLst>
                <a:outerShdw blurRad="38100" dist="38100" dir="2700000" algn="tl">
                  <a:srgbClr val="000000">
                    <a:alpha val="43137"/>
                  </a:srgbClr>
                </a:outerShdw>
              </a:effectLst>
              <a:latin typeface="Monotype Corsiva" panose="03010101010201010101" pitchFamily="66" charset="0"/>
            </a:endParaRPr>
          </a:p>
        </p:txBody>
      </p:sp>
      <p:pic>
        <p:nvPicPr>
          <p:cNvPr id="10" name="图片 9">
            <a:extLst>
              <a:ext uri="{FF2B5EF4-FFF2-40B4-BE49-F238E27FC236}">
                <a16:creationId xmlns:a16="http://schemas.microsoft.com/office/drawing/2014/main" id="{B7C405CF-94A9-4DF0-AC76-704A8A9C858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04305" y="894146"/>
            <a:ext cx="3970116" cy="2867626"/>
          </a:xfrm>
          <a:prstGeom prst="rect">
            <a:avLst/>
          </a:prstGeom>
        </p:spPr>
      </p:pic>
      <p:pic>
        <p:nvPicPr>
          <p:cNvPr id="12" name="图片 11">
            <a:extLst>
              <a:ext uri="{FF2B5EF4-FFF2-40B4-BE49-F238E27FC236}">
                <a16:creationId xmlns:a16="http://schemas.microsoft.com/office/drawing/2014/main" id="{8D93B164-AC07-4CF5-B70B-2BBD6A3063B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74421" y="0"/>
            <a:ext cx="2743200" cy="3514966"/>
          </a:xfrm>
          <a:prstGeom prst="rect">
            <a:avLst/>
          </a:prstGeom>
        </p:spPr>
      </p:pic>
      <p:pic>
        <p:nvPicPr>
          <p:cNvPr id="14" name="图片 13">
            <a:extLst>
              <a:ext uri="{FF2B5EF4-FFF2-40B4-BE49-F238E27FC236}">
                <a16:creationId xmlns:a16="http://schemas.microsoft.com/office/drawing/2014/main" id="{B9615F7B-0B1A-4CDE-9D24-AA63F7BCF49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3761772"/>
            <a:ext cx="3970116" cy="3122269"/>
          </a:xfrm>
          <a:prstGeom prst="rect">
            <a:avLst/>
          </a:prstGeom>
        </p:spPr>
      </p:pic>
      <p:pic>
        <p:nvPicPr>
          <p:cNvPr id="16" name="图片 15">
            <a:extLst>
              <a:ext uri="{FF2B5EF4-FFF2-40B4-BE49-F238E27FC236}">
                <a16:creationId xmlns:a16="http://schemas.microsoft.com/office/drawing/2014/main" id="{6E3B1AD8-B390-4672-A320-2B40F1ADC89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051139" y="2977587"/>
            <a:ext cx="5127586" cy="3096228"/>
          </a:xfrm>
          <a:prstGeom prst="rect">
            <a:avLst/>
          </a:prstGeom>
        </p:spPr>
      </p:pic>
      <p:sp>
        <p:nvSpPr>
          <p:cNvPr id="17" name="文本框 16">
            <a:extLst>
              <a:ext uri="{FF2B5EF4-FFF2-40B4-BE49-F238E27FC236}">
                <a16:creationId xmlns:a16="http://schemas.microsoft.com/office/drawing/2014/main" id="{0F84585B-DBC2-435D-AEB9-AF21350C1B99}"/>
              </a:ext>
            </a:extLst>
          </p:cNvPr>
          <p:cNvSpPr txBox="1"/>
          <p:nvPr/>
        </p:nvSpPr>
        <p:spPr>
          <a:xfrm>
            <a:off x="6944810" y="6176155"/>
            <a:ext cx="1273217" cy="707886"/>
          </a:xfrm>
          <a:prstGeom prst="rect">
            <a:avLst/>
          </a:prstGeom>
          <a:solidFill>
            <a:schemeClr val="bg1"/>
          </a:solidFill>
        </p:spPr>
        <p:txBody>
          <a:bodyPr wrap="square" rtlCol="0">
            <a:spAutoFit/>
          </a:bodyPr>
          <a:lstStyle/>
          <a:p>
            <a:r>
              <a:rPr lang="en-US" altLang="zh-CN" sz="4000" u="sng" dirty="0">
                <a:latin typeface="Monotype Corsiva" panose="03010101010201010101" pitchFamily="66" charset="0"/>
                <a:hlinkClick r:id="rId9" action="ppaction://hlinksldjump"/>
              </a:rPr>
              <a:t>Next</a:t>
            </a:r>
            <a:endParaRPr lang="zh-CN" altLang="en-US" sz="4000" u="sng" dirty="0">
              <a:latin typeface="Monotype Corsiva" panose="03010101010201010101" pitchFamily="66" charset="0"/>
            </a:endParaRPr>
          </a:p>
        </p:txBody>
      </p:sp>
      <p:pic>
        <p:nvPicPr>
          <p:cNvPr id="23" name="图片 22">
            <a:extLst>
              <a:ext uri="{FF2B5EF4-FFF2-40B4-BE49-F238E27FC236}">
                <a16:creationId xmlns:a16="http://schemas.microsoft.com/office/drawing/2014/main" id="{A934947F-0ED8-4021-AE17-5E75EBA5105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515494" y="-85966"/>
            <a:ext cx="4113012" cy="6858000"/>
          </a:xfrm>
          <a:prstGeom prst="rect">
            <a:avLst/>
          </a:prstGeom>
        </p:spPr>
      </p:pic>
    </p:spTree>
    <p:extLst>
      <p:ext uri="{BB962C8B-B14F-4D97-AF65-F5344CB8AC3E}">
        <p14:creationId xmlns:p14="http://schemas.microsoft.com/office/powerpoint/2010/main" val="1680390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circle(in)">
                                      <p:cBhvr>
                                        <p:cTn id="13" dur="20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nodeType="click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circle(in)">
                                      <p:cBhvr>
                                        <p:cTn id="18" dur="20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circle(in)">
                                      <p:cBhvr>
                                        <p:cTn id="23" dur="2000"/>
                                        <p:tgtEl>
                                          <p:spTgt spid="14"/>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nodeType="click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circle(in)">
                                      <p:cBhvr>
                                        <p:cTn id="28" dur="2000"/>
                                        <p:tgtEl>
                                          <p:spTgt spid="16"/>
                                        </p:tgtEl>
                                      </p:cBhvr>
                                    </p:animEffect>
                                  </p:childTnLst>
                                </p:cTn>
                              </p:par>
                            </p:childTnLst>
                          </p:cTn>
                        </p:par>
                      </p:childTnLst>
                    </p:cTn>
                  </p:par>
                  <p:par>
                    <p:cTn id="29" fill="hold">
                      <p:stCondLst>
                        <p:cond delay="indefinite"/>
                      </p:stCondLst>
                      <p:childTnLst>
                        <p:par>
                          <p:cTn id="30" fill="hold">
                            <p:stCondLst>
                              <p:cond delay="0"/>
                            </p:stCondLst>
                            <p:childTnLst>
                              <p:par>
                                <p:cTn id="31" presetID="6" presetClass="entr" presetSubtype="16" fill="hold" nodeType="clickEffect">
                                  <p:stCondLst>
                                    <p:cond delay="0"/>
                                  </p:stCondLst>
                                  <p:childTnLst>
                                    <p:set>
                                      <p:cBhvr>
                                        <p:cTn id="32" dur="1" fill="hold">
                                          <p:stCondLst>
                                            <p:cond delay="0"/>
                                          </p:stCondLst>
                                        </p:cTn>
                                        <p:tgtEl>
                                          <p:spTgt spid="23"/>
                                        </p:tgtEl>
                                        <p:attrNameLst>
                                          <p:attrName>style.visibility</p:attrName>
                                        </p:attrNameLst>
                                      </p:cBhvr>
                                      <p:to>
                                        <p:strVal val="visible"/>
                                      </p:to>
                                    </p:set>
                                    <p:animEffect transition="in" filter="circle(in)">
                                      <p:cBhvr>
                                        <p:cTn id="33" dur="2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15"/>
          <p:cNvSpPr>
            <a:spLocks noChangeAspect="1" noChangeArrowheads="1"/>
          </p:cNvSpPr>
          <p:nvPr/>
        </p:nvSpPr>
        <p:spPr bwMode="gray">
          <a:xfrm>
            <a:off x="541600" y="1648779"/>
            <a:ext cx="7908688" cy="4426425"/>
          </a:xfrm>
          <a:prstGeom prst="ellipse">
            <a:avLst/>
          </a:prstGeom>
          <a:solidFill>
            <a:schemeClr val="bg1"/>
          </a:solidFill>
          <a:ln w="38100" algn="ctr">
            <a:noFill/>
            <a:round/>
            <a:headEnd/>
            <a:tailEnd/>
          </a:ln>
          <a:effectLst/>
        </p:spPr>
        <p:txBody>
          <a:bodyPr vert="eaVert" wrap="none" anchor="ctr"/>
          <a:lstStyle/>
          <a:p>
            <a:pPr algn="ctr" eaLnBrk="0" hangingPunct="0">
              <a:defRPr/>
            </a:pPr>
            <a:endParaRPr lang="zh-Hans" altLang="en-US" sz="900">
              <a:ea typeface="宋体" pitchFamily="2" charset="-122"/>
              <a:cs typeface="Arial" charset="0"/>
            </a:endParaRPr>
          </a:p>
        </p:txBody>
      </p:sp>
      <p:pic>
        <p:nvPicPr>
          <p:cNvPr id="10" name="小黄人-木先生"/>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7696525" y="4742121"/>
            <a:ext cx="1447475" cy="2115879"/>
          </a:xfrm>
          <a:prstGeom prst="rect">
            <a:avLst/>
          </a:prstGeom>
          <a:effectLst>
            <a:outerShdw blurRad="76200" dist="406400" dir="18900000" sy="23000" kx="-1200000" algn="bl" rotWithShape="0">
              <a:prstClr val="black">
                <a:alpha val="20000"/>
              </a:prstClr>
            </a:outerShdw>
          </a:effectLst>
        </p:spPr>
      </p:pic>
      <p:sp>
        <p:nvSpPr>
          <p:cNvPr id="19" name="Title 1"/>
          <p:cNvSpPr txBox="1">
            <a:spLocks/>
          </p:cNvSpPr>
          <p:nvPr/>
        </p:nvSpPr>
        <p:spPr>
          <a:xfrm>
            <a:off x="1138569" y="2465407"/>
            <a:ext cx="6557956" cy="3492087"/>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zh-CN" sz="4000" b="1" dirty="0">
                <a:solidFill>
                  <a:srgbClr val="C00000"/>
                </a:solidFill>
                <a:latin typeface="Monotype Corsiva" panose="03010101010201010101" pitchFamily="66" charset="0"/>
              </a:rPr>
              <a:t>   Friendship is a moral link to build harmonious interpersonal and social relations, and an ethical basis for maintaining a healthy and good social order.</a:t>
            </a:r>
          </a:p>
        </p:txBody>
      </p:sp>
      <p:sp>
        <p:nvSpPr>
          <p:cNvPr id="11" name="矩形 10"/>
          <p:cNvSpPr/>
          <p:nvPr/>
        </p:nvSpPr>
        <p:spPr>
          <a:xfrm>
            <a:off x="2216980" y="412860"/>
            <a:ext cx="320921" cy="830997"/>
          </a:xfrm>
          <a:prstGeom prst="rect">
            <a:avLst/>
          </a:prstGeom>
        </p:spPr>
        <p:txBody>
          <a:bodyPr wrap="none">
            <a:spAutoFit/>
          </a:bodyPr>
          <a:lstStyle/>
          <a:p>
            <a:pPr algn="ctr"/>
            <a:r>
              <a:rPr lang="en-US" altLang="zh-CN" sz="4800" b="1" dirty="0">
                <a:solidFill>
                  <a:schemeClr val="bg1"/>
                </a:solidFill>
                <a:latin typeface="Monotype Corsiva" panose="03010101010201010101" pitchFamily="66" charset="0"/>
                <a:cs typeface="Times New Roman" panose="02020603050405020304" pitchFamily="18" charset="0"/>
              </a:rPr>
              <a:t> </a:t>
            </a:r>
            <a:endParaRPr lang="zh-CN" altLang="en-US" sz="4800" b="1" dirty="0">
              <a:solidFill>
                <a:schemeClr val="bg1"/>
              </a:solidFill>
              <a:latin typeface="Monotype Corsiva" panose="03010101010201010101" pitchFamily="66" charset="0"/>
              <a:cs typeface="Times New Roman" panose="02020603050405020304" pitchFamily="18" charset="0"/>
            </a:endParaRPr>
          </a:p>
        </p:txBody>
      </p:sp>
      <p:sp>
        <p:nvSpPr>
          <p:cNvPr id="2" name="矩形 1">
            <a:extLst>
              <a:ext uri="{FF2B5EF4-FFF2-40B4-BE49-F238E27FC236}">
                <a16:creationId xmlns:a16="http://schemas.microsoft.com/office/drawing/2014/main" id="{F5CEEFCD-0CB3-4218-BF9F-FE5F57EE9968}"/>
              </a:ext>
            </a:extLst>
          </p:cNvPr>
          <p:cNvSpPr/>
          <p:nvPr/>
        </p:nvSpPr>
        <p:spPr>
          <a:xfrm>
            <a:off x="991602" y="553205"/>
            <a:ext cx="8268146" cy="707886"/>
          </a:xfrm>
          <a:prstGeom prst="rect">
            <a:avLst/>
          </a:prstGeom>
        </p:spPr>
        <p:txBody>
          <a:bodyPr wrap="square">
            <a:spAutoFit/>
          </a:bodyPr>
          <a:lstStyle/>
          <a:p>
            <a:r>
              <a:rPr lang="en-US" altLang="zh-CN" sz="4000" b="1" dirty="0">
                <a:solidFill>
                  <a:srgbClr val="FFFF00"/>
                </a:solidFill>
                <a:latin typeface="Monotype Corsiva" panose="03010101010201010101" pitchFamily="66" charset="0"/>
              </a:rPr>
              <a:t>  </a:t>
            </a:r>
            <a:r>
              <a:rPr lang="en-US" altLang="zh-CN" sz="3600" b="1" dirty="0">
                <a:solidFill>
                  <a:srgbClr val="FFFF00"/>
                </a:solidFill>
                <a:latin typeface="Monotype Corsiva" panose="03010101010201010101" pitchFamily="66" charset="0"/>
              </a:rPr>
              <a:t>Mutual Influence Between Human and Society</a:t>
            </a:r>
            <a:endParaRPr lang="zh-CN" altLang="en-US" sz="3600" b="1" dirty="0">
              <a:solidFill>
                <a:srgbClr val="FFFF00"/>
              </a:solidFill>
              <a:latin typeface="Monotype Corsiva" panose="03010101010201010101" pitchFamily="66" charset="0"/>
            </a:endParaRPr>
          </a:p>
        </p:txBody>
      </p:sp>
      <p:sp>
        <p:nvSpPr>
          <p:cNvPr id="7" name="文本框 6">
            <a:extLst>
              <a:ext uri="{FF2B5EF4-FFF2-40B4-BE49-F238E27FC236}">
                <a16:creationId xmlns:a16="http://schemas.microsoft.com/office/drawing/2014/main" id="{5596BEC8-9E0F-4CAA-8450-E152B52B82B0}"/>
              </a:ext>
            </a:extLst>
          </p:cNvPr>
          <p:cNvSpPr txBox="1"/>
          <p:nvPr/>
        </p:nvSpPr>
        <p:spPr>
          <a:xfrm>
            <a:off x="393540" y="553205"/>
            <a:ext cx="371304" cy="646331"/>
          </a:xfrm>
          <a:prstGeom prst="rect">
            <a:avLst/>
          </a:prstGeom>
          <a:noFill/>
        </p:spPr>
        <p:txBody>
          <a:bodyPr wrap="square" rtlCol="0">
            <a:spAutoFit/>
          </a:bodyPr>
          <a:lstStyle/>
          <a:p>
            <a:r>
              <a:rPr lang="en-US" altLang="zh-CN" sz="3600" b="1" dirty="0">
                <a:solidFill>
                  <a:schemeClr val="bg1"/>
                </a:solidFill>
              </a:rPr>
              <a:t>2</a:t>
            </a:r>
            <a:endParaRPr lang="zh-CN" altLang="en-US" sz="3600" b="1" dirty="0">
              <a:solidFill>
                <a:schemeClr val="bg1"/>
              </a:solidFill>
            </a:endParaRPr>
          </a:p>
        </p:txBody>
      </p:sp>
      <p:grpSp>
        <p:nvGrpSpPr>
          <p:cNvPr id="21" name="组合 20">
            <a:extLst>
              <a:ext uri="{FF2B5EF4-FFF2-40B4-BE49-F238E27FC236}">
                <a16:creationId xmlns:a16="http://schemas.microsoft.com/office/drawing/2014/main" id="{24B1B207-3774-4A15-BA29-79F47C11B45F}"/>
              </a:ext>
            </a:extLst>
          </p:cNvPr>
          <p:cNvGrpSpPr>
            <a:grpSpLocks noChangeAspect="1"/>
          </p:cNvGrpSpPr>
          <p:nvPr/>
        </p:nvGrpSpPr>
        <p:grpSpPr>
          <a:xfrm>
            <a:off x="295614" y="597525"/>
            <a:ext cx="966028" cy="646332"/>
            <a:chOff x="2331719" y="2360385"/>
            <a:chExt cx="1428518" cy="879905"/>
          </a:xfrm>
        </p:grpSpPr>
        <p:sp>
          <p:nvSpPr>
            <p:cNvPr id="22" name="椭圆 21">
              <a:extLst>
                <a:ext uri="{FF2B5EF4-FFF2-40B4-BE49-F238E27FC236}">
                  <a16:creationId xmlns:a16="http://schemas.microsoft.com/office/drawing/2014/main" id="{0EB20706-A199-4A18-920F-AB8035483DD1}"/>
                </a:ext>
              </a:extLst>
            </p:cNvPr>
            <p:cNvSpPr/>
            <p:nvPr/>
          </p:nvSpPr>
          <p:spPr>
            <a:xfrm>
              <a:off x="2331719" y="2360385"/>
              <a:ext cx="924330" cy="879905"/>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Hans" altLang="en-US" sz="7200" b="1" dirty="0">
                <a:latin typeface="Broadway" panose="04040905080B02020502" pitchFamily="82" charset="0"/>
              </a:endParaRPr>
            </a:p>
          </p:txBody>
        </p:sp>
        <p:grpSp>
          <p:nvGrpSpPr>
            <p:cNvPr id="23" name="组 19">
              <a:extLst>
                <a:ext uri="{FF2B5EF4-FFF2-40B4-BE49-F238E27FC236}">
                  <a16:creationId xmlns:a16="http://schemas.microsoft.com/office/drawing/2014/main" id="{41A3ECDC-CEBA-496B-8E80-4147154BCDEE}"/>
                </a:ext>
              </a:extLst>
            </p:cNvPr>
            <p:cNvGrpSpPr/>
            <p:nvPr/>
          </p:nvGrpSpPr>
          <p:grpSpPr>
            <a:xfrm>
              <a:off x="3360912" y="2612609"/>
              <a:ext cx="399325" cy="399325"/>
              <a:chOff x="3968286" y="3104350"/>
              <a:chExt cx="1542579" cy="1542586"/>
            </a:xfrm>
            <a:effectLst/>
          </p:grpSpPr>
          <p:sp>
            <p:nvSpPr>
              <p:cNvPr id="24" name="椭圆 23">
                <a:extLst>
                  <a:ext uri="{FF2B5EF4-FFF2-40B4-BE49-F238E27FC236}">
                    <a16:creationId xmlns:a16="http://schemas.microsoft.com/office/drawing/2014/main" id="{8D26ADF4-F6B7-4FC3-B931-95D6ED1937BB}"/>
                  </a:ext>
                </a:extLst>
              </p:cNvPr>
              <p:cNvSpPr/>
              <p:nvPr/>
            </p:nvSpPr>
            <p:spPr>
              <a:xfrm>
                <a:off x="3968286" y="3104350"/>
                <a:ext cx="1542579" cy="1542586"/>
              </a:xfrm>
              <a:prstGeom prst="ellipse">
                <a:avLst/>
              </a:prstGeom>
              <a:solidFill>
                <a:schemeClr val="bg1"/>
              </a:solid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Hans" altLang="en-US" b="1">
                  <a:solidFill>
                    <a:srgbClr val="000000"/>
                  </a:solidFill>
                </a:endParaRPr>
              </a:p>
            </p:txBody>
          </p:sp>
          <p:grpSp>
            <p:nvGrpSpPr>
              <p:cNvPr id="25" name="组合 91">
                <a:extLst>
                  <a:ext uri="{FF2B5EF4-FFF2-40B4-BE49-F238E27FC236}">
                    <a16:creationId xmlns:a16="http://schemas.microsoft.com/office/drawing/2014/main" id="{80D6F4AA-C5B4-494E-83C9-8685AED9933C}"/>
                  </a:ext>
                </a:extLst>
              </p:cNvPr>
              <p:cNvGrpSpPr/>
              <p:nvPr/>
            </p:nvGrpSpPr>
            <p:grpSpPr>
              <a:xfrm>
                <a:off x="3990566" y="3723375"/>
                <a:ext cx="1520299" cy="212339"/>
                <a:chOff x="2555817" y="3410981"/>
                <a:chExt cx="1542581" cy="266788"/>
              </a:xfrm>
            </p:grpSpPr>
            <p:cxnSp>
              <p:nvCxnSpPr>
                <p:cNvPr id="26" name="直接连接符 25">
                  <a:extLst>
                    <a:ext uri="{FF2B5EF4-FFF2-40B4-BE49-F238E27FC236}">
                      <a16:creationId xmlns:a16="http://schemas.microsoft.com/office/drawing/2014/main" id="{7A2AE75F-D3CF-467F-8550-467CA794B943}"/>
                    </a:ext>
                  </a:extLst>
                </p:cNvPr>
                <p:cNvCxnSpPr/>
                <p:nvPr/>
              </p:nvCxnSpPr>
              <p:spPr>
                <a:xfrm>
                  <a:off x="2555817" y="3677769"/>
                  <a:ext cx="337665" cy="0"/>
                </a:xfrm>
                <a:prstGeom prst="line">
                  <a:avLst/>
                </a:prstGeom>
                <a:ln w="19050" cap="rnd">
                  <a:solidFill>
                    <a:srgbClr val="C12529"/>
                  </a:solidFill>
                  <a:round/>
                </a:ln>
              </p:spPr>
              <p:style>
                <a:lnRef idx="1">
                  <a:schemeClr val="accent1"/>
                </a:lnRef>
                <a:fillRef idx="0">
                  <a:schemeClr val="accent1"/>
                </a:fillRef>
                <a:effectRef idx="0">
                  <a:schemeClr val="accent1"/>
                </a:effectRef>
                <a:fontRef idx="minor">
                  <a:schemeClr val="tx1"/>
                </a:fontRef>
              </p:style>
            </p:cxnSp>
            <p:cxnSp>
              <p:nvCxnSpPr>
                <p:cNvPr id="27" name="直接连接符 26">
                  <a:extLst>
                    <a:ext uri="{FF2B5EF4-FFF2-40B4-BE49-F238E27FC236}">
                      <a16:creationId xmlns:a16="http://schemas.microsoft.com/office/drawing/2014/main" id="{BD3F85C0-162D-4286-BCD1-9F01B3D70FB5}"/>
                    </a:ext>
                  </a:extLst>
                </p:cNvPr>
                <p:cNvCxnSpPr/>
                <p:nvPr/>
              </p:nvCxnSpPr>
              <p:spPr>
                <a:xfrm flipV="1">
                  <a:off x="2893483" y="3410981"/>
                  <a:ext cx="158460" cy="266788"/>
                </a:xfrm>
                <a:prstGeom prst="line">
                  <a:avLst/>
                </a:prstGeom>
                <a:ln w="19050" cap="rnd">
                  <a:solidFill>
                    <a:srgbClr val="C12529"/>
                  </a:solidFill>
                  <a:round/>
                </a:ln>
              </p:spPr>
              <p:style>
                <a:lnRef idx="1">
                  <a:schemeClr val="accent1"/>
                </a:lnRef>
                <a:fillRef idx="0">
                  <a:schemeClr val="accent1"/>
                </a:fillRef>
                <a:effectRef idx="0">
                  <a:schemeClr val="accent1"/>
                </a:effectRef>
                <a:fontRef idx="minor">
                  <a:schemeClr val="tx1"/>
                </a:fontRef>
              </p:style>
            </p:cxnSp>
            <p:cxnSp>
              <p:nvCxnSpPr>
                <p:cNvPr id="28" name="直接连接符 83">
                  <a:extLst>
                    <a:ext uri="{FF2B5EF4-FFF2-40B4-BE49-F238E27FC236}">
                      <a16:creationId xmlns:a16="http://schemas.microsoft.com/office/drawing/2014/main" id="{1C087A5D-95DA-45B5-A8ED-C45AF49A9806}"/>
                    </a:ext>
                  </a:extLst>
                </p:cNvPr>
                <p:cNvCxnSpPr/>
                <p:nvPr/>
              </p:nvCxnSpPr>
              <p:spPr>
                <a:xfrm flipH="1">
                  <a:off x="3760733" y="3677769"/>
                  <a:ext cx="337665" cy="0"/>
                </a:xfrm>
                <a:prstGeom prst="line">
                  <a:avLst/>
                </a:prstGeom>
                <a:ln w="19050" cap="rnd">
                  <a:solidFill>
                    <a:srgbClr val="C12529"/>
                  </a:solidFill>
                  <a:round/>
                </a:ln>
              </p:spPr>
              <p:style>
                <a:lnRef idx="1">
                  <a:schemeClr val="accent1"/>
                </a:lnRef>
                <a:fillRef idx="0">
                  <a:schemeClr val="accent1"/>
                </a:fillRef>
                <a:effectRef idx="0">
                  <a:schemeClr val="accent1"/>
                </a:effectRef>
                <a:fontRef idx="minor">
                  <a:schemeClr val="tx1"/>
                </a:fontRef>
              </p:style>
            </p:cxnSp>
            <p:cxnSp>
              <p:nvCxnSpPr>
                <p:cNvPr id="29" name="直接连接符 84">
                  <a:extLst>
                    <a:ext uri="{FF2B5EF4-FFF2-40B4-BE49-F238E27FC236}">
                      <a16:creationId xmlns:a16="http://schemas.microsoft.com/office/drawing/2014/main" id="{E69381AC-67B9-4C3E-A307-65BAAEE1E8E4}"/>
                    </a:ext>
                  </a:extLst>
                </p:cNvPr>
                <p:cNvCxnSpPr/>
                <p:nvPr/>
              </p:nvCxnSpPr>
              <p:spPr>
                <a:xfrm flipH="1" flipV="1">
                  <a:off x="3602273" y="3410981"/>
                  <a:ext cx="158460" cy="266788"/>
                </a:xfrm>
                <a:prstGeom prst="line">
                  <a:avLst/>
                </a:prstGeom>
                <a:ln w="19050" cap="rnd">
                  <a:solidFill>
                    <a:srgbClr val="C12529"/>
                  </a:solidFill>
                  <a:round/>
                </a:ln>
              </p:spPr>
              <p:style>
                <a:lnRef idx="1">
                  <a:schemeClr val="accent1"/>
                </a:lnRef>
                <a:fillRef idx="0">
                  <a:schemeClr val="accent1"/>
                </a:fillRef>
                <a:effectRef idx="0">
                  <a:schemeClr val="accent1"/>
                </a:effectRef>
                <a:fontRef idx="minor">
                  <a:schemeClr val="tx1"/>
                </a:fontRef>
              </p:style>
            </p:cxnSp>
            <p:cxnSp>
              <p:nvCxnSpPr>
                <p:cNvPr id="30" name="直接连接符 87">
                  <a:extLst>
                    <a:ext uri="{FF2B5EF4-FFF2-40B4-BE49-F238E27FC236}">
                      <a16:creationId xmlns:a16="http://schemas.microsoft.com/office/drawing/2014/main" id="{45223F4A-EFDC-4786-B8AD-F07B45426850}"/>
                    </a:ext>
                  </a:extLst>
                </p:cNvPr>
                <p:cNvCxnSpPr/>
                <p:nvPr/>
              </p:nvCxnSpPr>
              <p:spPr>
                <a:xfrm>
                  <a:off x="3051942" y="3410996"/>
                  <a:ext cx="550331" cy="0"/>
                </a:xfrm>
                <a:prstGeom prst="line">
                  <a:avLst/>
                </a:prstGeom>
                <a:ln w="19050" cap="rnd">
                  <a:solidFill>
                    <a:srgbClr val="C12529"/>
                  </a:solidFill>
                  <a:round/>
                </a:ln>
              </p:spPr>
              <p:style>
                <a:lnRef idx="1">
                  <a:schemeClr val="accent1"/>
                </a:lnRef>
                <a:fillRef idx="0">
                  <a:schemeClr val="accent1"/>
                </a:fillRef>
                <a:effectRef idx="0">
                  <a:schemeClr val="accent1"/>
                </a:effectRef>
                <a:fontRef idx="minor">
                  <a:schemeClr val="tx1"/>
                </a:fontRef>
              </p:style>
            </p:cxnSp>
          </p:grpSp>
        </p:grpSp>
      </p:grpSp>
    </p:spTree>
    <p:extLst>
      <p:ext uri="{BB962C8B-B14F-4D97-AF65-F5344CB8AC3E}">
        <p14:creationId xmlns:p14="http://schemas.microsoft.com/office/powerpoint/2010/main" val="193927868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1"/>
                                        </p:tgtEl>
                                        <p:attrNameLst>
                                          <p:attrName>style.visibility</p:attrName>
                                        </p:attrNameLst>
                                      </p:cBhvr>
                                      <p:to>
                                        <p:strVal val="visible"/>
                                      </p:to>
                                    </p:set>
                                    <p:anim calcmode="lin" valueType="num">
                                      <p:cBhvr additive="base">
                                        <p:cTn id="11" dur="500" fill="hold"/>
                                        <p:tgtEl>
                                          <p:spTgt spid="21"/>
                                        </p:tgtEl>
                                        <p:attrNameLst>
                                          <p:attrName>ppt_x</p:attrName>
                                        </p:attrNameLst>
                                      </p:cBhvr>
                                      <p:tavLst>
                                        <p:tav tm="0">
                                          <p:val>
                                            <p:strVal val="#ppt_x"/>
                                          </p:val>
                                        </p:tav>
                                        <p:tav tm="100000">
                                          <p:val>
                                            <p:strVal val="#ppt_x"/>
                                          </p:val>
                                        </p:tav>
                                      </p:tavLst>
                                    </p:anim>
                                    <p:anim calcmode="lin" valueType="num">
                                      <p:cBhvr additive="base">
                                        <p:cTn id="12" dur="500" fill="hold"/>
                                        <p:tgtEl>
                                          <p:spTgt spid="21"/>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1000"/>
                                        <p:tgtEl>
                                          <p:spTgt spid="19"/>
                                        </p:tgtEl>
                                      </p:cBhvr>
                                    </p:animEffect>
                                    <p:anim calcmode="lin" valueType="num">
                                      <p:cBhvr>
                                        <p:cTn id="22" dur="1000" fill="hold"/>
                                        <p:tgtEl>
                                          <p:spTgt spid="19"/>
                                        </p:tgtEl>
                                        <p:attrNameLst>
                                          <p:attrName>ppt_x</p:attrName>
                                        </p:attrNameLst>
                                      </p:cBhvr>
                                      <p:tavLst>
                                        <p:tav tm="0">
                                          <p:val>
                                            <p:strVal val="#ppt_x"/>
                                          </p:val>
                                        </p:tav>
                                        <p:tav tm="100000">
                                          <p:val>
                                            <p:strVal val="#ppt_x"/>
                                          </p:val>
                                        </p:tav>
                                      </p:tavLst>
                                    </p:anim>
                                    <p:anim calcmode="lin" valueType="num">
                                      <p:cBhvr>
                                        <p:cTn id="23" dur="1000" fill="hold"/>
                                        <p:tgtEl>
                                          <p:spTgt spid="19"/>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fade">
                                      <p:cBhvr>
                                        <p:cTn id="26" dur="1000"/>
                                        <p:tgtEl>
                                          <p:spTgt spid="3"/>
                                        </p:tgtEl>
                                      </p:cBhvr>
                                    </p:animEffect>
                                    <p:anim calcmode="lin" valueType="num">
                                      <p:cBhvr>
                                        <p:cTn id="27" dur="1000" fill="hold"/>
                                        <p:tgtEl>
                                          <p:spTgt spid="3"/>
                                        </p:tgtEl>
                                        <p:attrNameLst>
                                          <p:attrName>ppt_x</p:attrName>
                                        </p:attrNameLst>
                                      </p:cBhvr>
                                      <p:tavLst>
                                        <p:tav tm="0">
                                          <p:val>
                                            <p:strVal val="#ppt_x"/>
                                          </p:val>
                                        </p:tav>
                                        <p:tav tm="100000">
                                          <p:val>
                                            <p:strVal val="#ppt_x"/>
                                          </p:val>
                                        </p:tav>
                                      </p:tavLst>
                                    </p:anim>
                                    <p:anim calcmode="lin" valueType="num">
                                      <p:cBhvr>
                                        <p:cTn id="28"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9" grpId="0"/>
      <p:bldP spid="2" grpId="0"/>
      <p:bldP spid="7" grpId="0"/>
    </p:bldLst>
  </p:timing>
</p:sld>
</file>

<file path=ppt/tags/tag1.xml><?xml version="1.0" encoding="utf-8"?>
<p:tagLst xmlns:a="http://schemas.openxmlformats.org/drawingml/2006/main" xmlns:r="http://schemas.openxmlformats.org/officeDocument/2006/relationships" xmlns:p="http://schemas.openxmlformats.org/presentationml/2006/main">
  <p:tag name="KSO_WM_SLIDE_MODEL_TYPE" val="cover"/>
</p:tagLst>
</file>

<file path=ppt/theme/theme1.xml><?xml version="1.0" encoding="utf-8"?>
<a:theme xmlns:a="http://schemas.openxmlformats.org/drawingml/2006/main" name="木先生iPP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win8">
      <a:majorFont>
        <a:latin typeface="Segoe UI"/>
        <a:ea typeface="幼圆"/>
        <a:cs typeface=""/>
      </a:majorFont>
      <a:minorFont>
        <a:latin typeface="Segoe UI Light"/>
        <a:ea typeface="幼圆"/>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FAD361"/>
        </a:solidFill>
      </a:spPr>
      <a:bodyPr wrap="none" rtlCol="0" anchor="ctr">
        <a:noAutofit/>
      </a:bodyPr>
      <a:lstStyle>
        <a:defPPr algn="ctr">
          <a:defRPr>
            <a:solidFill>
              <a:schemeClr val="bg1"/>
            </a:solidFill>
          </a:defRPr>
        </a:defPPr>
      </a:lstStyle>
    </a:spDef>
  </a:objectDefaults>
  <a:extraClrSchemeLst/>
  <a:extLst>
    <a:ext uri="{05A4C25C-085E-4340-85A3-A5531E510DB2}">
      <thm15:themeFamily xmlns:thm15="http://schemas.microsoft.com/office/thememl/2012/main" name="木先生iPPT" id="{C7EC15AF-5C6C-4462-97B9-8C63D7944C7E}" vid="{2341F176-2437-4B4F-9AD8-1CD08DC892DD}"/>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Default Theme</Template>
  <TotalTime>2813</TotalTime>
  <Words>980</Words>
  <Application>Microsoft Office PowerPoint</Application>
  <PresentationFormat>全屏显示(4:3)</PresentationFormat>
  <Paragraphs>122</Paragraphs>
  <Slides>22</Slides>
  <Notes>6</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22</vt:i4>
      </vt:variant>
    </vt:vector>
  </HeadingPairs>
  <TitlesOfParts>
    <vt:vector size="33" baseType="lpstr">
      <vt:lpstr>等线</vt:lpstr>
      <vt:lpstr>方正粗黑宋简体</vt:lpstr>
      <vt:lpstr>宋体</vt:lpstr>
      <vt:lpstr>Arial</vt:lpstr>
      <vt:lpstr>Broadway</vt:lpstr>
      <vt:lpstr>Monotype Corsiva</vt:lpstr>
      <vt:lpstr>Segoe UI</vt:lpstr>
      <vt:lpstr>Segoe UI Light</vt:lpstr>
      <vt:lpstr>Times New Roman</vt:lpstr>
      <vt:lpstr>Wingdings</vt:lpstr>
      <vt:lpstr>木先生iPPT</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木先生</dc:creator>
  <cp:lastModifiedBy>聪 肖</cp:lastModifiedBy>
  <cp:revision>551</cp:revision>
  <dcterms:created xsi:type="dcterms:W3CDTF">2015-03-11T04:37:13Z</dcterms:created>
  <dcterms:modified xsi:type="dcterms:W3CDTF">2019-09-14T06:02:10Z</dcterms:modified>
</cp:coreProperties>
</file>