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5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7" r:id="rId12"/>
    <p:sldId id="268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3497" autoAdjust="0"/>
  </p:normalViewPr>
  <p:slideViewPr>
    <p:cSldViewPr>
      <p:cViewPr varScale="1">
        <p:scale>
          <a:sx n="81" d="100"/>
          <a:sy n="81" d="100"/>
        </p:scale>
        <p:origin x="-146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 eaLnBrk="1" latinLnBrk="0" hangingPunct="1"/>
            <a:r>
              <a:rPr lang="zh-CN" altLang="en-US" smtClean="0"/>
              <a:t>第二级</a:t>
            </a:r>
            <a:endParaRPr lang="zh-CN" altLang="en-US" smtClean="0"/>
          </a:p>
          <a:p>
            <a:pPr lvl="2" eaLnBrk="1" latinLnBrk="0" hangingPunct="1"/>
            <a:r>
              <a:rPr lang="zh-CN" altLang="en-US" smtClean="0"/>
              <a:t>第三级</a:t>
            </a:r>
            <a:endParaRPr lang="zh-CN" altLang="en-US" smtClean="0"/>
          </a:p>
          <a:p>
            <a:pPr lvl="3" eaLnBrk="1" latinLnBrk="0" hangingPunct="1"/>
            <a:r>
              <a:rPr lang="zh-CN" altLang="en-US" smtClean="0"/>
              <a:t>第四级</a:t>
            </a:r>
            <a:endParaRPr lang="zh-CN" altLang="en-US" smtClean="0"/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  <a:endParaRPr kumimoji="0" lang="zh-CN" altLang="en-US" smtClean="0"/>
          </a:p>
          <a:p>
            <a:pPr lvl="1" eaLnBrk="1" latinLnBrk="0" hangingPunct="1"/>
            <a:r>
              <a:rPr kumimoji="0" lang="zh-CN" altLang="en-US" smtClean="0"/>
              <a:t>第二级</a:t>
            </a:r>
            <a:endParaRPr kumimoji="0" lang="zh-CN" altLang="en-US" smtClean="0"/>
          </a:p>
          <a:p>
            <a:pPr lvl="2" eaLnBrk="1" latinLnBrk="0" hangingPunct="1"/>
            <a:r>
              <a:rPr kumimoji="0" lang="zh-CN" altLang="en-US" smtClean="0"/>
              <a:t>第三级</a:t>
            </a:r>
            <a:endParaRPr kumimoji="0" lang="zh-CN" altLang="en-US" smtClean="0"/>
          </a:p>
          <a:p>
            <a:pPr lvl="3" eaLnBrk="1" latinLnBrk="0" hangingPunct="1"/>
            <a:r>
              <a:rPr kumimoji="0" lang="zh-CN" altLang="en-US" smtClean="0"/>
              <a:t>第四级</a:t>
            </a:r>
            <a:endParaRPr kumimoji="0" lang="zh-CN" altLang="en-US" smtClean="0"/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C475D8-AF49-437F-B287-4A52C6B4D1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5303E43-BCC4-4B0C-A462-EDA1AB47CDD5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65" y="-635"/>
            <a:ext cx="9156065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300940" y="2070348"/>
            <a:ext cx="427355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57200">
              <a:buClrTx/>
              <a:buSzTx/>
              <a:buFontTx/>
            </a:pPr>
            <a:r>
              <a:rPr kumimoji="1" lang="en-US" altLang="zh-CN" sz="4400" dirty="0" smtClean="0">
                <a:solidFill>
                  <a:schemeClr val="bg1"/>
                </a:solidFill>
                <a:latin typeface="Charter Black"/>
                <a:cs typeface="Charter Black"/>
              </a:rPr>
              <a:t>CHINA STORY</a:t>
            </a:r>
            <a:endParaRPr kumimoji="1" lang="en-US" altLang="zh-CN" sz="4400" dirty="0" smtClean="0">
              <a:solidFill>
                <a:schemeClr val="bg1"/>
              </a:solidFill>
              <a:latin typeface="Charter Black"/>
              <a:cs typeface="Charter Black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12353" y="2888970"/>
            <a:ext cx="24206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4400" b="1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中国故事</a:t>
            </a:r>
            <a:endParaRPr kumimoji="1" lang="zh-CN" altLang="en-US" sz="4400" b="1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2824" y="4786779"/>
            <a:ext cx="32785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i="1" dirty="0" smtClean="0">
                <a:solidFill>
                  <a:schemeClr val="bg1"/>
                </a:solidFill>
                <a:latin typeface="Times New Roman" panose="02020603050405020304"/>
                <a:cs typeface="Times New Roman" panose="02020603050405020304"/>
              </a:rPr>
              <a:t>Tells the story of a real China </a:t>
            </a:r>
            <a:endParaRPr kumimoji="1" lang="en-US" altLang="zh-CN" sz="2000" b="1" i="1" dirty="0" smtClean="0">
              <a:solidFill>
                <a:schemeClr val="bg1"/>
              </a:solidFill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53085" y="5185162"/>
            <a:ext cx="247459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 smtClean="0">
                <a:solidFill>
                  <a:schemeClr val="bg1"/>
                </a:solidFill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讲述一个真实的中国</a:t>
            </a:r>
            <a:endParaRPr kumimoji="1" lang="zh-CN" altLang="en-US" sz="2000" b="1" dirty="0" smtClean="0">
              <a:solidFill>
                <a:schemeClr val="bg1"/>
              </a:solidFill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9720" b="9720"/>
          <a:stretch>
            <a:fillRect/>
          </a:stretch>
        </p:blipFill>
        <p:spPr>
          <a:xfrm>
            <a:off x="0" y="-635"/>
            <a:ext cx="9164320" cy="6858000"/>
          </a:xfrm>
        </p:spPr>
      </p:pic>
      <p:sp>
        <p:nvSpPr>
          <p:cNvPr id="5" name="文本框 4"/>
          <p:cNvSpPr txBox="1"/>
          <p:nvPr/>
        </p:nvSpPr>
        <p:spPr>
          <a:xfrm>
            <a:off x="3418057" y="889859"/>
            <a:ext cx="20116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3600" dirty="0" smtClean="0"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故事小结</a:t>
            </a:r>
            <a:endParaRPr kumimoji="1" lang="zh-CN" altLang="en-US" sz="3600" dirty="0"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7817" y="1923640"/>
            <a:ext cx="7767723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smtClean="0"/>
              <a:t>           </a:t>
            </a:r>
            <a:r>
              <a:rPr kumimoji="1" lang="zh-CN" altLang="en-US" sz="2400" b="1" dirty="0" smtClean="0"/>
              <a:t>故事从历史角度讲述了中国航天业的发展史</a:t>
            </a:r>
            <a:r>
              <a:rPr kumimoji="1" lang="en-US" altLang="zh-CN" sz="2400" b="1" dirty="0" smtClean="0"/>
              <a:t>,</a:t>
            </a:r>
            <a:r>
              <a:rPr kumimoji="1" lang="zh-CN" altLang="en-US" sz="2400" b="1" dirty="0" smtClean="0"/>
              <a:t>体现了科技发展的曲折历程</a:t>
            </a:r>
            <a:r>
              <a:rPr kumimoji="1" lang="en-US" altLang="zh-CN" sz="2400" b="1" dirty="0" smtClean="0"/>
              <a:t>,</a:t>
            </a:r>
            <a:r>
              <a:rPr kumimoji="1" lang="zh-CN" altLang="en-US" sz="2400" b="1" dirty="0" smtClean="0"/>
              <a:t>能够很好的与西方国家的科技发展</a:t>
            </a:r>
            <a:r>
              <a:rPr kumimoji="1" lang="zh-CN" altLang="en-US" sz="2400" b="1" dirty="0" smtClean="0"/>
              <a:t>相结合。</a:t>
            </a:r>
            <a:endParaRPr kumimoji="1" lang="en-US" altLang="zh-CN" sz="2400" b="1" dirty="0" smtClean="0"/>
          </a:p>
          <a:p>
            <a:r>
              <a:rPr kumimoji="1" lang="zh-CN" altLang="en-US" sz="2400" b="1" dirty="0" smtClean="0"/>
              <a:t>    </a:t>
            </a:r>
            <a:r>
              <a:rPr kumimoji="1" lang="zh-CN" altLang="zh-CN" sz="2400" b="1" dirty="0" smtClean="0"/>
              <a:t>《</a:t>
            </a:r>
            <a:r>
              <a:rPr kumimoji="1" lang="zh-CN" altLang="en-US" sz="2400" b="1" dirty="0" smtClean="0"/>
              <a:t>高级英语</a:t>
            </a:r>
            <a:r>
              <a:rPr kumimoji="1" lang="en-US" altLang="zh-CN" sz="2400" b="1" dirty="0" smtClean="0"/>
              <a:t>I》</a:t>
            </a:r>
            <a:r>
              <a:rPr kumimoji="1" lang="zh-CN" altLang="en-US" sz="2400" b="1" dirty="0" smtClean="0"/>
              <a:t>第</a:t>
            </a:r>
            <a:r>
              <a:rPr kumimoji="1" lang="en-US" altLang="zh-CN" sz="2400" b="1" dirty="0" smtClean="0"/>
              <a:t>4</a:t>
            </a:r>
            <a:r>
              <a:rPr kumimoji="1" lang="zh-CN" altLang="en-US" sz="2400" b="1" dirty="0" smtClean="0"/>
              <a:t>课</a:t>
            </a:r>
            <a:r>
              <a:rPr lang="zh-CN" altLang="en-US" sz="2400" dirty="0" smtClean="0">
                <a:sym typeface="+mn-ea"/>
              </a:rPr>
              <a:t>“震惊世界的审判”当中介绍了外国的科学观念“进化论”的曲折的发展过程。古今中外，所有对于科学的追求都需要付出和勇气。</a:t>
            </a:r>
            <a:endParaRPr lang="en-US" altLang="zh-CN" sz="2400" dirty="0" smtClean="0"/>
          </a:p>
          <a:p>
            <a:r>
              <a:rPr lang="zh-CN" altLang="en-US" sz="2400" dirty="0" smtClean="0">
                <a:sym typeface="+mn-ea"/>
              </a:rPr>
              <a:t>科技进入我们的生活从来都不是一帆风顺的，但中国科学家有敢闯敢拼的精神，不畏艰难险阻，迎难而上，才造就了今天伟大的中华民族。</a:t>
            </a:r>
            <a:endParaRPr lang="zh-CN" altLang="en-US" sz="2400" dirty="0"/>
          </a:p>
          <a:p>
            <a:endParaRPr lang="en-US" altLang="zh-CN" sz="2400" dirty="0" smtClean="0"/>
          </a:p>
          <a:p>
            <a:endParaRPr kumimoji="1"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1"/>
          <a:srcRect t="6077" b="6077"/>
          <a:stretch>
            <a:fillRect/>
          </a:stretch>
        </p:blipFill>
        <p:spPr>
          <a:xfrm>
            <a:off x="0" y="-635"/>
            <a:ext cx="9200515" cy="6858000"/>
          </a:xfrm>
        </p:spPr>
      </p:pic>
      <p:sp>
        <p:nvSpPr>
          <p:cNvPr id="5" name="文本框 4"/>
          <p:cNvSpPr txBox="1"/>
          <p:nvPr/>
        </p:nvSpPr>
        <p:spPr>
          <a:xfrm>
            <a:off x="2435412" y="2455956"/>
            <a:ext cx="473202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7200" b="1" dirty="0" smtClean="0">
                <a:latin typeface="Times New Roman" panose="02020603050405020304"/>
                <a:cs typeface="Times New Roman" panose="02020603050405020304"/>
              </a:rPr>
              <a:t>Thank you!</a:t>
            </a:r>
            <a:endParaRPr kumimoji="1" lang="zh-CN" altLang="en-US" sz="7200" b="1" dirty="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zh-CN" dirty="0" smtClean="0">
                <a:solidFill>
                  <a:schemeClr val="tx1"/>
                </a:solidFill>
              </a:rPr>
              <a:t>History of China Aerospace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97" y="2276872"/>
            <a:ext cx="650240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1143000"/>
          </a:xfrm>
        </p:spPr>
        <p:txBody>
          <a:bodyPr>
            <a:noAutofit/>
          </a:bodyPr>
          <a:lstStyle/>
          <a:p>
            <a:br>
              <a:rPr lang="en-US" altLang="zh-CN" sz="3200" dirty="0" smtClean="0"/>
            </a:br>
            <a:br>
              <a:rPr lang="en-US" altLang="zh-CN" sz="3200" dirty="0"/>
            </a:br>
            <a:br>
              <a:rPr lang="en-US" altLang="zh-CN" sz="3200" dirty="0" smtClean="0"/>
            </a:br>
            <a:br>
              <a:rPr lang="en-US" altLang="zh-CN" sz="3200" dirty="0"/>
            </a:br>
            <a:br>
              <a:rPr lang="en-US" altLang="zh-CN" sz="3200" dirty="0" smtClean="0"/>
            </a:br>
            <a:br>
              <a:rPr lang="en-US" altLang="zh-CN" sz="3200" dirty="0"/>
            </a:br>
            <a:r>
              <a:rPr lang="en-US" altLang="zh-CN" sz="3200" dirty="0" smtClean="0"/>
              <a:t>Time:1956.10.8</a:t>
            </a:r>
            <a:br>
              <a:rPr lang="en-US" altLang="zh-CN" sz="3200" dirty="0" smtClean="0"/>
            </a:br>
            <a:r>
              <a:rPr lang="en-US" altLang="zh-CN" sz="3200" dirty="0" smtClean="0"/>
              <a:t>Issue: The establishment of the 5</a:t>
            </a:r>
            <a:r>
              <a:rPr lang="en-US" altLang="zh-CN" sz="3200" baseline="30000" dirty="0" smtClean="0"/>
              <a:t>th</a:t>
            </a:r>
            <a:r>
              <a:rPr lang="en-US" altLang="zh-CN" sz="3200" dirty="0" smtClean="0"/>
              <a:t> research institute of Chinese Ministry of National Defense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492896"/>
            <a:ext cx="3322712" cy="3903712"/>
          </a:xfrm>
        </p:spPr>
        <p:txBody>
          <a:bodyPr/>
          <a:lstStyle/>
          <a:p>
            <a:r>
              <a:rPr lang="en-US" altLang="zh-CN" dirty="0" smtClean="0"/>
              <a:t>This was the first institute related to the guided missile.</a:t>
            </a:r>
            <a:endParaRPr lang="en-US" altLang="zh-CN" dirty="0" smtClean="0"/>
          </a:p>
          <a:p>
            <a:r>
              <a:rPr lang="en-US" altLang="zh-CN" dirty="0" smtClean="0"/>
              <a:t>It was considered as the foreshadowing of China Aerospace Corporation </a:t>
            </a:r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48880"/>
            <a:ext cx="476250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6672" y="620688"/>
            <a:ext cx="8867328" cy="11430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Time:1960.2</a:t>
            </a:r>
            <a:br>
              <a:rPr lang="en-US" altLang="zh-CN" sz="3200" dirty="0" smtClean="0"/>
            </a:br>
            <a:r>
              <a:rPr lang="en-US" altLang="zh-CN" sz="3200" dirty="0" err="1" smtClean="0"/>
              <a:t>Issue</a:t>
            </a:r>
            <a:r>
              <a:rPr lang="en-US" altLang="zh-CN" sz="3200" dirty="0" err="1"/>
              <a:t>:</a:t>
            </a:r>
            <a:r>
              <a:rPr lang="en-US" altLang="zh-CN" sz="3200" dirty="0" err="1" smtClean="0"/>
              <a:t>China</a:t>
            </a:r>
            <a:r>
              <a:rPr lang="en-US" altLang="zh-CN" sz="3200" dirty="0" smtClean="0"/>
              <a:t> took the first step in rocket technology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348880"/>
            <a:ext cx="4330824" cy="4389120"/>
          </a:xfrm>
        </p:spPr>
        <p:txBody>
          <a:bodyPr/>
          <a:lstStyle/>
          <a:p>
            <a:r>
              <a:rPr lang="en-US" altLang="zh-CN" dirty="0" smtClean="0"/>
              <a:t>The first experimental rocket designed and made in China was a huge success</a:t>
            </a:r>
            <a:endParaRPr lang="en-US" altLang="zh-CN" dirty="0" smtClean="0"/>
          </a:p>
          <a:p>
            <a:r>
              <a:rPr lang="en-US" altLang="zh-CN" dirty="0" smtClean="0"/>
              <a:t>At that moment, </a:t>
            </a:r>
            <a:r>
              <a:rPr lang="en-US" altLang="zh-CN" dirty="0" err="1" smtClean="0"/>
              <a:t>Xuesen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Qian</a:t>
            </a:r>
            <a:r>
              <a:rPr lang="en-US" altLang="zh-CN" dirty="0" smtClean="0"/>
              <a:t> was the dean of the research institute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92896"/>
            <a:ext cx="38100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4342" y="908720"/>
            <a:ext cx="7957392" cy="11430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Time:1970.4.24</a:t>
            </a:r>
            <a:br>
              <a:rPr lang="en-US" altLang="zh-CN" sz="3200" dirty="0" smtClean="0"/>
            </a:br>
            <a:r>
              <a:rPr lang="en-US" altLang="zh-CN" sz="3200" dirty="0" smtClean="0"/>
              <a:t>Issue: China has successfully launched its first artificial satellite:Dongfanghong-1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3200" y="2708920"/>
            <a:ext cx="4546848" cy="3168352"/>
          </a:xfrm>
        </p:spPr>
        <p:txBody>
          <a:bodyPr/>
          <a:lstStyle/>
          <a:p>
            <a:r>
              <a:rPr lang="en-US" altLang="zh-CN" dirty="0" smtClean="0"/>
              <a:t>China has become the fifth country in the world to launch a satellite</a:t>
            </a:r>
            <a:endParaRPr lang="en-US" altLang="zh-CN" dirty="0" smtClean="0"/>
          </a:p>
          <a:p>
            <a:r>
              <a:rPr lang="en-US" altLang="zh-CN" dirty="0" smtClean="0"/>
              <a:t>The main mission was to paly the music </a:t>
            </a:r>
            <a:r>
              <a:rPr lang="en-US" altLang="zh-CN" sz="2400" b="1" i="1" dirty="0" smtClean="0"/>
              <a:t>The East is Red</a:t>
            </a:r>
            <a:r>
              <a:rPr lang="en-US" altLang="zh-CN" dirty="0" smtClean="0"/>
              <a:t> in the space</a:t>
            </a:r>
            <a:endParaRPr lang="zh-CN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400283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857" y="840995"/>
            <a:ext cx="7967736" cy="11430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Time:2003.10.15</a:t>
            </a:r>
            <a:br>
              <a:rPr lang="en-US" altLang="zh-CN" sz="3200" dirty="0" smtClean="0"/>
            </a:br>
            <a:r>
              <a:rPr lang="en-US" altLang="zh-CN" sz="3200" dirty="0" smtClean="0"/>
              <a:t>Issue: China successfully carried out its first manned space fight 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526934"/>
            <a:ext cx="4402832" cy="3149704"/>
          </a:xfrm>
        </p:spPr>
        <p:txBody>
          <a:bodyPr/>
          <a:lstStyle/>
          <a:p>
            <a:r>
              <a:rPr lang="en-US" altLang="zh-CN" dirty="0" err="1" smtClean="0"/>
              <a:t>Liwei</a:t>
            </a:r>
            <a:r>
              <a:rPr lang="en-US" altLang="zh-CN" dirty="0" smtClean="0"/>
              <a:t> Yang became the first Chinese man to travel in the space</a:t>
            </a:r>
            <a:endParaRPr lang="en-US" altLang="zh-CN" dirty="0" smtClean="0"/>
          </a:p>
          <a:p>
            <a:r>
              <a:rPr lang="en-US" altLang="zh-CN" dirty="0" err="1" smtClean="0"/>
              <a:t>Shenzhou</a:t>
            </a:r>
            <a:r>
              <a:rPr lang="en-US" altLang="zh-CN" dirty="0" smtClean="0"/>
              <a:t> V spacecraft successfully carried him to the space and returned safely after nearly 21hours</a:t>
            </a:r>
            <a:endParaRPr lang="en-US" altLang="zh-CN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3995"/>
            <a:ext cx="3438128" cy="4235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 dirty="0" smtClean="0"/>
              <a:t>Time:2008.9.25-28</a:t>
            </a:r>
            <a:br>
              <a:rPr lang="en-US" altLang="zh-CN" sz="3200" dirty="0" smtClean="0"/>
            </a:br>
            <a:r>
              <a:rPr lang="en-US" altLang="zh-CN" sz="3200" dirty="0" err="1" smtClean="0"/>
              <a:t>Issue:Chinese</a:t>
            </a:r>
            <a:r>
              <a:rPr lang="en-US" altLang="zh-CN" sz="3200" dirty="0" smtClean="0"/>
              <a:t> astronauts have stepped outside their space capsule for the first time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5536" y="2660548"/>
            <a:ext cx="3960440" cy="2429624"/>
          </a:xfrm>
        </p:spPr>
        <p:txBody>
          <a:bodyPr>
            <a:normAutofit/>
          </a:bodyPr>
          <a:lstStyle/>
          <a:p>
            <a:r>
              <a:rPr lang="en-US" altLang="zh-CN" dirty="0" smtClean="0"/>
              <a:t>Three astronauts have joined the flight </a:t>
            </a:r>
            <a:endParaRPr lang="en-US" altLang="zh-CN" dirty="0" smtClean="0"/>
          </a:p>
          <a:p>
            <a:r>
              <a:rPr lang="en-US" altLang="zh-CN" dirty="0" smtClean="0"/>
              <a:t>China became the third country to develop this technology</a:t>
            </a:r>
            <a:endParaRPr lang="zh-CN" altLang="en-US" dirty="0"/>
          </a:p>
        </p:txBody>
      </p:sp>
      <p:pic>
        <p:nvPicPr>
          <p:cNvPr id="6148" name="Picture 4" descr="https://gimg2.baidu.com/image_search/src=http%3A%2F%2Fimg.mp.itc.cn%2Fq_70%2Cc_zoom%2Cw_640%2Fupload%2F20170424%2Fb4de8ed12eae4e2baa7ac6e62105d5cf_th.jpeg&amp;refer=http%3A%2F%2Fimg.mp.itc.cn&amp;app=2002&amp;size=f9999,10000&amp;q=a80&amp;n=0&amp;g=0n&amp;fmt=jpeg?sec=1616844001&amp;t=80e70e5068c129dba2ef08f9aeb52b3d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4590678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dirty="0" smtClean="0"/>
              <a:t>Time:2016.11.18</a:t>
            </a:r>
            <a:br>
              <a:rPr lang="en-US" altLang="zh-CN" sz="2800" dirty="0" smtClean="0"/>
            </a:br>
            <a:r>
              <a:rPr lang="en-US" altLang="zh-CN" sz="2800" dirty="0" smtClean="0"/>
              <a:t>Issue:Shenzhou-11 was successfully launched</a:t>
            </a:r>
            <a:endParaRPr lang="zh-CN" altLang="en-US" sz="2800" dirty="0"/>
          </a:p>
        </p:txBody>
      </p:sp>
      <p:sp>
        <p:nvSpPr>
          <p:cNvPr id="8" name="文本占位符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2800" dirty="0" err="1" smtClean="0"/>
              <a:t>Haipeng</a:t>
            </a:r>
            <a:r>
              <a:rPr lang="en-US" altLang="zh-CN" sz="2800" dirty="0" smtClean="0"/>
              <a:t> Jing became the only Chinese man to go into the space for three times</a:t>
            </a:r>
            <a:endParaRPr lang="en-US" altLang="zh-CN" sz="2800" dirty="0" smtClean="0"/>
          </a:p>
          <a:p>
            <a:endParaRPr lang="zh-CN" altLang="en-US" sz="28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52936"/>
            <a:ext cx="7776864" cy="358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8099" y="836712"/>
            <a:ext cx="7632848" cy="1143000"/>
          </a:xfrm>
        </p:spPr>
        <p:txBody>
          <a:bodyPr>
            <a:noAutofit/>
          </a:bodyPr>
          <a:lstStyle/>
          <a:p>
            <a:r>
              <a:rPr lang="en-US" altLang="zh-CN" sz="3200" dirty="0" smtClean="0"/>
              <a:t>According to China’s space program, China is targeting no earlier than 2025 for manned lunar landing</a:t>
            </a:r>
            <a:endParaRPr lang="zh-CN" altLang="en-US" sz="32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173096"/>
          </a:xfrm>
        </p:spPr>
        <p:txBody>
          <a:bodyPr/>
          <a:lstStyle/>
          <a:p>
            <a:r>
              <a:rPr lang="en-US" altLang="zh-CN" dirty="0" smtClean="0"/>
              <a:t>In the future, we will see more of the universe </a:t>
            </a:r>
            <a:endParaRPr lang="zh-CN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40969"/>
            <a:ext cx="3118867" cy="3280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40968"/>
            <a:ext cx="4631565" cy="3280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畅">
  <a:themeElements>
    <a:clrScheme name="流畅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畅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1704</Words>
  <Application>WPS 演示</Application>
  <PresentationFormat>全屏显示(4:3)</PresentationFormat>
  <Paragraphs>54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宋体</vt:lpstr>
      <vt:lpstr>Wingdings</vt:lpstr>
      <vt:lpstr>Wingdings 2</vt:lpstr>
      <vt:lpstr>Constantia</vt:lpstr>
      <vt:lpstr>Calibri</vt:lpstr>
      <vt:lpstr>微软雅黑</vt:lpstr>
      <vt:lpstr>Arial Unicode MS</vt:lpstr>
      <vt:lpstr>隶书</vt:lpstr>
      <vt:lpstr>Charter Black</vt:lpstr>
      <vt:lpstr>Segoe Print</vt:lpstr>
      <vt:lpstr>华文行楷</vt:lpstr>
      <vt:lpstr>Times New Roman</vt:lpstr>
      <vt:lpstr>流畅</vt:lpstr>
      <vt:lpstr>PowerPoint 演示文稿</vt:lpstr>
      <vt:lpstr>History of China Aerospace</vt:lpstr>
      <vt:lpstr>      Time:1956.10.8 Issue: The establishment of the 5th research institute of Chinese Ministry of National Defense</vt:lpstr>
      <vt:lpstr>Time:1960.2 Issue:China took the first step in rocket technology</vt:lpstr>
      <vt:lpstr>Time:1970.4.24 Issue: China has successfully launched its first artificial satellite:Dongfanghong-1</vt:lpstr>
      <vt:lpstr>Time:2003.10.15 Issue: China successfully carried out its first manned space fight </vt:lpstr>
      <vt:lpstr>Time:2008.9.25-28 Issue:Chinese astronauts have stepped outside their space capsule for the first time</vt:lpstr>
      <vt:lpstr>Time:2016.11.18 Issue:Shenzhou-11 was successfully launched</vt:lpstr>
      <vt:lpstr>According to China’s space program, China is targeting no earlier than 2025 for manned lunar landing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China Aerospace</dc:title>
  <dc:creator>DELL</dc:creator>
  <cp:lastModifiedBy>DELL</cp:lastModifiedBy>
  <cp:revision>14</cp:revision>
  <dcterms:created xsi:type="dcterms:W3CDTF">2021-02-25T08:55:00Z</dcterms:created>
  <dcterms:modified xsi:type="dcterms:W3CDTF">2021-02-26T07:53:14Z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